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9" r:id="rId1"/>
  </p:sldMasterIdLst>
  <p:sldIdLst>
    <p:sldId id="256" r:id="rId2"/>
    <p:sldId id="274" r:id="rId3"/>
    <p:sldId id="280" r:id="rId4"/>
    <p:sldId id="276" r:id="rId5"/>
    <p:sldId id="271" r:id="rId6"/>
    <p:sldId id="272" r:id="rId7"/>
    <p:sldId id="283" r:id="rId8"/>
    <p:sldId id="282" r:id="rId9"/>
    <p:sldId id="277" r:id="rId10"/>
    <p:sldId id="294" r:id="rId11"/>
    <p:sldId id="295" r:id="rId12"/>
    <p:sldId id="281" r:id="rId13"/>
    <p:sldId id="284" r:id="rId14"/>
    <p:sldId id="285" r:id="rId15"/>
    <p:sldId id="287" r:id="rId16"/>
    <p:sldId id="286" r:id="rId17"/>
    <p:sldId id="288" r:id="rId18"/>
    <p:sldId id="289" r:id="rId19"/>
    <p:sldId id="290" r:id="rId20"/>
    <p:sldId id="291" r:id="rId21"/>
    <p:sldId id="292" r:id="rId22"/>
    <p:sldId id="293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9DA2E1-DA70-4586-BA08-6B94AAFF4A49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9F9E0BA4-DB0E-48A5-B1E3-CC2EC303F04A}">
      <dgm:prSet phldrT="[Texto]"/>
      <dgm:spPr/>
      <dgm:t>
        <a:bodyPr/>
        <a:lstStyle/>
        <a:p>
          <a:r>
            <a:rPr lang="es-MX" dirty="0"/>
            <a:t>El conflicto como una fuerza que motiva cambios en el orden personal y social</a:t>
          </a:r>
        </a:p>
      </dgm:t>
    </dgm:pt>
    <dgm:pt modelId="{8A06A29E-E240-4381-A2D6-920D5A88EBE6}" type="parTrans" cxnId="{FEC95C77-DBE2-4FD6-926A-C2D0F2F9577A}">
      <dgm:prSet/>
      <dgm:spPr/>
      <dgm:t>
        <a:bodyPr/>
        <a:lstStyle/>
        <a:p>
          <a:endParaRPr lang="es-MX"/>
        </a:p>
      </dgm:t>
    </dgm:pt>
    <dgm:pt modelId="{89E34CEA-4A82-4CD1-BA3F-7C6090AF0D89}" type="sibTrans" cxnId="{FEC95C77-DBE2-4FD6-926A-C2D0F2F9577A}">
      <dgm:prSet/>
      <dgm:spPr/>
      <dgm:t>
        <a:bodyPr/>
        <a:lstStyle/>
        <a:p>
          <a:endParaRPr lang="es-MX"/>
        </a:p>
      </dgm:t>
    </dgm:pt>
    <dgm:pt modelId="{D086281C-C4D3-4160-90ED-D76B97898F0F}">
      <dgm:prSet phldrT="[Texto]"/>
      <dgm:spPr/>
      <dgm:t>
        <a:bodyPr/>
        <a:lstStyle/>
        <a:p>
          <a:r>
            <a:rPr lang="es-MX" dirty="0"/>
            <a:t>Galtung (2010)</a:t>
          </a:r>
        </a:p>
      </dgm:t>
    </dgm:pt>
    <dgm:pt modelId="{8C83F8A9-9859-47FF-8248-98E02CAEEC8C}" type="parTrans" cxnId="{5751503A-173E-4C88-A897-196E624B3F56}">
      <dgm:prSet/>
      <dgm:spPr/>
      <dgm:t>
        <a:bodyPr/>
        <a:lstStyle/>
        <a:p>
          <a:endParaRPr lang="es-MX"/>
        </a:p>
      </dgm:t>
    </dgm:pt>
    <dgm:pt modelId="{C13A92F0-DB23-40D9-A212-DAB2F47BF183}" type="sibTrans" cxnId="{5751503A-173E-4C88-A897-196E624B3F56}">
      <dgm:prSet/>
      <dgm:spPr/>
      <dgm:t>
        <a:bodyPr/>
        <a:lstStyle/>
        <a:p>
          <a:endParaRPr lang="es-MX"/>
        </a:p>
      </dgm:t>
    </dgm:pt>
    <dgm:pt modelId="{87B58790-5F17-416D-92A1-06FD5232D7C1}">
      <dgm:prSet phldrT="[Texto]"/>
      <dgm:spPr/>
      <dgm:t>
        <a:bodyPr/>
        <a:lstStyle/>
        <a:p>
          <a:r>
            <a:rPr lang="es-MX" dirty="0"/>
            <a:t>El conflicto como una oportunidad para generar diferentes aprendizajes y desarrollar habilidades, entre ellas las comunicativas, ciudadanas y mediadoras.</a:t>
          </a:r>
        </a:p>
      </dgm:t>
    </dgm:pt>
    <dgm:pt modelId="{E71B0BC3-688B-45D0-A115-8B55E53BCE8F}" type="parTrans" cxnId="{265BAF74-FEA2-4690-B3AE-00B5E10F9B3D}">
      <dgm:prSet/>
      <dgm:spPr/>
      <dgm:t>
        <a:bodyPr/>
        <a:lstStyle/>
        <a:p>
          <a:endParaRPr lang="es-MX"/>
        </a:p>
      </dgm:t>
    </dgm:pt>
    <dgm:pt modelId="{298EAE9E-B9B5-4052-BFC1-34B7FC4F2E1A}" type="sibTrans" cxnId="{265BAF74-FEA2-4690-B3AE-00B5E10F9B3D}">
      <dgm:prSet/>
      <dgm:spPr/>
      <dgm:t>
        <a:bodyPr/>
        <a:lstStyle/>
        <a:p>
          <a:endParaRPr lang="es-MX"/>
        </a:p>
      </dgm:t>
    </dgm:pt>
    <dgm:pt modelId="{ACEDE726-E3F2-445F-888E-2C432D5B17F8}">
      <dgm:prSet phldrT="[Texto]"/>
      <dgm:spPr/>
      <dgm:t>
        <a:bodyPr/>
        <a:lstStyle/>
        <a:p>
          <a:r>
            <a:rPr lang="es-MX" dirty="0"/>
            <a:t>Bernal &amp; </a:t>
          </a:r>
          <a:r>
            <a:rPr lang="es-MX" dirty="0" err="1"/>
            <a:t>Saker</a:t>
          </a:r>
          <a:r>
            <a:rPr lang="es-MX" dirty="0"/>
            <a:t> (2013)</a:t>
          </a:r>
        </a:p>
      </dgm:t>
    </dgm:pt>
    <dgm:pt modelId="{85A9719D-8333-474C-ADDB-93C91D3C2833}" type="parTrans" cxnId="{1BE1FD48-BECC-425C-B1A0-161DE1048A7B}">
      <dgm:prSet/>
      <dgm:spPr/>
      <dgm:t>
        <a:bodyPr/>
        <a:lstStyle/>
        <a:p>
          <a:endParaRPr lang="es-MX"/>
        </a:p>
      </dgm:t>
    </dgm:pt>
    <dgm:pt modelId="{089FBDE9-1440-48B4-AA47-EC57D5576C25}" type="sibTrans" cxnId="{1BE1FD48-BECC-425C-B1A0-161DE1048A7B}">
      <dgm:prSet/>
      <dgm:spPr/>
      <dgm:t>
        <a:bodyPr/>
        <a:lstStyle/>
        <a:p>
          <a:endParaRPr lang="es-MX"/>
        </a:p>
      </dgm:t>
    </dgm:pt>
    <dgm:pt modelId="{71705FD5-4F38-4AC5-B104-43AB243A5F48}" type="pres">
      <dgm:prSet presAssocID="{A69DA2E1-DA70-4586-BA08-6B94AAFF4A49}" presName="linear" presStyleCnt="0">
        <dgm:presLayoutVars>
          <dgm:animLvl val="lvl"/>
          <dgm:resizeHandles val="exact"/>
        </dgm:presLayoutVars>
      </dgm:prSet>
      <dgm:spPr/>
    </dgm:pt>
    <dgm:pt modelId="{4494CB2C-8EAD-41E5-8917-8541E958E759}" type="pres">
      <dgm:prSet presAssocID="{9F9E0BA4-DB0E-48A5-B1E3-CC2EC303F04A}" presName="parentText" presStyleLbl="node1" presStyleIdx="0" presStyleCnt="2" custScaleY="59187" custLinFactNeighborX="15359" custLinFactNeighborY="-15181">
        <dgm:presLayoutVars>
          <dgm:chMax val="0"/>
          <dgm:bulletEnabled val="1"/>
        </dgm:presLayoutVars>
      </dgm:prSet>
      <dgm:spPr/>
    </dgm:pt>
    <dgm:pt modelId="{5B536F6F-873F-46E4-BF67-2EEE2EF9E98E}" type="pres">
      <dgm:prSet presAssocID="{9F9E0BA4-DB0E-48A5-B1E3-CC2EC303F04A}" presName="childText" presStyleLbl="revTx" presStyleIdx="0" presStyleCnt="2">
        <dgm:presLayoutVars>
          <dgm:bulletEnabled val="1"/>
        </dgm:presLayoutVars>
      </dgm:prSet>
      <dgm:spPr/>
    </dgm:pt>
    <dgm:pt modelId="{0BC9904B-08D7-4969-8CA1-D1EBFA6E4424}" type="pres">
      <dgm:prSet presAssocID="{87B58790-5F17-416D-92A1-06FD5232D7C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0CA65CD-85B2-4922-B04F-AF62EE805BAF}" type="pres">
      <dgm:prSet presAssocID="{87B58790-5F17-416D-92A1-06FD5232D7C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751503A-173E-4C88-A897-196E624B3F56}" srcId="{9F9E0BA4-DB0E-48A5-B1E3-CC2EC303F04A}" destId="{D086281C-C4D3-4160-90ED-D76B97898F0F}" srcOrd="0" destOrd="0" parTransId="{8C83F8A9-9859-47FF-8248-98E02CAEEC8C}" sibTransId="{C13A92F0-DB23-40D9-A212-DAB2F47BF183}"/>
    <dgm:cxn modelId="{1BE1FD48-BECC-425C-B1A0-161DE1048A7B}" srcId="{87B58790-5F17-416D-92A1-06FD5232D7C1}" destId="{ACEDE726-E3F2-445F-888E-2C432D5B17F8}" srcOrd="0" destOrd="0" parTransId="{85A9719D-8333-474C-ADDB-93C91D3C2833}" sibTransId="{089FBDE9-1440-48B4-AA47-EC57D5576C25}"/>
    <dgm:cxn modelId="{265BAF74-FEA2-4690-B3AE-00B5E10F9B3D}" srcId="{A69DA2E1-DA70-4586-BA08-6B94AAFF4A49}" destId="{87B58790-5F17-416D-92A1-06FD5232D7C1}" srcOrd="1" destOrd="0" parTransId="{E71B0BC3-688B-45D0-A115-8B55E53BCE8F}" sibTransId="{298EAE9E-B9B5-4052-BFC1-34B7FC4F2E1A}"/>
    <dgm:cxn modelId="{4A4A5E55-35CB-4972-8D1D-B4CBE5330EF2}" type="presOf" srcId="{D086281C-C4D3-4160-90ED-D76B97898F0F}" destId="{5B536F6F-873F-46E4-BF67-2EEE2EF9E98E}" srcOrd="0" destOrd="0" presId="urn:microsoft.com/office/officeart/2005/8/layout/vList2"/>
    <dgm:cxn modelId="{FEC95C77-DBE2-4FD6-926A-C2D0F2F9577A}" srcId="{A69DA2E1-DA70-4586-BA08-6B94AAFF4A49}" destId="{9F9E0BA4-DB0E-48A5-B1E3-CC2EC303F04A}" srcOrd="0" destOrd="0" parTransId="{8A06A29E-E240-4381-A2D6-920D5A88EBE6}" sibTransId="{89E34CEA-4A82-4CD1-BA3F-7C6090AF0D89}"/>
    <dgm:cxn modelId="{36629295-C746-418C-9C29-8F9A51AA46E5}" type="presOf" srcId="{ACEDE726-E3F2-445F-888E-2C432D5B17F8}" destId="{B0CA65CD-85B2-4922-B04F-AF62EE805BAF}" srcOrd="0" destOrd="0" presId="urn:microsoft.com/office/officeart/2005/8/layout/vList2"/>
    <dgm:cxn modelId="{F288DBA1-3508-4EAC-B0F5-B2BFFD36C461}" type="presOf" srcId="{87B58790-5F17-416D-92A1-06FD5232D7C1}" destId="{0BC9904B-08D7-4969-8CA1-D1EBFA6E4424}" srcOrd="0" destOrd="0" presId="urn:microsoft.com/office/officeart/2005/8/layout/vList2"/>
    <dgm:cxn modelId="{22BF7FDA-EBF4-4DD4-8D1C-329789CA3EE6}" type="presOf" srcId="{9F9E0BA4-DB0E-48A5-B1E3-CC2EC303F04A}" destId="{4494CB2C-8EAD-41E5-8917-8541E958E759}" srcOrd="0" destOrd="0" presId="urn:microsoft.com/office/officeart/2005/8/layout/vList2"/>
    <dgm:cxn modelId="{9377DDE9-73FF-4DE4-82F8-2242D09AE666}" type="presOf" srcId="{A69DA2E1-DA70-4586-BA08-6B94AAFF4A49}" destId="{71705FD5-4F38-4AC5-B104-43AB243A5F48}" srcOrd="0" destOrd="0" presId="urn:microsoft.com/office/officeart/2005/8/layout/vList2"/>
    <dgm:cxn modelId="{6A5DC73A-EBBF-49ED-AB56-727B47B008C1}" type="presParOf" srcId="{71705FD5-4F38-4AC5-B104-43AB243A5F48}" destId="{4494CB2C-8EAD-41E5-8917-8541E958E759}" srcOrd="0" destOrd="0" presId="urn:microsoft.com/office/officeart/2005/8/layout/vList2"/>
    <dgm:cxn modelId="{075E47D9-3148-49F5-B0A5-E7DEB863E359}" type="presParOf" srcId="{71705FD5-4F38-4AC5-B104-43AB243A5F48}" destId="{5B536F6F-873F-46E4-BF67-2EEE2EF9E98E}" srcOrd="1" destOrd="0" presId="urn:microsoft.com/office/officeart/2005/8/layout/vList2"/>
    <dgm:cxn modelId="{00B0327F-05B4-4C67-B1E3-22001FF6D544}" type="presParOf" srcId="{71705FD5-4F38-4AC5-B104-43AB243A5F48}" destId="{0BC9904B-08D7-4969-8CA1-D1EBFA6E4424}" srcOrd="2" destOrd="0" presId="urn:microsoft.com/office/officeart/2005/8/layout/vList2"/>
    <dgm:cxn modelId="{83E055E4-5A1B-4E0B-96CE-A8EA8BF013D2}" type="presParOf" srcId="{71705FD5-4F38-4AC5-B104-43AB243A5F48}" destId="{B0CA65CD-85B2-4922-B04F-AF62EE805BA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48FEEB-148A-4FBC-AE37-B73B82F899EE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9E5B3FCD-E1A3-4018-A3E2-A54A835F85E9}">
      <dgm:prSet phldrT="[Texto]" custT="1"/>
      <dgm:spPr/>
      <dgm:t>
        <a:bodyPr/>
        <a:lstStyle/>
        <a:p>
          <a:r>
            <a:rPr lang="es-MX" sz="2800" dirty="0"/>
            <a:t>Evasión </a:t>
          </a:r>
        </a:p>
      </dgm:t>
    </dgm:pt>
    <dgm:pt modelId="{3C47C954-DDA3-41F7-80C4-14B687F67720}" type="parTrans" cxnId="{F11E0E9B-73C6-4A9D-8BA2-D3AB5809A75A}">
      <dgm:prSet/>
      <dgm:spPr/>
      <dgm:t>
        <a:bodyPr/>
        <a:lstStyle/>
        <a:p>
          <a:endParaRPr lang="es-MX" sz="2800"/>
        </a:p>
      </dgm:t>
    </dgm:pt>
    <dgm:pt modelId="{51106F31-974D-4248-B865-FBB389C79EE2}" type="sibTrans" cxnId="{F11E0E9B-73C6-4A9D-8BA2-D3AB5809A75A}">
      <dgm:prSet/>
      <dgm:spPr/>
      <dgm:t>
        <a:bodyPr/>
        <a:lstStyle/>
        <a:p>
          <a:endParaRPr lang="es-MX" sz="2800"/>
        </a:p>
      </dgm:t>
    </dgm:pt>
    <dgm:pt modelId="{7B4E8141-B671-4FF6-A9D3-2B55E6EAFE3A}">
      <dgm:prSet phldrT="[Texto]" custT="1"/>
      <dgm:spPr/>
      <dgm:t>
        <a:bodyPr/>
        <a:lstStyle/>
        <a:p>
          <a:r>
            <a:rPr lang="es-MX" sz="2600" dirty="0"/>
            <a:t>Se evita el conflicto a toda costa</a:t>
          </a:r>
        </a:p>
      </dgm:t>
    </dgm:pt>
    <dgm:pt modelId="{A47AD67B-0539-483D-9886-195D011F221F}" type="parTrans" cxnId="{3F4E1BAF-1929-4611-9808-001FE913BC95}">
      <dgm:prSet/>
      <dgm:spPr/>
      <dgm:t>
        <a:bodyPr/>
        <a:lstStyle/>
        <a:p>
          <a:endParaRPr lang="es-MX" sz="2800"/>
        </a:p>
      </dgm:t>
    </dgm:pt>
    <dgm:pt modelId="{23E18944-85A4-4992-949F-D9B9C088A774}" type="sibTrans" cxnId="{3F4E1BAF-1929-4611-9808-001FE913BC95}">
      <dgm:prSet/>
      <dgm:spPr/>
      <dgm:t>
        <a:bodyPr/>
        <a:lstStyle/>
        <a:p>
          <a:endParaRPr lang="es-MX" sz="2800"/>
        </a:p>
      </dgm:t>
    </dgm:pt>
    <dgm:pt modelId="{B5C4CE02-7302-4F6A-B9E4-116CB4F891FE}">
      <dgm:prSet phldrT="[Texto]" custT="1"/>
      <dgm:spPr/>
      <dgm:t>
        <a:bodyPr/>
        <a:lstStyle/>
        <a:p>
          <a:r>
            <a:rPr lang="es-MX" sz="2800" dirty="0"/>
            <a:t>Discusión</a:t>
          </a:r>
        </a:p>
      </dgm:t>
    </dgm:pt>
    <dgm:pt modelId="{5CC6D663-EF25-4AE1-AD71-4CE61BE2A82B}" type="parTrans" cxnId="{61725CF4-D524-4301-A4BB-9B1116B1447A}">
      <dgm:prSet/>
      <dgm:spPr/>
      <dgm:t>
        <a:bodyPr/>
        <a:lstStyle/>
        <a:p>
          <a:endParaRPr lang="es-MX" sz="2800"/>
        </a:p>
      </dgm:t>
    </dgm:pt>
    <dgm:pt modelId="{040B252A-4CB8-4FB3-878D-50E191C9802B}" type="sibTrans" cxnId="{61725CF4-D524-4301-A4BB-9B1116B1447A}">
      <dgm:prSet/>
      <dgm:spPr/>
      <dgm:t>
        <a:bodyPr/>
        <a:lstStyle/>
        <a:p>
          <a:endParaRPr lang="es-MX" sz="2800"/>
        </a:p>
      </dgm:t>
    </dgm:pt>
    <dgm:pt modelId="{E1394285-06E0-4C6E-B981-DF3BDE1E9CF2}">
      <dgm:prSet phldrT="[Texto]" custT="1"/>
      <dgm:spPr/>
      <dgm:t>
        <a:bodyPr/>
        <a:lstStyle/>
        <a:p>
          <a:r>
            <a:rPr lang="es-MX" sz="2600" dirty="0"/>
            <a:t>Es informal, puede ser satisfactoria o escalar el conflicto</a:t>
          </a:r>
        </a:p>
      </dgm:t>
    </dgm:pt>
    <dgm:pt modelId="{AF6E9B3F-B97E-43B4-9320-A3AF173B1F54}" type="parTrans" cxnId="{F963D6E6-85C1-4F2E-804E-736171260BA3}">
      <dgm:prSet/>
      <dgm:spPr/>
      <dgm:t>
        <a:bodyPr/>
        <a:lstStyle/>
        <a:p>
          <a:endParaRPr lang="es-MX" sz="2800"/>
        </a:p>
      </dgm:t>
    </dgm:pt>
    <dgm:pt modelId="{88D2779F-75BC-4A82-989D-78A12E5A864F}" type="sibTrans" cxnId="{F963D6E6-85C1-4F2E-804E-736171260BA3}">
      <dgm:prSet/>
      <dgm:spPr/>
      <dgm:t>
        <a:bodyPr/>
        <a:lstStyle/>
        <a:p>
          <a:endParaRPr lang="es-MX" sz="2800"/>
        </a:p>
      </dgm:t>
    </dgm:pt>
    <dgm:pt modelId="{8D9A27C4-333C-4831-BDB1-60DE94382A19}">
      <dgm:prSet phldrT="[Texto]" custT="1"/>
      <dgm:spPr/>
      <dgm:t>
        <a:bodyPr/>
        <a:lstStyle/>
        <a:p>
          <a:r>
            <a:rPr lang="es-MX" sz="2800" dirty="0"/>
            <a:t>Negociación</a:t>
          </a:r>
        </a:p>
      </dgm:t>
    </dgm:pt>
    <dgm:pt modelId="{232ABFE3-CD25-49C2-AF92-7644B8833680}" type="parTrans" cxnId="{F282D468-536E-4518-A545-73FA17B1D8CF}">
      <dgm:prSet/>
      <dgm:spPr/>
      <dgm:t>
        <a:bodyPr/>
        <a:lstStyle/>
        <a:p>
          <a:endParaRPr lang="es-MX" sz="2800"/>
        </a:p>
      </dgm:t>
    </dgm:pt>
    <dgm:pt modelId="{B8BFAA47-1982-44EC-A1B2-CFB4C1A8A78B}" type="sibTrans" cxnId="{F282D468-536E-4518-A545-73FA17B1D8CF}">
      <dgm:prSet/>
      <dgm:spPr/>
      <dgm:t>
        <a:bodyPr/>
        <a:lstStyle/>
        <a:p>
          <a:endParaRPr lang="es-MX" sz="2800"/>
        </a:p>
      </dgm:t>
    </dgm:pt>
    <dgm:pt modelId="{5A657A1C-F6CA-48E6-BD27-C9140EB621BF}">
      <dgm:prSet phldrT="[Texto]" custT="1"/>
      <dgm:spPr/>
      <dgm:t>
        <a:bodyPr/>
        <a:lstStyle/>
        <a:p>
          <a:r>
            <a:rPr lang="es-MX" sz="2600" dirty="0"/>
            <a:t>Ambas partes obtienen un beneficio y ceden en algo</a:t>
          </a:r>
        </a:p>
      </dgm:t>
    </dgm:pt>
    <dgm:pt modelId="{690C03F8-6C7D-4494-8BBF-3FF0474C6F8C}" type="parTrans" cxnId="{BE6C589B-E25A-419F-9691-B84EDDD6E836}">
      <dgm:prSet/>
      <dgm:spPr/>
      <dgm:t>
        <a:bodyPr/>
        <a:lstStyle/>
        <a:p>
          <a:endParaRPr lang="es-MX" sz="2800"/>
        </a:p>
      </dgm:t>
    </dgm:pt>
    <dgm:pt modelId="{0193E0C5-D946-41C2-B257-A6A418074AF7}" type="sibTrans" cxnId="{BE6C589B-E25A-419F-9691-B84EDDD6E836}">
      <dgm:prSet/>
      <dgm:spPr/>
      <dgm:t>
        <a:bodyPr/>
        <a:lstStyle/>
        <a:p>
          <a:endParaRPr lang="es-MX" sz="2800"/>
        </a:p>
      </dgm:t>
    </dgm:pt>
    <dgm:pt modelId="{387657CF-6364-46A1-8F43-312755D2333B}">
      <dgm:prSet phldrT="[Texto]" custT="1"/>
      <dgm:spPr/>
      <dgm:t>
        <a:bodyPr/>
        <a:lstStyle/>
        <a:p>
          <a:r>
            <a:rPr lang="es-MX" sz="2600" dirty="0"/>
            <a:t>Un tercero (la autoridad) decide y las partes acatan</a:t>
          </a:r>
        </a:p>
      </dgm:t>
    </dgm:pt>
    <dgm:pt modelId="{7081EF22-2C30-4F64-8D39-2BD5F0C2E42E}" type="parTrans" cxnId="{EC0DB6DE-5AF6-4FA0-9E33-1201C41F2797}">
      <dgm:prSet/>
      <dgm:spPr/>
      <dgm:t>
        <a:bodyPr/>
        <a:lstStyle/>
        <a:p>
          <a:endParaRPr lang="es-MX" sz="2800"/>
        </a:p>
      </dgm:t>
    </dgm:pt>
    <dgm:pt modelId="{4B832CB9-0791-4A6C-A757-6F3734718F32}" type="sibTrans" cxnId="{EC0DB6DE-5AF6-4FA0-9E33-1201C41F2797}">
      <dgm:prSet/>
      <dgm:spPr/>
      <dgm:t>
        <a:bodyPr/>
        <a:lstStyle/>
        <a:p>
          <a:endParaRPr lang="es-MX" sz="2800"/>
        </a:p>
      </dgm:t>
    </dgm:pt>
    <dgm:pt modelId="{AF8B8093-A8CB-4716-8A14-1451DE36E4BE}">
      <dgm:prSet phldrT="[Texto]" custT="1"/>
      <dgm:spPr/>
      <dgm:t>
        <a:bodyPr/>
        <a:lstStyle/>
        <a:p>
          <a:r>
            <a:rPr lang="es-MX" sz="2600" dirty="0"/>
            <a:t>Intervención de un tercero imparcial que facilita la comunicación</a:t>
          </a:r>
        </a:p>
      </dgm:t>
    </dgm:pt>
    <dgm:pt modelId="{E9B68FF8-C46D-40C4-82EF-51251228EDBC}" type="parTrans" cxnId="{07AD4099-DF9D-4C56-8F93-A7A44945F939}">
      <dgm:prSet/>
      <dgm:spPr/>
      <dgm:t>
        <a:bodyPr/>
        <a:lstStyle/>
        <a:p>
          <a:endParaRPr lang="es-MX" sz="2800"/>
        </a:p>
      </dgm:t>
    </dgm:pt>
    <dgm:pt modelId="{9A5BE1D8-E79C-44A0-88E2-1855DE70BF64}" type="sibTrans" cxnId="{07AD4099-DF9D-4C56-8F93-A7A44945F939}">
      <dgm:prSet/>
      <dgm:spPr/>
      <dgm:t>
        <a:bodyPr/>
        <a:lstStyle/>
        <a:p>
          <a:endParaRPr lang="es-MX" sz="2800"/>
        </a:p>
      </dgm:t>
    </dgm:pt>
    <dgm:pt modelId="{A85DE88D-4180-4603-9928-DE7178E7BEB8}">
      <dgm:prSet phldrT="[Texto]" custT="1"/>
      <dgm:spPr/>
      <dgm:t>
        <a:bodyPr/>
        <a:lstStyle/>
        <a:p>
          <a:r>
            <a:rPr lang="es-MX" sz="3600" dirty="0"/>
            <a:t>Mediación</a:t>
          </a:r>
        </a:p>
      </dgm:t>
    </dgm:pt>
    <dgm:pt modelId="{7FFDAFBE-AE5A-42AA-BCEB-85A118DF264C}" type="parTrans" cxnId="{A0A7E61D-6686-47AB-9521-6AAF8193BDF5}">
      <dgm:prSet/>
      <dgm:spPr/>
      <dgm:t>
        <a:bodyPr/>
        <a:lstStyle/>
        <a:p>
          <a:endParaRPr lang="es-MX" sz="2800"/>
        </a:p>
      </dgm:t>
    </dgm:pt>
    <dgm:pt modelId="{A0E40385-F0AC-41F7-BED2-68D12F1914AD}" type="sibTrans" cxnId="{A0A7E61D-6686-47AB-9521-6AAF8193BDF5}">
      <dgm:prSet/>
      <dgm:spPr/>
      <dgm:t>
        <a:bodyPr/>
        <a:lstStyle/>
        <a:p>
          <a:endParaRPr lang="es-MX" sz="2800"/>
        </a:p>
      </dgm:t>
    </dgm:pt>
    <dgm:pt modelId="{0463A1BB-F4E5-4C31-99DD-785BE4886E87}">
      <dgm:prSet phldrT="[Texto]" custT="1"/>
      <dgm:spPr/>
      <dgm:t>
        <a:bodyPr/>
        <a:lstStyle/>
        <a:p>
          <a:r>
            <a:rPr lang="es-MX" sz="2800" dirty="0"/>
            <a:t>Arbitraje</a:t>
          </a:r>
        </a:p>
      </dgm:t>
    </dgm:pt>
    <dgm:pt modelId="{D1BA61D0-B98B-4265-9E29-39EDB908978E}" type="parTrans" cxnId="{88D9B365-7D2A-455A-A761-C8A7628D92EA}">
      <dgm:prSet/>
      <dgm:spPr/>
      <dgm:t>
        <a:bodyPr/>
        <a:lstStyle/>
        <a:p>
          <a:endParaRPr lang="es-MX" sz="2800"/>
        </a:p>
      </dgm:t>
    </dgm:pt>
    <dgm:pt modelId="{5ECC6F14-3B8E-40F0-8471-AFC4D8BA9C88}" type="sibTrans" cxnId="{88D9B365-7D2A-455A-A761-C8A7628D92EA}">
      <dgm:prSet/>
      <dgm:spPr/>
      <dgm:t>
        <a:bodyPr/>
        <a:lstStyle/>
        <a:p>
          <a:endParaRPr lang="es-MX" sz="2800"/>
        </a:p>
      </dgm:t>
    </dgm:pt>
    <dgm:pt modelId="{872D6B51-7E63-44CF-9A81-9F3B8C4A624A}" type="pres">
      <dgm:prSet presAssocID="{3848FEEB-148A-4FBC-AE37-B73B82F899EE}" presName="rootnode" presStyleCnt="0">
        <dgm:presLayoutVars>
          <dgm:chMax/>
          <dgm:chPref/>
          <dgm:dir/>
          <dgm:animLvl val="lvl"/>
        </dgm:presLayoutVars>
      </dgm:prSet>
      <dgm:spPr/>
    </dgm:pt>
    <dgm:pt modelId="{2B232921-7435-44D3-9406-A5FDA7CCE036}" type="pres">
      <dgm:prSet presAssocID="{9E5B3FCD-E1A3-4018-A3E2-A54A835F85E9}" presName="composite" presStyleCnt="0"/>
      <dgm:spPr/>
    </dgm:pt>
    <dgm:pt modelId="{48EFA19D-B7F6-4FB0-830D-32D59FDBF33C}" type="pres">
      <dgm:prSet presAssocID="{9E5B3FCD-E1A3-4018-A3E2-A54A835F85E9}" presName="bentUpArrow1" presStyleLbl="alignImgPlace1" presStyleIdx="0" presStyleCnt="4" custScaleX="66745" custScaleY="180563" custLinFactX="-101189" custLinFactY="-96189" custLinFactNeighborX="-200000" custLinFactNeighborY="-100000"/>
      <dgm:spPr/>
    </dgm:pt>
    <dgm:pt modelId="{06113A15-DF55-4075-9DF3-71897D493DAB}" type="pres">
      <dgm:prSet presAssocID="{9E5B3FCD-E1A3-4018-A3E2-A54A835F85E9}" presName="ParentText" presStyleLbl="node1" presStyleIdx="0" presStyleCnt="5" custScaleX="430947" custScaleY="160902" custLinFactY="-100000" custLinFactNeighborX="-45617" custLinFactNeighborY="-140828">
        <dgm:presLayoutVars>
          <dgm:chMax val="1"/>
          <dgm:chPref val="1"/>
          <dgm:bulletEnabled val="1"/>
        </dgm:presLayoutVars>
      </dgm:prSet>
      <dgm:spPr/>
    </dgm:pt>
    <dgm:pt modelId="{63203561-96AA-4764-97BE-A36BAED54988}" type="pres">
      <dgm:prSet presAssocID="{9E5B3FCD-E1A3-4018-A3E2-A54A835F85E9}" presName="ChildText" presStyleLbl="revTx" presStyleIdx="0" presStyleCnt="5" custScaleX="1017358" custScaleY="340878" custLinFactX="300000" custLinFactY="-100000" custLinFactNeighborX="376075" custLinFactNeighborY="-153755">
        <dgm:presLayoutVars>
          <dgm:chMax val="0"/>
          <dgm:chPref val="0"/>
          <dgm:bulletEnabled val="1"/>
        </dgm:presLayoutVars>
      </dgm:prSet>
      <dgm:spPr/>
    </dgm:pt>
    <dgm:pt modelId="{2935E2C7-C6D1-40D5-A194-1C3C651AF13A}" type="pres">
      <dgm:prSet presAssocID="{51106F31-974D-4248-B865-FBB389C79EE2}" presName="sibTrans" presStyleCnt="0"/>
      <dgm:spPr/>
    </dgm:pt>
    <dgm:pt modelId="{7CBF73D2-71FA-406C-821A-508AB941C7AF}" type="pres">
      <dgm:prSet presAssocID="{B5C4CE02-7302-4F6A-B9E4-116CB4F891FE}" presName="composite" presStyleCnt="0"/>
      <dgm:spPr/>
    </dgm:pt>
    <dgm:pt modelId="{6C820C88-325F-4F8A-A3EC-F170FAD502F7}" type="pres">
      <dgm:prSet presAssocID="{B5C4CE02-7302-4F6A-B9E4-116CB4F891FE}" presName="bentUpArrow1" presStyleLbl="alignImgPlace1" presStyleIdx="1" presStyleCnt="4" custScaleX="97162" custScaleY="335617" custLinFactX="-400000" custLinFactNeighborX="-483650" custLinFactNeighborY="-3783"/>
      <dgm:spPr/>
    </dgm:pt>
    <dgm:pt modelId="{CF159A8D-ECED-448A-B853-94936A8A4F09}" type="pres">
      <dgm:prSet presAssocID="{B5C4CE02-7302-4F6A-B9E4-116CB4F891FE}" presName="ParentText" presStyleLbl="node1" presStyleIdx="1" presStyleCnt="5" custScaleX="444717" custScaleY="189543" custLinFactX="-200000" custLinFactY="-40716" custLinFactNeighborX="-212655" custLinFactNeighborY="-100000">
        <dgm:presLayoutVars>
          <dgm:chMax val="1"/>
          <dgm:chPref val="1"/>
          <dgm:bulletEnabled val="1"/>
        </dgm:presLayoutVars>
      </dgm:prSet>
      <dgm:spPr/>
    </dgm:pt>
    <dgm:pt modelId="{6EC399AC-2811-45F6-9C41-768BDF1C6537}" type="pres">
      <dgm:prSet presAssocID="{B5C4CE02-7302-4F6A-B9E4-116CB4F891FE}" presName="ChildText" presStyleLbl="revTx" presStyleIdx="1" presStyleCnt="5" custScaleX="1277043" custScaleY="297843" custLinFactX="100000" custLinFactNeighborX="170985" custLinFactNeighborY="-88865">
        <dgm:presLayoutVars>
          <dgm:chMax val="0"/>
          <dgm:chPref val="0"/>
          <dgm:bulletEnabled val="1"/>
        </dgm:presLayoutVars>
      </dgm:prSet>
      <dgm:spPr/>
    </dgm:pt>
    <dgm:pt modelId="{BACE4966-4335-472D-82FD-C282BBE2952C}" type="pres">
      <dgm:prSet presAssocID="{040B252A-4CB8-4FB3-878D-50E191C9802B}" presName="sibTrans" presStyleCnt="0"/>
      <dgm:spPr/>
    </dgm:pt>
    <dgm:pt modelId="{475E1F76-871E-4268-BD89-1AE009A92A0D}" type="pres">
      <dgm:prSet presAssocID="{8D9A27C4-333C-4831-BDB1-60DE94382A19}" presName="composite" presStyleCnt="0"/>
      <dgm:spPr/>
    </dgm:pt>
    <dgm:pt modelId="{DD37D28B-0E5C-4CB6-B24A-D293A3657B78}" type="pres">
      <dgm:prSet presAssocID="{8D9A27C4-333C-4831-BDB1-60DE94382A19}" presName="bentUpArrow1" presStyleLbl="alignImgPlace1" presStyleIdx="2" presStyleCnt="4" custScaleX="133525" custScaleY="243222" custLinFactX="-600000" custLinFactY="19595" custLinFactNeighborX="-677409" custLinFactNeighborY="100000"/>
      <dgm:spPr/>
    </dgm:pt>
    <dgm:pt modelId="{617BB53B-2FF5-4548-8AAF-6519449F5778}" type="pres">
      <dgm:prSet presAssocID="{8D9A27C4-333C-4831-BDB1-60DE94382A19}" presName="ParentText" presStyleLbl="node1" presStyleIdx="2" presStyleCnt="5" custScaleX="587702" custScaleY="217300" custLinFactX="-300000" custLinFactNeighborX="-380293" custLinFactNeighborY="-20941">
        <dgm:presLayoutVars>
          <dgm:chMax val="1"/>
          <dgm:chPref val="1"/>
          <dgm:bulletEnabled val="1"/>
        </dgm:presLayoutVars>
      </dgm:prSet>
      <dgm:spPr/>
    </dgm:pt>
    <dgm:pt modelId="{64A9623E-EE7B-4C29-9483-F9E3A37186CA}" type="pres">
      <dgm:prSet presAssocID="{8D9A27C4-333C-4831-BDB1-60DE94382A19}" presName="ChildText" presStyleLbl="revTx" presStyleIdx="2" presStyleCnt="5" custScaleX="1399433" custScaleY="252490" custLinFactNeighborX="94812" custLinFactNeighborY="-34029">
        <dgm:presLayoutVars>
          <dgm:chMax val="0"/>
          <dgm:chPref val="0"/>
          <dgm:bulletEnabled val="1"/>
        </dgm:presLayoutVars>
      </dgm:prSet>
      <dgm:spPr/>
    </dgm:pt>
    <dgm:pt modelId="{AF1B0414-E105-46D7-8B91-135E0BE5C91F}" type="pres">
      <dgm:prSet presAssocID="{B8BFAA47-1982-44EC-A1B2-CFB4C1A8A78B}" presName="sibTrans" presStyleCnt="0"/>
      <dgm:spPr/>
    </dgm:pt>
    <dgm:pt modelId="{B9C0D307-2106-46E7-9FEA-4101066A88E2}" type="pres">
      <dgm:prSet presAssocID="{A85DE88D-4180-4603-9928-DE7178E7BEB8}" presName="composite" presStyleCnt="0"/>
      <dgm:spPr/>
    </dgm:pt>
    <dgm:pt modelId="{48BD9B8D-62CF-4B67-904A-D1648845064A}" type="pres">
      <dgm:prSet presAssocID="{A85DE88D-4180-4603-9928-DE7178E7BEB8}" presName="bentUpArrow1" presStyleLbl="alignImgPlace1" presStyleIdx="3" presStyleCnt="4" custScaleY="279387" custLinFactX="-700000" custLinFactY="100000" custLinFactNeighborX="-764846" custLinFactNeighborY="126058"/>
      <dgm:spPr/>
    </dgm:pt>
    <dgm:pt modelId="{15425AC8-D7F0-4B42-A19F-C0FB78F76AAB}" type="pres">
      <dgm:prSet presAssocID="{A85DE88D-4180-4603-9928-DE7178E7BEB8}" presName="ParentText" presStyleLbl="node1" presStyleIdx="3" presStyleCnt="5" custScaleX="603028" custScaleY="295724" custLinFactX="-400000" custLinFactNeighborX="-433462" custLinFactNeighborY="32436">
        <dgm:presLayoutVars>
          <dgm:chMax val="1"/>
          <dgm:chPref val="1"/>
          <dgm:bulletEnabled val="1"/>
        </dgm:presLayoutVars>
      </dgm:prSet>
      <dgm:spPr/>
    </dgm:pt>
    <dgm:pt modelId="{D3207944-5E81-434E-B78B-6ACEF3CF724E}" type="pres">
      <dgm:prSet presAssocID="{A85DE88D-4180-4603-9928-DE7178E7BEB8}" presName="ChildText" presStyleLbl="revTx" presStyleIdx="3" presStyleCnt="5" custScaleX="1281246" custScaleY="321511" custLinFactX="-21145" custLinFactNeighborX="-100000" custLinFactNeighborY="60663">
        <dgm:presLayoutVars>
          <dgm:chMax val="0"/>
          <dgm:chPref val="0"/>
          <dgm:bulletEnabled val="1"/>
        </dgm:presLayoutVars>
      </dgm:prSet>
      <dgm:spPr/>
    </dgm:pt>
    <dgm:pt modelId="{1BE0BFB3-1268-4EE3-9B71-5E5154AAE29B}" type="pres">
      <dgm:prSet presAssocID="{A0E40385-F0AC-41F7-BED2-68D12F1914AD}" presName="sibTrans" presStyleCnt="0"/>
      <dgm:spPr/>
    </dgm:pt>
    <dgm:pt modelId="{5FB21322-BF51-4681-B287-03DD693D34FE}" type="pres">
      <dgm:prSet presAssocID="{0463A1BB-F4E5-4C31-99DD-785BE4886E87}" presName="composite" presStyleCnt="0"/>
      <dgm:spPr/>
    </dgm:pt>
    <dgm:pt modelId="{265A8EE2-32B7-4F87-BAEE-AC13A5046CDB}" type="pres">
      <dgm:prSet presAssocID="{0463A1BB-F4E5-4C31-99DD-785BE4886E87}" presName="ParentText" presStyleLbl="node1" presStyleIdx="4" presStyleCnt="5" custScaleX="449849" custScaleY="193772" custLinFactX="-473813" custLinFactY="30668" custLinFactNeighborX="-500000" custLinFactNeighborY="100000">
        <dgm:presLayoutVars>
          <dgm:chMax val="1"/>
          <dgm:chPref val="1"/>
          <dgm:bulletEnabled val="1"/>
        </dgm:presLayoutVars>
      </dgm:prSet>
      <dgm:spPr/>
    </dgm:pt>
    <dgm:pt modelId="{4660FB84-FF7B-4093-B98B-4AB5C3801625}" type="pres">
      <dgm:prSet presAssocID="{0463A1BB-F4E5-4C31-99DD-785BE4886E87}" presName="FinalChildText" presStyleLbl="revTx" presStyleIdx="4" presStyleCnt="5" custScaleX="1032596" custScaleY="304690" custLinFactX="-207263" custLinFactY="100000" custLinFactNeighborX="-300000" custLinFactNeighborY="120958">
        <dgm:presLayoutVars>
          <dgm:chMax val="0"/>
          <dgm:chPref val="0"/>
          <dgm:bulletEnabled val="1"/>
        </dgm:presLayoutVars>
      </dgm:prSet>
      <dgm:spPr/>
    </dgm:pt>
  </dgm:ptLst>
  <dgm:cxnLst>
    <dgm:cxn modelId="{8F110A05-99A0-407F-9807-0CBA16FC9ED6}" type="presOf" srcId="{5A657A1C-F6CA-48E6-BD27-C9140EB621BF}" destId="{64A9623E-EE7B-4C29-9483-F9E3A37186CA}" srcOrd="0" destOrd="0" presId="urn:microsoft.com/office/officeart/2005/8/layout/StepDownProcess"/>
    <dgm:cxn modelId="{5373BC07-86B1-41BF-BC1B-D0B81FD16EB5}" type="presOf" srcId="{B5C4CE02-7302-4F6A-B9E4-116CB4F891FE}" destId="{CF159A8D-ECED-448A-B853-94936A8A4F09}" srcOrd="0" destOrd="0" presId="urn:microsoft.com/office/officeart/2005/8/layout/StepDownProcess"/>
    <dgm:cxn modelId="{376CD515-4D24-48F0-8586-3985DEAF8683}" type="presOf" srcId="{9E5B3FCD-E1A3-4018-A3E2-A54A835F85E9}" destId="{06113A15-DF55-4075-9DF3-71897D493DAB}" srcOrd="0" destOrd="0" presId="urn:microsoft.com/office/officeart/2005/8/layout/StepDownProcess"/>
    <dgm:cxn modelId="{A0A7E61D-6686-47AB-9521-6AAF8193BDF5}" srcId="{3848FEEB-148A-4FBC-AE37-B73B82F899EE}" destId="{A85DE88D-4180-4603-9928-DE7178E7BEB8}" srcOrd="3" destOrd="0" parTransId="{7FFDAFBE-AE5A-42AA-BCEB-85A118DF264C}" sibTransId="{A0E40385-F0AC-41F7-BED2-68D12F1914AD}"/>
    <dgm:cxn modelId="{88D9B365-7D2A-455A-A761-C8A7628D92EA}" srcId="{3848FEEB-148A-4FBC-AE37-B73B82F899EE}" destId="{0463A1BB-F4E5-4C31-99DD-785BE4886E87}" srcOrd="4" destOrd="0" parTransId="{D1BA61D0-B98B-4265-9E29-39EDB908978E}" sibTransId="{5ECC6F14-3B8E-40F0-8471-AFC4D8BA9C88}"/>
    <dgm:cxn modelId="{628BFF66-BAC4-4A1C-A5DA-E73B7250B1A7}" type="presOf" srcId="{7B4E8141-B671-4FF6-A9D3-2B55E6EAFE3A}" destId="{63203561-96AA-4764-97BE-A36BAED54988}" srcOrd="0" destOrd="0" presId="urn:microsoft.com/office/officeart/2005/8/layout/StepDownProcess"/>
    <dgm:cxn modelId="{F282D468-536E-4518-A545-73FA17B1D8CF}" srcId="{3848FEEB-148A-4FBC-AE37-B73B82F899EE}" destId="{8D9A27C4-333C-4831-BDB1-60DE94382A19}" srcOrd="2" destOrd="0" parTransId="{232ABFE3-CD25-49C2-AF92-7644B8833680}" sibTransId="{B8BFAA47-1982-44EC-A1B2-CFB4C1A8A78B}"/>
    <dgm:cxn modelId="{6D5C5A94-6F4D-4DBA-82C3-85E2CD3E0E29}" type="presOf" srcId="{AF8B8093-A8CB-4716-8A14-1451DE36E4BE}" destId="{D3207944-5E81-434E-B78B-6ACEF3CF724E}" srcOrd="0" destOrd="0" presId="urn:microsoft.com/office/officeart/2005/8/layout/StepDownProcess"/>
    <dgm:cxn modelId="{07AD4099-DF9D-4C56-8F93-A7A44945F939}" srcId="{A85DE88D-4180-4603-9928-DE7178E7BEB8}" destId="{AF8B8093-A8CB-4716-8A14-1451DE36E4BE}" srcOrd="0" destOrd="0" parTransId="{E9B68FF8-C46D-40C4-82EF-51251228EDBC}" sibTransId="{9A5BE1D8-E79C-44A0-88E2-1855DE70BF64}"/>
    <dgm:cxn modelId="{91A9449A-D7AB-42CE-9411-23BE9D583EBD}" type="presOf" srcId="{A85DE88D-4180-4603-9928-DE7178E7BEB8}" destId="{15425AC8-D7F0-4B42-A19F-C0FB78F76AAB}" srcOrd="0" destOrd="0" presId="urn:microsoft.com/office/officeart/2005/8/layout/StepDownProcess"/>
    <dgm:cxn modelId="{F11E0E9B-73C6-4A9D-8BA2-D3AB5809A75A}" srcId="{3848FEEB-148A-4FBC-AE37-B73B82F899EE}" destId="{9E5B3FCD-E1A3-4018-A3E2-A54A835F85E9}" srcOrd="0" destOrd="0" parTransId="{3C47C954-DDA3-41F7-80C4-14B687F67720}" sibTransId="{51106F31-974D-4248-B865-FBB389C79EE2}"/>
    <dgm:cxn modelId="{BE6C589B-E25A-419F-9691-B84EDDD6E836}" srcId="{8D9A27C4-333C-4831-BDB1-60DE94382A19}" destId="{5A657A1C-F6CA-48E6-BD27-C9140EB621BF}" srcOrd="0" destOrd="0" parTransId="{690C03F8-6C7D-4494-8BBF-3FF0474C6F8C}" sibTransId="{0193E0C5-D946-41C2-B257-A6A418074AF7}"/>
    <dgm:cxn modelId="{49CDCDA5-7DE1-41F8-97C0-9B93280470B5}" type="presOf" srcId="{0463A1BB-F4E5-4C31-99DD-785BE4886E87}" destId="{265A8EE2-32B7-4F87-BAEE-AC13A5046CDB}" srcOrd="0" destOrd="0" presId="urn:microsoft.com/office/officeart/2005/8/layout/StepDownProcess"/>
    <dgm:cxn modelId="{3F4E1BAF-1929-4611-9808-001FE913BC95}" srcId="{9E5B3FCD-E1A3-4018-A3E2-A54A835F85E9}" destId="{7B4E8141-B671-4FF6-A9D3-2B55E6EAFE3A}" srcOrd="0" destOrd="0" parTransId="{A47AD67B-0539-483D-9886-195D011F221F}" sibTransId="{23E18944-85A4-4992-949F-D9B9C088A774}"/>
    <dgm:cxn modelId="{ED2BDFB1-AE87-47E5-BEB4-2FAFBF3F866D}" type="presOf" srcId="{E1394285-06E0-4C6E-B981-DF3BDE1E9CF2}" destId="{6EC399AC-2811-45F6-9C41-768BDF1C6537}" srcOrd="0" destOrd="0" presId="urn:microsoft.com/office/officeart/2005/8/layout/StepDownProcess"/>
    <dgm:cxn modelId="{3110EBC6-0B12-40EA-83DB-52CB6E3FAED4}" type="presOf" srcId="{8D9A27C4-333C-4831-BDB1-60DE94382A19}" destId="{617BB53B-2FF5-4548-8AAF-6519449F5778}" srcOrd="0" destOrd="0" presId="urn:microsoft.com/office/officeart/2005/8/layout/StepDownProcess"/>
    <dgm:cxn modelId="{E21D24D1-892D-4DA1-A72F-9BB5696EF164}" type="presOf" srcId="{387657CF-6364-46A1-8F43-312755D2333B}" destId="{4660FB84-FF7B-4093-B98B-4AB5C3801625}" srcOrd="0" destOrd="0" presId="urn:microsoft.com/office/officeart/2005/8/layout/StepDownProcess"/>
    <dgm:cxn modelId="{EC0DB6DE-5AF6-4FA0-9E33-1201C41F2797}" srcId="{0463A1BB-F4E5-4C31-99DD-785BE4886E87}" destId="{387657CF-6364-46A1-8F43-312755D2333B}" srcOrd="0" destOrd="0" parTransId="{7081EF22-2C30-4F64-8D39-2BD5F0C2E42E}" sibTransId="{4B832CB9-0791-4A6C-A757-6F3734718F32}"/>
    <dgm:cxn modelId="{F963D6E6-85C1-4F2E-804E-736171260BA3}" srcId="{B5C4CE02-7302-4F6A-B9E4-116CB4F891FE}" destId="{E1394285-06E0-4C6E-B981-DF3BDE1E9CF2}" srcOrd="0" destOrd="0" parTransId="{AF6E9B3F-B97E-43B4-9320-A3AF173B1F54}" sibTransId="{88D2779F-75BC-4A82-989D-78A12E5A864F}"/>
    <dgm:cxn modelId="{159299ED-40C7-45EC-B24B-D6E04BE8E1C1}" type="presOf" srcId="{3848FEEB-148A-4FBC-AE37-B73B82F899EE}" destId="{872D6B51-7E63-44CF-9A81-9F3B8C4A624A}" srcOrd="0" destOrd="0" presId="urn:microsoft.com/office/officeart/2005/8/layout/StepDownProcess"/>
    <dgm:cxn modelId="{61725CF4-D524-4301-A4BB-9B1116B1447A}" srcId="{3848FEEB-148A-4FBC-AE37-B73B82F899EE}" destId="{B5C4CE02-7302-4F6A-B9E4-116CB4F891FE}" srcOrd="1" destOrd="0" parTransId="{5CC6D663-EF25-4AE1-AD71-4CE61BE2A82B}" sibTransId="{040B252A-4CB8-4FB3-878D-50E191C9802B}"/>
    <dgm:cxn modelId="{FAD58E7A-41EF-4B5D-8794-768E5B4BA828}" type="presParOf" srcId="{872D6B51-7E63-44CF-9A81-9F3B8C4A624A}" destId="{2B232921-7435-44D3-9406-A5FDA7CCE036}" srcOrd="0" destOrd="0" presId="urn:microsoft.com/office/officeart/2005/8/layout/StepDownProcess"/>
    <dgm:cxn modelId="{404359A1-B2D1-4C40-A340-8C36D143DDBA}" type="presParOf" srcId="{2B232921-7435-44D3-9406-A5FDA7CCE036}" destId="{48EFA19D-B7F6-4FB0-830D-32D59FDBF33C}" srcOrd="0" destOrd="0" presId="urn:microsoft.com/office/officeart/2005/8/layout/StepDownProcess"/>
    <dgm:cxn modelId="{2D0AB244-D7C7-45D6-8914-99D43A6D866B}" type="presParOf" srcId="{2B232921-7435-44D3-9406-A5FDA7CCE036}" destId="{06113A15-DF55-4075-9DF3-71897D493DAB}" srcOrd="1" destOrd="0" presId="urn:microsoft.com/office/officeart/2005/8/layout/StepDownProcess"/>
    <dgm:cxn modelId="{418EF428-393D-4C6C-B890-53FD7BA90FD3}" type="presParOf" srcId="{2B232921-7435-44D3-9406-A5FDA7CCE036}" destId="{63203561-96AA-4764-97BE-A36BAED54988}" srcOrd="2" destOrd="0" presId="urn:microsoft.com/office/officeart/2005/8/layout/StepDownProcess"/>
    <dgm:cxn modelId="{213B051E-AD79-412D-AE7C-E0E3A855B942}" type="presParOf" srcId="{872D6B51-7E63-44CF-9A81-9F3B8C4A624A}" destId="{2935E2C7-C6D1-40D5-A194-1C3C651AF13A}" srcOrd="1" destOrd="0" presId="urn:microsoft.com/office/officeart/2005/8/layout/StepDownProcess"/>
    <dgm:cxn modelId="{145F039D-0CB7-486E-ACFA-AEE286671A7B}" type="presParOf" srcId="{872D6B51-7E63-44CF-9A81-9F3B8C4A624A}" destId="{7CBF73D2-71FA-406C-821A-508AB941C7AF}" srcOrd="2" destOrd="0" presId="urn:microsoft.com/office/officeart/2005/8/layout/StepDownProcess"/>
    <dgm:cxn modelId="{4153DF34-6C78-4853-80F6-F94CEB1196D4}" type="presParOf" srcId="{7CBF73D2-71FA-406C-821A-508AB941C7AF}" destId="{6C820C88-325F-4F8A-A3EC-F170FAD502F7}" srcOrd="0" destOrd="0" presId="urn:microsoft.com/office/officeart/2005/8/layout/StepDownProcess"/>
    <dgm:cxn modelId="{2C5DF64D-A750-4DAD-A41C-E9A0334FF9F4}" type="presParOf" srcId="{7CBF73D2-71FA-406C-821A-508AB941C7AF}" destId="{CF159A8D-ECED-448A-B853-94936A8A4F09}" srcOrd="1" destOrd="0" presId="urn:microsoft.com/office/officeart/2005/8/layout/StepDownProcess"/>
    <dgm:cxn modelId="{68DB8611-7099-4190-A352-385B38C39749}" type="presParOf" srcId="{7CBF73D2-71FA-406C-821A-508AB941C7AF}" destId="{6EC399AC-2811-45F6-9C41-768BDF1C6537}" srcOrd="2" destOrd="0" presId="urn:microsoft.com/office/officeart/2005/8/layout/StepDownProcess"/>
    <dgm:cxn modelId="{3592B2F4-DF53-4453-9BF5-CFFAB1CF8A5E}" type="presParOf" srcId="{872D6B51-7E63-44CF-9A81-9F3B8C4A624A}" destId="{BACE4966-4335-472D-82FD-C282BBE2952C}" srcOrd="3" destOrd="0" presId="urn:microsoft.com/office/officeart/2005/8/layout/StepDownProcess"/>
    <dgm:cxn modelId="{27150CDA-0251-4BAB-90F9-E0D42490563B}" type="presParOf" srcId="{872D6B51-7E63-44CF-9A81-9F3B8C4A624A}" destId="{475E1F76-871E-4268-BD89-1AE009A92A0D}" srcOrd="4" destOrd="0" presId="urn:microsoft.com/office/officeart/2005/8/layout/StepDownProcess"/>
    <dgm:cxn modelId="{43F8ADBF-509D-4B64-88DC-C05FF42B4526}" type="presParOf" srcId="{475E1F76-871E-4268-BD89-1AE009A92A0D}" destId="{DD37D28B-0E5C-4CB6-B24A-D293A3657B78}" srcOrd="0" destOrd="0" presId="urn:microsoft.com/office/officeart/2005/8/layout/StepDownProcess"/>
    <dgm:cxn modelId="{31FA3ABA-262B-4696-9328-D049C520AD3D}" type="presParOf" srcId="{475E1F76-871E-4268-BD89-1AE009A92A0D}" destId="{617BB53B-2FF5-4548-8AAF-6519449F5778}" srcOrd="1" destOrd="0" presId="urn:microsoft.com/office/officeart/2005/8/layout/StepDownProcess"/>
    <dgm:cxn modelId="{38CD3E24-FCD7-452A-8072-48D1FDDD6B1F}" type="presParOf" srcId="{475E1F76-871E-4268-BD89-1AE009A92A0D}" destId="{64A9623E-EE7B-4C29-9483-F9E3A37186CA}" srcOrd="2" destOrd="0" presId="urn:microsoft.com/office/officeart/2005/8/layout/StepDownProcess"/>
    <dgm:cxn modelId="{8E545333-3F96-4279-8CBF-7955E281DBC3}" type="presParOf" srcId="{872D6B51-7E63-44CF-9A81-9F3B8C4A624A}" destId="{AF1B0414-E105-46D7-8B91-135E0BE5C91F}" srcOrd="5" destOrd="0" presId="urn:microsoft.com/office/officeart/2005/8/layout/StepDownProcess"/>
    <dgm:cxn modelId="{8A2BDC8F-A7B3-45DB-B043-7AA74EDF0BB1}" type="presParOf" srcId="{872D6B51-7E63-44CF-9A81-9F3B8C4A624A}" destId="{B9C0D307-2106-46E7-9FEA-4101066A88E2}" srcOrd="6" destOrd="0" presId="urn:microsoft.com/office/officeart/2005/8/layout/StepDownProcess"/>
    <dgm:cxn modelId="{725B2B65-03A1-4A9F-82A7-91E9D018DAB5}" type="presParOf" srcId="{B9C0D307-2106-46E7-9FEA-4101066A88E2}" destId="{48BD9B8D-62CF-4B67-904A-D1648845064A}" srcOrd="0" destOrd="0" presId="urn:microsoft.com/office/officeart/2005/8/layout/StepDownProcess"/>
    <dgm:cxn modelId="{A998DEC9-2970-4805-AA0A-7EE570775DAE}" type="presParOf" srcId="{B9C0D307-2106-46E7-9FEA-4101066A88E2}" destId="{15425AC8-D7F0-4B42-A19F-C0FB78F76AAB}" srcOrd="1" destOrd="0" presId="urn:microsoft.com/office/officeart/2005/8/layout/StepDownProcess"/>
    <dgm:cxn modelId="{18BF4C0A-867D-4F58-B399-3A7F90CC90C2}" type="presParOf" srcId="{B9C0D307-2106-46E7-9FEA-4101066A88E2}" destId="{D3207944-5E81-434E-B78B-6ACEF3CF724E}" srcOrd="2" destOrd="0" presId="urn:microsoft.com/office/officeart/2005/8/layout/StepDownProcess"/>
    <dgm:cxn modelId="{0ACFBFD7-A8E8-406D-B871-ADDCC76312FE}" type="presParOf" srcId="{872D6B51-7E63-44CF-9A81-9F3B8C4A624A}" destId="{1BE0BFB3-1268-4EE3-9B71-5E5154AAE29B}" srcOrd="7" destOrd="0" presId="urn:microsoft.com/office/officeart/2005/8/layout/StepDownProcess"/>
    <dgm:cxn modelId="{5B783CBA-97BD-4A3A-8ACF-646E727E5110}" type="presParOf" srcId="{872D6B51-7E63-44CF-9A81-9F3B8C4A624A}" destId="{5FB21322-BF51-4681-B287-03DD693D34FE}" srcOrd="8" destOrd="0" presId="urn:microsoft.com/office/officeart/2005/8/layout/StepDownProcess"/>
    <dgm:cxn modelId="{DD821C99-BF5B-481C-883F-11C0DF5F78C4}" type="presParOf" srcId="{5FB21322-BF51-4681-B287-03DD693D34FE}" destId="{265A8EE2-32B7-4F87-BAEE-AC13A5046CDB}" srcOrd="0" destOrd="0" presId="urn:microsoft.com/office/officeart/2005/8/layout/StepDownProcess"/>
    <dgm:cxn modelId="{EED32C99-621E-4226-97F8-8C43EC8AC883}" type="presParOf" srcId="{5FB21322-BF51-4681-B287-03DD693D34FE}" destId="{4660FB84-FF7B-4093-B98B-4AB5C380162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0B0044-BDE4-456A-A2CC-05F57806720E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CE2F9F4D-0BA6-4361-9029-E00C924BE526}">
      <dgm:prSet/>
      <dgm:spPr/>
      <dgm:t>
        <a:bodyPr/>
        <a:lstStyle/>
        <a:p>
          <a:r>
            <a:rPr lang="es-ES" dirty="0"/>
            <a:t>La mediación es la forma más conocida de intervención de una tercera fuerza. La </a:t>
          </a:r>
          <a:r>
            <a:rPr lang="es-ES" b="1" dirty="0"/>
            <a:t>persona mediadora debe ser imparcial y aceptada por las dos partes</a:t>
          </a:r>
          <a:r>
            <a:rPr lang="es-ES" dirty="0"/>
            <a:t>, no tiene autoridad para decidir ni para controlar el resultado. </a:t>
          </a:r>
          <a:endParaRPr lang="es-MX" dirty="0"/>
        </a:p>
      </dgm:t>
    </dgm:pt>
    <dgm:pt modelId="{082406FF-62CC-4C6B-99BF-9173A53B72CA}" type="parTrans" cxnId="{33F68CA9-DE1C-4E84-A99F-C8DA5F4EAF72}">
      <dgm:prSet/>
      <dgm:spPr/>
      <dgm:t>
        <a:bodyPr/>
        <a:lstStyle/>
        <a:p>
          <a:endParaRPr lang="es-MX"/>
        </a:p>
      </dgm:t>
    </dgm:pt>
    <dgm:pt modelId="{CAB58D1B-4DB3-4BC8-8AE2-0B633A11C0A1}" type="sibTrans" cxnId="{33F68CA9-DE1C-4E84-A99F-C8DA5F4EAF72}">
      <dgm:prSet/>
      <dgm:spPr/>
      <dgm:t>
        <a:bodyPr/>
        <a:lstStyle/>
        <a:p>
          <a:endParaRPr lang="es-MX"/>
        </a:p>
      </dgm:t>
    </dgm:pt>
    <dgm:pt modelId="{67D69D5D-D133-4AF6-AB33-2A826062925C}">
      <dgm:prSet/>
      <dgm:spPr/>
      <dgm:t>
        <a:bodyPr/>
        <a:lstStyle/>
        <a:p>
          <a:r>
            <a:rPr lang="es-ES" dirty="0"/>
            <a:t>El </a:t>
          </a:r>
          <a:r>
            <a:rPr lang="es-ES" b="1" dirty="0"/>
            <a:t>mediador/a estructura la comunicación</a:t>
          </a:r>
          <a:r>
            <a:rPr lang="es-ES" dirty="0"/>
            <a:t> que se ha roto entre las partes, para que lleguen a su propio acuerdo; ha de </a:t>
          </a:r>
          <a:r>
            <a:rPr lang="es-ES" b="1" dirty="0"/>
            <a:t>ser creativo </a:t>
          </a:r>
          <a:r>
            <a:rPr lang="es-ES" dirty="0"/>
            <a:t>para imaginar posibles resoluciones, ha de </a:t>
          </a:r>
          <a:r>
            <a:rPr lang="es-ES" b="1" dirty="0"/>
            <a:t>saber escuchar </a:t>
          </a:r>
          <a:r>
            <a:rPr lang="es-ES" dirty="0"/>
            <a:t>y </a:t>
          </a:r>
          <a:r>
            <a:rPr lang="es-ES" b="1" dirty="0"/>
            <a:t>ser justo. </a:t>
          </a:r>
          <a:endParaRPr lang="es-MX" dirty="0"/>
        </a:p>
      </dgm:t>
    </dgm:pt>
    <dgm:pt modelId="{54DF0FEF-8105-4FB0-B3F8-2F6221353FBC}" type="parTrans" cxnId="{BE0ED220-4FA4-46E4-BE50-97CA20A45BE2}">
      <dgm:prSet/>
      <dgm:spPr/>
      <dgm:t>
        <a:bodyPr/>
        <a:lstStyle/>
        <a:p>
          <a:endParaRPr lang="es-MX"/>
        </a:p>
      </dgm:t>
    </dgm:pt>
    <dgm:pt modelId="{C08D15EE-8C35-45FA-A981-7FAA5D6C7B9B}" type="sibTrans" cxnId="{BE0ED220-4FA4-46E4-BE50-97CA20A45BE2}">
      <dgm:prSet/>
      <dgm:spPr/>
      <dgm:t>
        <a:bodyPr/>
        <a:lstStyle/>
        <a:p>
          <a:endParaRPr lang="es-MX"/>
        </a:p>
      </dgm:t>
    </dgm:pt>
    <dgm:pt modelId="{10FD77E9-EAF7-4E4D-B5E2-8BF8252465DA}">
      <dgm:prSet/>
      <dgm:spPr/>
      <dgm:t>
        <a:bodyPr/>
        <a:lstStyle/>
        <a:p>
          <a:r>
            <a:rPr lang="es-ES" dirty="0"/>
            <a:t>El mediador/a, a diferencia del árbitro, </a:t>
          </a:r>
          <a:r>
            <a:rPr lang="es-ES" b="1" dirty="0"/>
            <a:t>no puede imponer ninguna decisión a las partes.</a:t>
          </a:r>
          <a:endParaRPr lang="es-MX" dirty="0"/>
        </a:p>
      </dgm:t>
    </dgm:pt>
    <dgm:pt modelId="{AB14C2B5-D4BC-4CF5-9192-8B7AB3A420DA}" type="parTrans" cxnId="{01EA51BC-BA07-4F5D-BA2B-6BDE8A68383A}">
      <dgm:prSet/>
      <dgm:spPr/>
      <dgm:t>
        <a:bodyPr/>
        <a:lstStyle/>
        <a:p>
          <a:endParaRPr lang="es-MX"/>
        </a:p>
      </dgm:t>
    </dgm:pt>
    <dgm:pt modelId="{6F78B09C-0122-419C-904C-D7F27F267F05}" type="sibTrans" cxnId="{01EA51BC-BA07-4F5D-BA2B-6BDE8A68383A}">
      <dgm:prSet/>
      <dgm:spPr/>
      <dgm:t>
        <a:bodyPr/>
        <a:lstStyle/>
        <a:p>
          <a:endParaRPr lang="es-MX"/>
        </a:p>
      </dgm:t>
    </dgm:pt>
    <dgm:pt modelId="{859F8DF8-3F5E-43F9-BCB7-982868C4F9C2}" type="pres">
      <dgm:prSet presAssocID="{8B0B0044-BDE4-456A-A2CC-05F57806720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5A19EBF-CDB5-41B6-8B55-85025AA590B6}" type="pres">
      <dgm:prSet presAssocID="{CE2F9F4D-0BA6-4361-9029-E00C924BE526}" presName="circle1" presStyleLbl="node1" presStyleIdx="0" presStyleCnt="3"/>
      <dgm:spPr/>
    </dgm:pt>
    <dgm:pt modelId="{8ADF1C5C-C64A-43A9-A1DB-B638DA4BBCFE}" type="pres">
      <dgm:prSet presAssocID="{CE2F9F4D-0BA6-4361-9029-E00C924BE526}" presName="space" presStyleCnt="0"/>
      <dgm:spPr/>
    </dgm:pt>
    <dgm:pt modelId="{361A2B34-5C22-47C2-BEE6-756C2DB12F38}" type="pres">
      <dgm:prSet presAssocID="{CE2F9F4D-0BA6-4361-9029-E00C924BE526}" presName="rect1" presStyleLbl="alignAcc1" presStyleIdx="0" presStyleCnt="3" custLinFactNeighborX="-299" custLinFactNeighborY="0"/>
      <dgm:spPr/>
    </dgm:pt>
    <dgm:pt modelId="{5A36B860-591D-4230-8C62-8617C55F8FE1}" type="pres">
      <dgm:prSet presAssocID="{67D69D5D-D133-4AF6-AB33-2A826062925C}" presName="vertSpace2" presStyleLbl="node1" presStyleIdx="0" presStyleCnt="3"/>
      <dgm:spPr/>
    </dgm:pt>
    <dgm:pt modelId="{E302B6DE-5AEE-4EBB-A43B-C060F3A9F2E8}" type="pres">
      <dgm:prSet presAssocID="{67D69D5D-D133-4AF6-AB33-2A826062925C}" presName="circle2" presStyleLbl="node1" presStyleIdx="1" presStyleCnt="3" custLinFactNeighborX="-207" custLinFactNeighborY="3330"/>
      <dgm:spPr/>
    </dgm:pt>
    <dgm:pt modelId="{D3FED2B9-22C1-4FF3-9E38-CF2E7C19E7D3}" type="pres">
      <dgm:prSet presAssocID="{67D69D5D-D133-4AF6-AB33-2A826062925C}" presName="rect2" presStyleLbl="alignAcc1" presStyleIdx="1" presStyleCnt="3"/>
      <dgm:spPr/>
    </dgm:pt>
    <dgm:pt modelId="{46874E40-5370-4B49-81D2-27F0B3D5361E}" type="pres">
      <dgm:prSet presAssocID="{10FD77E9-EAF7-4E4D-B5E2-8BF8252465DA}" presName="vertSpace3" presStyleLbl="node1" presStyleIdx="1" presStyleCnt="3"/>
      <dgm:spPr/>
    </dgm:pt>
    <dgm:pt modelId="{5D6FC680-7C09-4438-B836-2D07013ECD0C}" type="pres">
      <dgm:prSet presAssocID="{10FD77E9-EAF7-4E4D-B5E2-8BF8252465DA}" presName="circle3" presStyleLbl="node1" presStyleIdx="2" presStyleCnt="3"/>
      <dgm:spPr/>
    </dgm:pt>
    <dgm:pt modelId="{EE10C92A-160E-45BA-ACE0-81E82BB7F07A}" type="pres">
      <dgm:prSet presAssocID="{10FD77E9-EAF7-4E4D-B5E2-8BF8252465DA}" presName="rect3" presStyleLbl="alignAcc1" presStyleIdx="2" presStyleCnt="3"/>
      <dgm:spPr/>
    </dgm:pt>
    <dgm:pt modelId="{DD6053AF-9E95-419F-8D65-5D488C047E9B}" type="pres">
      <dgm:prSet presAssocID="{CE2F9F4D-0BA6-4361-9029-E00C924BE526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7079B059-62A1-41F9-9A3C-FFAE4F5B8865}" type="pres">
      <dgm:prSet presAssocID="{67D69D5D-D133-4AF6-AB33-2A826062925C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4925387E-18F8-4450-B2D2-1718EC81F73A}" type="pres">
      <dgm:prSet presAssocID="{10FD77E9-EAF7-4E4D-B5E2-8BF8252465DA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0F9C4107-4D94-4F43-BA37-DB3F2602A137}" type="presOf" srcId="{CE2F9F4D-0BA6-4361-9029-E00C924BE526}" destId="{DD6053AF-9E95-419F-8D65-5D488C047E9B}" srcOrd="1" destOrd="0" presId="urn:microsoft.com/office/officeart/2005/8/layout/target3"/>
    <dgm:cxn modelId="{BE0ED220-4FA4-46E4-BE50-97CA20A45BE2}" srcId="{8B0B0044-BDE4-456A-A2CC-05F57806720E}" destId="{67D69D5D-D133-4AF6-AB33-2A826062925C}" srcOrd="1" destOrd="0" parTransId="{54DF0FEF-8105-4FB0-B3F8-2F6221353FBC}" sibTransId="{C08D15EE-8C35-45FA-A981-7FAA5D6C7B9B}"/>
    <dgm:cxn modelId="{BC6B2930-E31D-4C6C-9C89-936F058E9BA9}" type="presOf" srcId="{8B0B0044-BDE4-456A-A2CC-05F57806720E}" destId="{859F8DF8-3F5E-43F9-BCB7-982868C4F9C2}" srcOrd="0" destOrd="0" presId="urn:microsoft.com/office/officeart/2005/8/layout/target3"/>
    <dgm:cxn modelId="{C238E66B-5D2D-466A-A6A9-4A375E4C385B}" type="presOf" srcId="{10FD77E9-EAF7-4E4D-B5E2-8BF8252465DA}" destId="{4925387E-18F8-4450-B2D2-1718EC81F73A}" srcOrd="1" destOrd="0" presId="urn:microsoft.com/office/officeart/2005/8/layout/target3"/>
    <dgm:cxn modelId="{7361CF54-BFE1-406E-A2BF-F49D8F8BBF39}" type="presOf" srcId="{10FD77E9-EAF7-4E4D-B5E2-8BF8252465DA}" destId="{EE10C92A-160E-45BA-ACE0-81E82BB7F07A}" srcOrd="0" destOrd="0" presId="urn:microsoft.com/office/officeart/2005/8/layout/target3"/>
    <dgm:cxn modelId="{C20D8455-EC15-438B-A364-515575CD4236}" type="presOf" srcId="{67D69D5D-D133-4AF6-AB33-2A826062925C}" destId="{D3FED2B9-22C1-4FF3-9E38-CF2E7C19E7D3}" srcOrd="0" destOrd="0" presId="urn:microsoft.com/office/officeart/2005/8/layout/target3"/>
    <dgm:cxn modelId="{33F68CA9-DE1C-4E84-A99F-C8DA5F4EAF72}" srcId="{8B0B0044-BDE4-456A-A2CC-05F57806720E}" destId="{CE2F9F4D-0BA6-4361-9029-E00C924BE526}" srcOrd="0" destOrd="0" parTransId="{082406FF-62CC-4C6B-99BF-9173A53B72CA}" sibTransId="{CAB58D1B-4DB3-4BC8-8AE2-0B633A11C0A1}"/>
    <dgm:cxn modelId="{01EA51BC-BA07-4F5D-BA2B-6BDE8A68383A}" srcId="{8B0B0044-BDE4-456A-A2CC-05F57806720E}" destId="{10FD77E9-EAF7-4E4D-B5E2-8BF8252465DA}" srcOrd="2" destOrd="0" parTransId="{AB14C2B5-D4BC-4CF5-9192-8B7AB3A420DA}" sibTransId="{6F78B09C-0122-419C-904C-D7F27F267F05}"/>
    <dgm:cxn modelId="{ADB40BD7-9275-434A-A0E3-DA08E841BC8D}" type="presOf" srcId="{67D69D5D-D133-4AF6-AB33-2A826062925C}" destId="{7079B059-62A1-41F9-9A3C-FFAE4F5B8865}" srcOrd="1" destOrd="0" presId="urn:microsoft.com/office/officeart/2005/8/layout/target3"/>
    <dgm:cxn modelId="{EB6252E0-F17A-462E-A8BB-C6DB11EB3394}" type="presOf" srcId="{CE2F9F4D-0BA6-4361-9029-E00C924BE526}" destId="{361A2B34-5C22-47C2-BEE6-756C2DB12F38}" srcOrd="0" destOrd="0" presId="urn:microsoft.com/office/officeart/2005/8/layout/target3"/>
    <dgm:cxn modelId="{E0F4C6F8-CCF2-4177-AB08-C45535A59F35}" type="presParOf" srcId="{859F8DF8-3F5E-43F9-BCB7-982868C4F9C2}" destId="{E5A19EBF-CDB5-41B6-8B55-85025AA590B6}" srcOrd="0" destOrd="0" presId="urn:microsoft.com/office/officeart/2005/8/layout/target3"/>
    <dgm:cxn modelId="{EB24DFA9-A625-4A1B-8C57-1ED9469F885F}" type="presParOf" srcId="{859F8DF8-3F5E-43F9-BCB7-982868C4F9C2}" destId="{8ADF1C5C-C64A-43A9-A1DB-B638DA4BBCFE}" srcOrd="1" destOrd="0" presId="urn:microsoft.com/office/officeart/2005/8/layout/target3"/>
    <dgm:cxn modelId="{82F0AA07-3A46-49A1-8FCC-59E0D25D4624}" type="presParOf" srcId="{859F8DF8-3F5E-43F9-BCB7-982868C4F9C2}" destId="{361A2B34-5C22-47C2-BEE6-756C2DB12F38}" srcOrd="2" destOrd="0" presId="urn:microsoft.com/office/officeart/2005/8/layout/target3"/>
    <dgm:cxn modelId="{CDB23351-B9A8-4BAF-848E-B643F622E20D}" type="presParOf" srcId="{859F8DF8-3F5E-43F9-BCB7-982868C4F9C2}" destId="{5A36B860-591D-4230-8C62-8617C55F8FE1}" srcOrd="3" destOrd="0" presId="urn:microsoft.com/office/officeart/2005/8/layout/target3"/>
    <dgm:cxn modelId="{36158DCD-DC65-472A-9CEC-9DA0A83F2D9F}" type="presParOf" srcId="{859F8DF8-3F5E-43F9-BCB7-982868C4F9C2}" destId="{E302B6DE-5AEE-4EBB-A43B-C060F3A9F2E8}" srcOrd="4" destOrd="0" presId="urn:microsoft.com/office/officeart/2005/8/layout/target3"/>
    <dgm:cxn modelId="{476B26DE-AD17-4BFC-909D-08489CB1B241}" type="presParOf" srcId="{859F8DF8-3F5E-43F9-BCB7-982868C4F9C2}" destId="{D3FED2B9-22C1-4FF3-9E38-CF2E7C19E7D3}" srcOrd="5" destOrd="0" presId="urn:microsoft.com/office/officeart/2005/8/layout/target3"/>
    <dgm:cxn modelId="{75F4E543-CB60-4268-B201-F1397C1FB0DD}" type="presParOf" srcId="{859F8DF8-3F5E-43F9-BCB7-982868C4F9C2}" destId="{46874E40-5370-4B49-81D2-27F0B3D5361E}" srcOrd="6" destOrd="0" presId="urn:microsoft.com/office/officeart/2005/8/layout/target3"/>
    <dgm:cxn modelId="{33C2F1C5-6C55-4CC8-AA8D-77DDA15ACCA7}" type="presParOf" srcId="{859F8DF8-3F5E-43F9-BCB7-982868C4F9C2}" destId="{5D6FC680-7C09-4438-B836-2D07013ECD0C}" srcOrd="7" destOrd="0" presId="urn:microsoft.com/office/officeart/2005/8/layout/target3"/>
    <dgm:cxn modelId="{B7DFCB43-B3D0-4018-9BD4-959B03072820}" type="presParOf" srcId="{859F8DF8-3F5E-43F9-BCB7-982868C4F9C2}" destId="{EE10C92A-160E-45BA-ACE0-81E82BB7F07A}" srcOrd="8" destOrd="0" presId="urn:microsoft.com/office/officeart/2005/8/layout/target3"/>
    <dgm:cxn modelId="{952EF577-2745-4BCB-95F0-8B22B9649A03}" type="presParOf" srcId="{859F8DF8-3F5E-43F9-BCB7-982868C4F9C2}" destId="{DD6053AF-9E95-419F-8D65-5D488C047E9B}" srcOrd="9" destOrd="0" presId="urn:microsoft.com/office/officeart/2005/8/layout/target3"/>
    <dgm:cxn modelId="{2E7EB9B4-0180-49C7-8B16-AB71FEBE7845}" type="presParOf" srcId="{859F8DF8-3F5E-43F9-BCB7-982868C4F9C2}" destId="{7079B059-62A1-41F9-9A3C-FFAE4F5B8865}" srcOrd="10" destOrd="0" presId="urn:microsoft.com/office/officeart/2005/8/layout/target3"/>
    <dgm:cxn modelId="{590BDB0A-CCD4-4E08-838B-E24CD162A9EF}" type="presParOf" srcId="{859F8DF8-3F5E-43F9-BCB7-982868C4F9C2}" destId="{4925387E-18F8-4450-B2D2-1718EC81F73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A13F1F-BD70-4612-8940-2E2A9E81A219}" type="doc">
      <dgm:prSet loTypeId="urn:microsoft.com/office/officeart/2005/8/layout/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947ACF89-A191-4EA4-8902-E8DD624EFBA5}">
      <dgm:prSet phldrT="[Texto]" custT="1"/>
      <dgm:spPr/>
      <dgm:t>
        <a:bodyPr/>
        <a:lstStyle/>
        <a:p>
          <a:r>
            <a:rPr lang="es-MX" sz="2200" dirty="0"/>
            <a:t>Apertura: condiciones favorables (confianza, reglas de comunicación)</a:t>
          </a:r>
        </a:p>
      </dgm:t>
    </dgm:pt>
    <dgm:pt modelId="{64B5B845-7990-4323-9BB3-AAC5063B44E6}" type="parTrans" cxnId="{6DB77142-5A0D-4B68-9D7F-867F28DCA6BB}">
      <dgm:prSet/>
      <dgm:spPr/>
      <dgm:t>
        <a:bodyPr/>
        <a:lstStyle/>
        <a:p>
          <a:endParaRPr lang="es-MX" sz="2200"/>
        </a:p>
      </dgm:t>
    </dgm:pt>
    <dgm:pt modelId="{8DB9878E-9EF9-4D0D-A779-1B1A6F2F527A}" type="sibTrans" cxnId="{6DB77142-5A0D-4B68-9D7F-867F28DCA6BB}">
      <dgm:prSet custT="1"/>
      <dgm:spPr/>
      <dgm:t>
        <a:bodyPr/>
        <a:lstStyle/>
        <a:p>
          <a:endParaRPr lang="es-MX" sz="2200"/>
        </a:p>
      </dgm:t>
    </dgm:pt>
    <dgm:pt modelId="{46604BF5-721D-440E-890A-05781DFD16F2}">
      <dgm:prSet phldrT="[Texto]" custT="1"/>
      <dgm:spPr/>
      <dgm:t>
        <a:bodyPr/>
        <a:lstStyle/>
        <a:p>
          <a:r>
            <a:rPr lang="es-MX" sz="2200" dirty="0"/>
            <a:t>Exposición: intereses y necesidades de cada  parte</a:t>
          </a:r>
        </a:p>
      </dgm:t>
    </dgm:pt>
    <dgm:pt modelId="{44145D82-1E77-41A3-849D-11B0A0DDEEBD}" type="parTrans" cxnId="{949660C2-20CA-4F26-A169-2658589FC36A}">
      <dgm:prSet/>
      <dgm:spPr/>
      <dgm:t>
        <a:bodyPr/>
        <a:lstStyle/>
        <a:p>
          <a:endParaRPr lang="es-MX" sz="2200"/>
        </a:p>
      </dgm:t>
    </dgm:pt>
    <dgm:pt modelId="{B81D8A05-9A4E-49B2-A6C5-4866B8AA5684}" type="sibTrans" cxnId="{949660C2-20CA-4F26-A169-2658589FC36A}">
      <dgm:prSet custT="1"/>
      <dgm:spPr/>
      <dgm:t>
        <a:bodyPr/>
        <a:lstStyle/>
        <a:p>
          <a:endParaRPr lang="es-MX" sz="2200"/>
        </a:p>
      </dgm:t>
    </dgm:pt>
    <dgm:pt modelId="{C3EED6F1-FB94-419B-8A41-93A9E5F5A4AC}">
      <dgm:prSet phldrT="[Texto]" custT="1"/>
      <dgm:spPr/>
      <dgm:t>
        <a:bodyPr/>
        <a:lstStyle/>
        <a:p>
          <a:r>
            <a:rPr lang="es-MX" sz="2200" dirty="0"/>
            <a:t>Replanteamiento de la situación, considerando los intereses de ambas partes</a:t>
          </a:r>
        </a:p>
      </dgm:t>
    </dgm:pt>
    <dgm:pt modelId="{D80DD332-AE44-4AC0-8EDE-0954CC815D3E}" type="parTrans" cxnId="{1706AF6A-5A5B-469F-A274-4BD5DCDD93A3}">
      <dgm:prSet/>
      <dgm:spPr/>
      <dgm:t>
        <a:bodyPr/>
        <a:lstStyle/>
        <a:p>
          <a:endParaRPr lang="es-MX" sz="2200"/>
        </a:p>
      </dgm:t>
    </dgm:pt>
    <dgm:pt modelId="{D3BA57F9-A80D-4916-A3E3-2C030A37D893}" type="sibTrans" cxnId="{1706AF6A-5A5B-469F-A274-4BD5DCDD93A3}">
      <dgm:prSet custT="1"/>
      <dgm:spPr/>
      <dgm:t>
        <a:bodyPr/>
        <a:lstStyle/>
        <a:p>
          <a:endParaRPr lang="es-MX" sz="2200"/>
        </a:p>
      </dgm:t>
    </dgm:pt>
    <dgm:pt modelId="{D0E8D4BB-88CC-485E-9E12-7EE138C9DD47}">
      <dgm:prSet phldrT="[Texto]" custT="1"/>
      <dgm:spPr/>
      <dgm:t>
        <a:bodyPr/>
        <a:lstStyle/>
        <a:p>
          <a:r>
            <a:rPr lang="es-MX" sz="2200" dirty="0"/>
            <a:t>Evaluación y selección de opciones</a:t>
          </a:r>
        </a:p>
      </dgm:t>
    </dgm:pt>
    <dgm:pt modelId="{71EBFA81-ED69-4D8E-91B0-7F868A332D51}" type="parTrans" cxnId="{0555BDC4-EF83-40AA-83C2-BF0FCDD0341C}">
      <dgm:prSet/>
      <dgm:spPr/>
      <dgm:t>
        <a:bodyPr/>
        <a:lstStyle/>
        <a:p>
          <a:endParaRPr lang="es-MX" sz="2200"/>
        </a:p>
      </dgm:t>
    </dgm:pt>
    <dgm:pt modelId="{ED4A0EC0-2BDD-4640-BF22-8490CCC60C03}" type="sibTrans" cxnId="{0555BDC4-EF83-40AA-83C2-BF0FCDD0341C}">
      <dgm:prSet custT="1"/>
      <dgm:spPr/>
      <dgm:t>
        <a:bodyPr/>
        <a:lstStyle/>
        <a:p>
          <a:endParaRPr lang="es-MX" sz="2200"/>
        </a:p>
      </dgm:t>
    </dgm:pt>
    <dgm:pt modelId="{C2872F2C-47CC-4C29-913B-01ABF5C60745}">
      <dgm:prSet phldrT="[Texto]" custT="1"/>
      <dgm:spPr/>
      <dgm:t>
        <a:bodyPr/>
        <a:lstStyle/>
        <a:p>
          <a:r>
            <a:rPr lang="es-MX" sz="2200" dirty="0"/>
            <a:t>Propuesta que satisfaga a ambas partes</a:t>
          </a:r>
        </a:p>
      </dgm:t>
    </dgm:pt>
    <dgm:pt modelId="{2B3261EA-2ACF-47CD-B8AE-3FAC04A99FF5}" type="parTrans" cxnId="{70013666-EA07-4DE7-B315-6D79C3CD9EDE}">
      <dgm:prSet/>
      <dgm:spPr/>
      <dgm:t>
        <a:bodyPr/>
        <a:lstStyle/>
        <a:p>
          <a:endParaRPr lang="es-MX" sz="2200"/>
        </a:p>
      </dgm:t>
    </dgm:pt>
    <dgm:pt modelId="{77630027-074D-47D4-960B-F34ED494480B}" type="sibTrans" cxnId="{70013666-EA07-4DE7-B315-6D79C3CD9EDE}">
      <dgm:prSet custT="1"/>
      <dgm:spPr/>
      <dgm:t>
        <a:bodyPr/>
        <a:lstStyle/>
        <a:p>
          <a:endParaRPr lang="es-MX" sz="2200"/>
        </a:p>
      </dgm:t>
    </dgm:pt>
    <dgm:pt modelId="{90355FF7-E475-427B-9585-FF9E927367AF}">
      <dgm:prSet phldrT="[Texto]" custT="1"/>
      <dgm:spPr/>
      <dgm:t>
        <a:bodyPr/>
        <a:lstStyle/>
        <a:p>
          <a:r>
            <a:rPr lang="es-MX" sz="2200" dirty="0"/>
            <a:t>Generación de acuerdos</a:t>
          </a:r>
        </a:p>
      </dgm:t>
    </dgm:pt>
    <dgm:pt modelId="{155E953E-B1D6-411D-B0A0-929B2F8EB12B}" type="parTrans" cxnId="{A7DBBB8F-3F2B-4190-A042-71990877ED6E}">
      <dgm:prSet/>
      <dgm:spPr/>
      <dgm:t>
        <a:bodyPr/>
        <a:lstStyle/>
        <a:p>
          <a:endParaRPr lang="es-MX" sz="2200"/>
        </a:p>
      </dgm:t>
    </dgm:pt>
    <dgm:pt modelId="{D2704644-3168-4EFE-BE4C-FAA22AAD3EC0}" type="sibTrans" cxnId="{A7DBBB8F-3F2B-4190-A042-71990877ED6E}">
      <dgm:prSet/>
      <dgm:spPr/>
      <dgm:t>
        <a:bodyPr/>
        <a:lstStyle/>
        <a:p>
          <a:endParaRPr lang="es-MX" sz="2200"/>
        </a:p>
      </dgm:t>
    </dgm:pt>
    <dgm:pt modelId="{E8B1E63D-A8CD-433F-A4A7-EDAA6121C23C}" type="pres">
      <dgm:prSet presAssocID="{69A13F1F-BD70-4612-8940-2E2A9E81A219}" presName="diagram" presStyleCnt="0">
        <dgm:presLayoutVars>
          <dgm:dir/>
          <dgm:resizeHandles val="exact"/>
        </dgm:presLayoutVars>
      </dgm:prSet>
      <dgm:spPr/>
    </dgm:pt>
    <dgm:pt modelId="{70A01F2D-6845-42BD-B0FE-960358052DBE}" type="pres">
      <dgm:prSet presAssocID="{947ACF89-A191-4EA4-8902-E8DD624EFBA5}" presName="node" presStyleLbl="node1" presStyleIdx="0" presStyleCnt="6" custScaleX="118246" custScaleY="182529">
        <dgm:presLayoutVars>
          <dgm:bulletEnabled val="1"/>
        </dgm:presLayoutVars>
      </dgm:prSet>
      <dgm:spPr/>
    </dgm:pt>
    <dgm:pt modelId="{86F047BE-F0A7-46CF-A9B5-9828FEF7FF31}" type="pres">
      <dgm:prSet presAssocID="{8DB9878E-9EF9-4D0D-A779-1B1A6F2F527A}" presName="sibTrans" presStyleLbl="sibTrans2D1" presStyleIdx="0" presStyleCnt="5" custLinFactNeighborX="16257" custLinFactNeighborY="5716"/>
      <dgm:spPr/>
    </dgm:pt>
    <dgm:pt modelId="{AEB609F8-3F70-4082-ADCB-9F55A3ED443F}" type="pres">
      <dgm:prSet presAssocID="{8DB9878E-9EF9-4D0D-A779-1B1A6F2F527A}" presName="connectorText" presStyleLbl="sibTrans2D1" presStyleIdx="0" presStyleCnt="5"/>
      <dgm:spPr/>
    </dgm:pt>
    <dgm:pt modelId="{B8E08BF7-ACF7-4993-B28D-278B240275A6}" type="pres">
      <dgm:prSet presAssocID="{46604BF5-721D-440E-890A-05781DFD16F2}" presName="node" presStyleLbl="node1" presStyleIdx="1" presStyleCnt="6" custScaleY="137630">
        <dgm:presLayoutVars>
          <dgm:bulletEnabled val="1"/>
        </dgm:presLayoutVars>
      </dgm:prSet>
      <dgm:spPr/>
    </dgm:pt>
    <dgm:pt modelId="{100F7A1C-D4B4-43A8-AB3F-1D791396447A}" type="pres">
      <dgm:prSet presAssocID="{B81D8A05-9A4E-49B2-A6C5-4866B8AA5684}" presName="sibTrans" presStyleLbl="sibTrans2D1" presStyleIdx="1" presStyleCnt="5"/>
      <dgm:spPr/>
    </dgm:pt>
    <dgm:pt modelId="{571C3453-EDEB-4D47-9111-2748021FE4CF}" type="pres">
      <dgm:prSet presAssocID="{B81D8A05-9A4E-49B2-A6C5-4866B8AA5684}" presName="connectorText" presStyleLbl="sibTrans2D1" presStyleIdx="1" presStyleCnt="5"/>
      <dgm:spPr/>
    </dgm:pt>
    <dgm:pt modelId="{800EAECE-0815-48CD-A718-0E44CAA693DE}" type="pres">
      <dgm:prSet presAssocID="{C3EED6F1-FB94-419B-8A41-93A9E5F5A4AC}" presName="node" presStyleLbl="node1" presStyleIdx="2" presStyleCnt="6" custScaleX="146142" custScaleY="145208">
        <dgm:presLayoutVars>
          <dgm:bulletEnabled val="1"/>
        </dgm:presLayoutVars>
      </dgm:prSet>
      <dgm:spPr/>
    </dgm:pt>
    <dgm:pt modelId="{23596445-0485-4076-AE8B-8CA6394AA4D5}" type="pres">
      <dgm:prSet presAssocID="{D3BA57F9-A80D-4916-A3E3-2C030A37D893}" presName="sibTrans" presStyleLbl="sibTrans2D1" presStyleIdx="2" presStyleCnt="5"/>
      <dgm:spPr/>
    </dgm:pt>
    <dgm:pt modelId="{BD608233-FE23-4E81-8630-2D5459423936}" type="pres">
      <dgm:prSet presAssocID="{D3BA57F9-A80D-4916-A3E3-2C030A37D893}" presName="connectorText" presStyleLbl="sibTrans2D1" presStyleIdx="2" presStyleCnt="5"/>
      <dgm:spPr/>
    </dgm:pt>
    <dgm:pt modelId="{97D48CB1-1F6F-4964-B027-3BB3D212736A}" type="pres">
      <dgm:prSet presAssocID="{D0E8D4BB-88CC-485E-9E12-7EE138C9DD47}" presName="node" presStyleLbl="node1" presStyleIdx="3" presStyleCnt="6" custLinFactNeighborX="-16338" custLinFactNeighborY="-648">
        <dgm:presLayoutVars>
          <dgm:bulletEnabled val="1"/>
        </dgm:presLayoutVars>
      </dgm:prSet>
      <dgm:spPr/>
    </dgm:pt>
    <dgm:pt modelId="{D1DC25E7-D3D9-4F1B-99FB-2A3FCD94E0A4}" type="pres">
      <dgm:prSet presAssocID="{ED4A0EC0-2BDD-4640-BF22-8490CCC60C03}" presName="sibTrans" presStyleLbl="sibTrans2D1" presStyleIdx="3" presStyleCnt="5"/>
      <dgm:spPr/>
    </dgm:pt>
    <dgm:pt modelId="{4E89114B-3044-4904-BAD4-1B1A63AA0E43}" type="pres">
      <dgm:prSet presAssocID="{ED4A0EC0-2BDD-4640-BF22-8490CCC60C03}" presName="connectorText" presStyleLbl="sibTrans2D1" presStyleIdx="3" presStyleCnt="5"/>
      <dgm:spPr/>
    </dgm:pt>
    <dgm:pt modelId="{EC609DAE-E0C8-4463-BD0E-8FFD01486947}" type="pres">
      <dgm:prSet presAssocID="{C2872F2C-47CC-4C29-913B-01ABF5C60745}" presName="node" presStyleLbl="node1" presStyleIdx="4" presStyleCnt="6" custScaleX="119155" custScaleY="145069" custLinFactNeighborX="-21010" custLinFactNeighborY="-1092">
        <dgm:presLayoutVars>
          <dgm:bulletEnabled val="1"/>
        </dgm:presLayoutVars>
      </dgm:prSet>
      <dgm:spPr/>
    </dgm:pt>
    <dgm:pt modelId="{E53E5825-FFD4-4D2A-99F7-0598B5308269}" type="pres">
      <dgm:prSet presAssocID="{77630027-074D-47D4-960B-F34ED494480B}" presName="sibTrans" presStyleLbl="sibTrans2D1" presStyleIdx="4" presStyleCnt="5"/>
      <dgm:spPr/>
    </dgm:pt>
    <dgm:pt modelId="{70EA6833-B801-4702-9AF7-49DDAA341E57}" type="pres">
      <dgm:prSet presAssocID="{77630027-074D-47D4-960B-F34ED494480B}" presName="connectorText" presStyleLbl="sibTrans2D1" presStyleIdx="4" presStyleCnt="5"/>
      <dgm:spPr/>
    </dgm:pt>
    <dgm:pt modelId="{03946FA2-0A25-421C-AE03-5D32E85A595A}" type="pres">
      <dgm:prSet presAssocID="{90355FF7-E475-427B-9585-FF9E927367AF}" presName="node" presStyleLbl="node1" presStyleIdx="5" presStyleCnt="6" custLinFactNeighborX="-18812" custLinFactNeighborY="-202">
        <dgm:presLayoutVars>
          <dgm:bulletEnabled val="1"/>
        </dgm:presLayoutVars>
      </dgm:prSet>
      <dgm:spPr/>
    </dgm:pt>
  </dgm:ptLst>
  <dgm:cxnLst>
    <dgm:cxn modelId="{43D31112-4D3F-4012-89A3-39DC227C7FB4}" type="presOf" srcId="{77630027-074D-47D4-960B-F34ED494480B}" destId="{E53E5825-FFD4-4D2A-99F7-0598B5308269}" srcOrd="0" destOrd="0" presId="urn:microsoft.com/office/officeart/2005/8/layout/process5"/>
    <dgm:cxn modelId="{86C1C220-190F-4F43-B339-69EE7F466431}" type="presOf" srcId="{8DB9878E-9EF9-4D0D-A779-1B1A6F2F527A}" destId="{AEB609F8-3F70-4082-ADCB-9F55A3ED443F}" srcOrd="1" destOrd="0" presId="urn:microsoft.com/office/officeart/2005/8/layout/process5"/>
    <dgm:cxn modelId="{DCD95236-2863-45E9-9F8D-BB3EA8D7E2AA}" type="presOf" srcId="{90355FF7-E475-427B-9585-FF9E927367AF}" destId="{03946FA2-0A25-421C-AE03-5D32E85A595A}" srcOrd="0" destOrd="0" presId="urn:microsoft.com/office/officeart/2005/8/layout/process5"/>
    <dgm:cxn modelId="{B68DC25B-6523-461D-A448-C031AA5B333D}" type="presOf" srcId="{46604BF5-721D-440E-890A-05781DFD16F2}" destId="{B8E08BF7-ACF7-4993-B28D-278B240275A6}" srcOrd="0" destOrd="0" presId="urn:microsoft.com/office/officeart/2005/8/layout/process5"/>
    <dgm:cxn modelId="{6DB77142-5A0D-4B68-9D7F-867F28DCA6BB}" srcId="{69A13F1F-BD70-4612-8940-2E2A9E81A219}" destId="{947ACF89-A191-4EA4-8902-E8DD624EFBA5}" srcOrd="0" destOrd="0" parTransId="{64B5B845-7990-4323-9BB3-AAC5063B44E6}" sibTransId="{8DB9878E-9EF9-4D0D-A779-1B1A6F2F527A}"/>
    <dgm:cxn modelId="{FBEC1C65-AE87-45C8-9969-D462CED22DBC}" type="presOf" srcId="{D3BA57F9-A80D-4916-A3E3-2C030A37D893}" destId="{BD608233-FE23-4E81-8630-2D5459423936}" srcOrd="1" destOrd="0" presId="urn:microsoft.com/office/officeart/2005/8/layout/process5"/>
    <dgm:cxn modelId="{70013666-EA07-4DE7-B315-6D79C3CD9EDE}" srcId="{69A13F1F-BD70-4612-8940-2E2A9E81A219}" destId="{C2872F2C-47CC-4C29-913B-01ABF5C60745}" srcOrd="4" destOrd="0" parTransId="{2B3261EA-2ACF-47CD-B8AE-3FAC04A99FF5}" sibTransId="{77630027-074D-47D4-960B-F34ED494480B}"/>
    <dgm:cxn modelId="{CF178C49-A14C-4C86-8131-779833E9EC49}" type="presOf" srcId="{ED4A0EC0-2BDD-4640-BF22-8490CCC60C03}" destId="{4E89114B-3044-4904-BAD4-1B1A63AA0E43}" srcOrd="1" destOrd="0" presId="urn:microsoft.com/office/officeart/2005/8/layout/process5"/>
    <dgm:cxn modelId="{1706AF6A-5A5B-469F-A274-4BD5DCDD93A3}" srcId="{69A13F1F-BD70-4612-8940-2E2A9E81A219}" destId="{C3EED6F1-FB94-419B-8A41-93A9E5F5A4AC}" srcOrd="2" destOrd="0" parTransId="{D80DD332-AE44-4AC0-8EDE-0954CC815D3E}" sibTransId="{D3BA57F9-A80D-4916-A3E3-2C030A37D893}"/>
    <dgm:cxn modelId="{5358FA7C-DE94-47E8-BE7F-330ADFA2F6B1}" type="presOf" srcId="{B81D8A05-9A4E-49B2-A6C5-4866B8AA5684}" destId="{571C3453-EDEB-4D47-9111-2748021FE4CF}" srcOrd="1" destOrd="0" presId="urn:microsoft.com/office/officeart/2005/8/layout/process5"/>
    <dgm:cxn modelId="{4D657487-7A68-44C7-BDF4-57EDDFF2B1AF}" type="presOf" srcId="{77630027-074D-47D4-960B-F34ED494480B}" destId="{70EA6833-B801-4702-9AF7-49DDAA341E57}" srcOrd="1" destOrd="0" presId="urn:microsoft.com/office/officeart/2005/8/layout/process5"/>
    <dgm:cxn modelId="{A7DBBB8F-3F2B-4190-A042-71990877ED6E}" srcId="{69A13F1F-BD70-4612-8940-2E2A9E81A219}" destId="{90355FF7-E475-427B-9585-FF9E927367AF}" srcOrd="5" destOrd="0" parTransId="{155E953E-B1D6-411D-B0A0-929B2F8EB12B}" sibTransId="{D2704644-3168-4EFE-BE4C-FAA22AAD3EC0}"/>
    <dgm:cxn modelId="{8972BE99-DAE3-489B-9C24-47323FE2C820}" type="presOf" srcId="{B81D8A05-9A4E-49B2-A6C5-4866B8AA5684}" destId="{100F7A1C-D4B4-43A8-AB3F-1D791396447A}" srcOrd="0" destOrd="0" presId="urn:microsoft.com/office/officeart/2005/8/layout/process5"/>
    <dgm:cxn modelId="{1488CDAC-26B0-409F-BD0E-3CA5D6A1FCA8}" type="presOf" srcId="{8DB9878E-9EF9-4D0D-A779-1B1A6F2F527A}" destId="{86F047BE-F0A7-46CF-A9B5-9828FEF7FF31}" srcOrd="0" destOrd="0" presId="urn:microsoft.com/office/officeart/2005/8/layout/process5"/>
    <dgm:cxn modelId="{8CEEF8B0-0C53-4BFE-B6EC-FF9C2E48A607}" type="presOf" srcId="{947ACF89-A191-4EA4-8902-E8DD624EFBA5}" destId="{70A01F2D-6845-42BD-B0FE-960358052DBE}" srcOrd="0" destOrd="0" presId="urn:microsoft.com/office/officeart/2005/8/layout/process5"/>
    <dgm:cxn modelId="{AE0780B4-E299-4316-A321-715D1C6823CE}" type="presOf" srcId="{D3BA57F9-A80D-4916-A3E3-2C030A37D893}" destId="{23596445-0485-4076-AE8B-8CA6394AA4D5}" srcOrd="0" destOrd="0" presId="urn:microsoft.com/office/officeart/2005/8/layout/process5"/>
    <dgm:cxn modelId="{949660C2-20CA-4F26-A169-2658589FC36A}" srcId="{69A13F1F-BD70-4612-8940-2E2A9E81A219}" destId="{46604BF5-721D-440E-890A-05781DFD16F2}" srcOrd="1" destOrd="0" parTransId="{44145D82-1E77-41A3-849D-11B0A0DDEEBD}" sibTransId="{B81D8A05-9A4E-49B2-A6C5-4866B8AA5684}"/>
    <dgm:cxn modelId="{0555BDC4-EF83-40AA-83C2-BF0FCDD0341C}" srcId="{69A13F1F-BD70-4612-8940-2E2A9E81A219}" destId="{D0E8D4BB-88CC-485E-9E12-7EE138C9DD47}" srcOrd="3" destOrd="0" parTransId="{71EBFA81-ED69-4D8E-91B0-7F868A332D51}" sibTransId="{ED4A0EC0-2BDD-4640-BF22-8490CCC60C03}"/>
    <dgm:cxn modelId="{5AB90ACC-29B9-4631-B263-FD3D7D8F5748}" type="presOf" srcId="{C3EED6F1-FB94-419B-8A41-93A9E5F5A4AC}" destId="{800EAECE-0815-48CD-A718-0E44CAA693DE}" srcOrd="0" destOrd="0" presId="urn:microsoft.com/office/officeart/2005/8/layout/process5"/>
    <dgm:cxn modelId="{D0C0CBDB-525A-42EA-967C-D55C838DD21E}" type="presOf" srcId="{ED4A0EC0-2BDD-4640-BF22-8490CCC60C03}" destId="{D1DC25E7-D3D9-4F1B-99FB-2A3FCD94E0A4}" srcOrd="0" destOrd="0" presId="urn:microsoft.com/office/officeart/2005/8/layout/process5"/>
    <dgm:cxn modelId="{DBAECFE2-FBFF-44F1-8DB8-BE13FC5C553F}" type="presOf" srcId="{D0E8D4BB-88CC-485E-9E12-7EE138C9DD47}" destId="{97D48CB1-1F6F-4964-B027-3BB3D212736A}" srcOrd="0" destOrd="0" presId="urn:microsoft.com/office/officeart/2005/8/layout/process5"/>
    <dgm:cxn modelId="{7B0003E7-62EA-44B5-B13C-BDA60F1A89A6}" type="presOf" srcId="{69A13F1F-BD70-4612-8940-2E2A9E81A219}" destId="{E8B1E63D-A8CD-433F-A4A7-EDAA6121C23C}" srcOrd="0" destOrd="0" presId="urn:microsoft.com/office/officeart/2005/8/layout/process5"/>
    <dgm:cxn modelId="{9F5A71E7-709A-4E66-AE7E-E53C442CD0D1}" type="presOf" srcId="{C2872F2C-47CC-4C29-913B-01ABF5C60745}" destId="{EC609DAE-E0C8-4463-BD0E-8FFD01486947}" srcOrd="0" destOrd="0" presId="urn:microsoft.com/office/officeart/2005/8/layout/process5"/>
    <dgm:cxn modelId="{4462F070-AB3A-4CC0-864F-BE3EE0D18602}" type="presParOf" srcId="{E8B1E63D-A8CD-433F-A4A7-EDAA6121C23C}" destId="{70A01F2D-6845-42BD-B0FE-960358052DBE}" srcOrd="0" destOrd="0" presId="urn:microsoft.com/office/officeart/2005/8/layout/process5"/>
    <dgm:cxn modelId="{02082EFC-DDE1-4266-ACFE-052C8DF8F8EB}" type="presParOf" srcId="{E8B1E63D-A8CD-433F-A4A7-EDAA6121C23C}" destId="{86F047BE-F0A7-46CF-A9B5-9828FEF7FF31}" srcOrd="1" destOrd="0" presId="urn:microsoft.com/office/officeart/2005/8/layout/process5"/>
    <dgm:cxn modelId="{62FE0AE7-3715-4B12-A857-95B4BD8BD252}" type="presParOf" srcId="{86F047BE-F0A7-46CF-A9B5-9828FEF7FF31}" destId="{AEB609F8-3F70-4082-ADCB-9F55A3ED443F}" srcOrd="0" destOrd="0" presId="urn:microsoft.com/office/officeart/2005/8/layout/process5"/>
    <dgm:cxn modelId="{E56CC992-A490-45AA-8E2E-075BD99F5091}" type="presParOf" srcId="{E8B1E63D-A8CD-433F-A4A7-EDAA6121C23C}" destId="{B8E08BF7-ACF7-4993-B28D-278B240275A6}" srcOrd="2" destOrd="0" presId="urn:microsoft.com/office/officeart/2005/8/layout/process5"/>
    <dgm:cxn modelId="{C74040DB-8CF2-4B81-9347-02145C821DCF}" type="presParOf" srcId="{E8B1E63D-A8CD-433F-A4A7-EDAA6121C23C}" destId="{100F7A1C-D4B4-43A8-AB3F-1D791396447A}" srcOrd="3" destOrd="0" presId="urn:microsoft.com/office/officeart/2005/8/layout/process5"/>
    <dgm:cxn modelId="{B3B6BFE0-A975-4978-A9DA-30E6A5140E68}" type="presParOf" srcId="{100F7A1C-D4B4-43A8-AB3F-1D791396447A}" destId="{571C3453-EDEB-4D47-9111-2748021FE4CF}" srcOrd="0" destOrd="0" presId="urn:microsoft.com/office/officeart/2005/8/layout/process5"/>
    <dgm:cxn modelId="{465B0E2C-BB00-4F52-838F-8A7B61F23FBB}" type="presParOf" srcId="{E8B1E63D-A8CD-433F-A4A7-EDAA6121C23C}" destId="{800EAECE-0815-48CD-A718-0E44CAA693DE}" srcOrd="4" destOrd="0" presId="urn:microsoft.com/office/officeart/2005/8/layout/process5"/>
    <dgm:cxn modelId="{7C5370A4-2FC3-437D-BCFE-F8EECE4AD806}" type="presParOf" srcId="{E8B1E63D-A8CD-433F-A4A7-EDAA6121C23C}" destId="{23596445-0485-4076-AE8B-8CA6394AA4D5}" srcOrd="5" destOrd="0" presId="urn:microsoft.com/office/officeart/2005/8/layout/process5"/>
    <dgm:cxn modelId="{C036B577-1C92-47C7-8F75-31D7F97B0CE3}" type="presParOf" srcId="{23596445-0485-4076-AE8B-8CA6394AA4D5}" destId="{BD608233-FE23-4E81-8630-2D5459423936}" srcOrd="0" destOrd="0" presId="urn:microsoft.com/office/officeart/2005/8/layout/process5"/>
    <dgm:cxn modelId="{5B14C4DA-B1E0-4419-97B6-F12A144CFD7D}" type="presParOf" srcId="{E8B1E63D-A8CD-433F-A4A7-EDAA6121C23C}" destId="{97D48CB1-1F6F-4964-B027-3BB3D212736A}" srcOrd="6" destOrd="0" presId="urn:microsoft.com/office/officeart/2005/8/layout/process5"/>
    <dgm:cxn modelId="{CAAA66DD-CF00-46EE-BFE8-26F032865D34}" type="presParOf" srcId="{E8B1E63D-A8CD-433F-A4A7-EDAA6121C23C}" destId="{D1DC25E7-D3D9-4F1B-99FB-2A3FCD94E0A4}" srcOrd="7" destOrd="0" presId="urn:microsoft.com/office/officeart/2005/8/layout/process5"/>
    <dgm:cxn modelId="{29B69F0D-D07E-4E3B-B643-7778F9719935}" type="presParOf" srcId="{D1DC25E7-D3D9-4F1B-99FB-2A3FCD94E0A4}" destId="{4E89114B-3044-4904-BAD4-1B1A63AA0E43}" srcOrd="0" destOrd="0" presId="urn:microsoft.com/office/officeart/2005/8/layout/process5"/>
    <dgm:cxn modelId="{FCF7E44B-7140-457D-B8CE-6DAFE2AD154F}" type="presParOf" srcId="{E8B1E63D-A8CD-433F-A4A7-EDAA6121C23C}" destId="{EC609DAE-E0C8-4463-BD0E-8FFD01486947}" srcOrd="8" destOrd="0" presId="urn:microsoft.com/office/officeart/2005/8/layout/process5"/>
    <dgm:cxn modelId="{F11F4AE8-4C84-4B1F-A5B5-AA95CEF8EA69}" type="presParOf" srcId="{E8B1E63D-A8CD-433F-A4A7-EDAA6121C23C}" destId="{E53E5825-FFD4-4D2A-99F7-0598B5308269}" srcOrd="9" destOrd="0" presId="urn:microsoft.com/office/officeart/2005/8/layout/process5"/>
    <dgm:cxn modelId="{811DE96D-6919-4A61-AB4E-FBBAB10966B2}" type="presParOf" srcId="{E53E5825-FFD4-4D2A-99F7-0598B5308269}" destId="{70EA6833-B801-4702-9AF7-49DDAA341E57}" srcOrd="0" destOrd="0" presId="urn:microsoft.com/office/officeart/2005/8/layout/process5"/>
    <dgm:cxn modelId="{5F5158EF-5557-4E2E-A1CD-9CD5AE5A2981}" type="presParOf" srcId="{E8B1E63D-A8CD-433F-A4A7-EDAA6121C23C}" destId="{03946FA2-0A25-421C-AE03-5D32E85A595A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69C6B4-C315-4CB5-A093-78FE6B1DE02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MX"/>
        </a:p>
      </dgm:t>
    </dgm:pt>
    <dgm:pt modelId="{3D822E44-13D9-4686-9789-30EF3D48D16E}">
      <dgm:prSet custT="1"/>
      <dgm:spPr/>
      <dgm:t>
        <a:bodyPr/>
        <a:lstStyle/>
        <a:p>
          <a:r>
            <a:rPr lang="es-ES" sz="2200" dirty="0">
              <a:solidFill>
                <a:schemeClr val="tx1"/>
              </a:solidFill>
            </a:rPr>
            <a:t>Una </a:t>
          </a:r>
          <a:r>
            <a:rPr lang="es-ES" sz="2200" b="1" dirty="0">
              <a:solidFill>
                <a:schemeClr val="tx1"/>
              </a:solidFill>
            </a:rPr>
            <a:t>concepción positiva </a:t>
          </a:r>
          <a:r>
            <a:rPr lang="es-ES" sz="2200" dirty="0">
              <a:solidFill>
                <a:schemeClr val="tx1"/>
              </a:solidFill>
            </a:rPr>
            <a:t>del conflicto.</a:t>
          </a:r>
          <a:endParaRPr lang="es-MX" sz="2200" dirty="0">
            <a:solidFill>
              <a:schemeClr val="tx1"/>
            </a:solidFill>
          </a:endParaRPr>
        </a:p>
      </dgm:t>
    </dgm:pt>
    <dgm:pt modelId="{F0632C80-00F5-47B4-A02B-2B83A6789D13}" type="parTrans" cxnId="{8F04DE05-1DDA-4E75-B94C-E1C16D43E1E9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CD584D06-471A-4634-824E-50DA6AC64BF0}" type="sibTrans" cxnId="{8F04DE05-1DDA-4E75-B94C-E1C16D43E1E9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A68787EC-B6C5-43DD-89F0-D59CF21D8586}">
      <dgm:prSet custT="1"/>
      <dgm:spPr/>
      <dgm:t>
        <a:bodyPr/>
        <a:lstStyle/>
        <a:p>
          <a:r>
            <a:rPr lang="es-ES" sz="2200" dirty="0">
              <a:solidFill>
                <a:schemeClr val="tx1"/>
              </a:solidFill>
            </a:rPr>
            <a:t>La utilización del </a:t>
          </a:r>
          <a:r>
            <a:rPr lang="es-ES" sz="2200" b="1" dirty="0">
              <a:solidFill>
                <a:schemeClr val="tx1"/>
              </a:solidFill>
            </a:rPr>
            <a:t>diálogo</a:t>
          </a:r>
          <a:r>
            <a:rPr lang="es-ES" sz="2200" dirty="0">
              <a:solidFill>
                <a:schemeClr val="tx1"/>
              </a:solidFill>
            </a:rPr>
            <a:t> como herramienta predominante del proceso.</a:t>
          </a:r>
          <a:endParaRPr lang="es-MX" sz="2200" dirty="0">
            <a:solidFill>
              <a:schemeClr val="tx1"/>
            </a:solidFill>
          </a:endParaRPr>
        </a:p>
      </dgm:t>
    </dgm:pt>
    <dgm:pt modelId="{303A9136-787F-458F-9657-AFC7F92FDB2A}" type="parTrans" cxnId="{F7BFB76C-C67F-4918-A490-C86B3F18CF07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C8909704-9C53-488E-A803-FF6CA459D233}" type="sibTrans" cxnId="{F7BFB76C-C67F-4918-A490-C86B3F18CF07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637CA3F9-A839-4228-994E-4648B9F3515A}">
      <dgm:prSet custT="1"/>
      <dgm:spPr/>
      <dgm:t>
        <a:bodyPr/>
        <a:lstStyle/>
        <a:p>
          <a:r>
            <a:rPr lang="es-ES" sz="2200" dirty="0">
              <a:solidFill>
                <a:schemeClr val="tx1"/>
              </a:solidFill>
            </a:rPr>
            <a:t>Impulsar la </a:t>
          </a:r>
          <a:r>
            <a:rPr lang="es-ES" sz="2200" b="1" dirty="0">
              <a:solidFill>
                <a:schemeClr val="tx1"/>
              </a:solidFill>
            </a:rPr>
            <a:t>cooperación en las relaciones interpersonales </a:t>
          </a:r>
          <a:r>
            <a:rPr lang="es-ES" sz="2200" dirty="0">
              <a:solidFill>
                <a:schemeClr val="tx1"/>
              </a:solidFill>
            </a:rPr>
            <a:t>(yo gano/tú ganas).</a:t>
          </a:r>
          <a:endParaRPr lang="es-MX" sz="2200" dirty="0">
            <a:solidFill>
              <a:schemeClr val="tx1"/>
            </a:solidFill>
          </a:endParaRPr>
        </a:p>
      </dgm:t>
    </dgm:pt>
    <dgm:pt modelId="{0A8EA19A-878F-4A28-B68B-93B97E212EDF}" type="parTrans" cxnId="{7E2EFA3B-FDAA-4511-A58A-9A2F4BDE5FE2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12266300-F163-4BB1-81ED-17F3D79852B4}" type="sibTrans" cxnId="{7E2EFA3B-FDAA-4511-A58A-9A2F4BDE5FE2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52391D4A-EFA7-4492-AF75-B61F7566F94F}">
      <dgm:prSet custT="1"/>
      <dgm:spPr/>
      <dgm:t>
        <a:bodyPr/>
        <a:lstStyle/>
        <a:p>
          <a:r>
            <a:rPr lang="es-ES" sz="2200" dirty="0">
              <a:solidFill>
                <a:schemeClr val="tx1"/>
              </a:solidFill>
            </a:rPr>
            <a:t>Habilidades de </a:t>
          </a:r>
          <a:r>
            <a:rPr lang="es-ES" sz="2200" b="1" dirty="0">
              <a:solidFill>
                <a:schemeClr val="tx1"/>
              </a:solidFill>
            </a:rPr>
            <a:t>autocontrol y autorregulación</a:t>
          </a:r>
          <a:endParaRPr lang="es-MX" sz="2200" b="1" dirty="0">
            <a:solidFill>
              <a:schemeClr val="tx1"/>
            </a:solidFill>
          </a:endParaRPr>
        </a:p>
      </dgm:t>
    </dgm:pt>
    <dgm:pt modelId="{61FC1CB8-25E6-4167-8499-C9F6F104B8A9}" type="parTrans" cxnId="{857A633B-6EDF-41EE-B117-E9AD31CFEE5A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397A6E12-2114-4126-AB51-377B5008E7A9}" type="sibTrans" cxnId="{857A633B-6EDF-41EE-B117-E9AD31CFEE5A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43D0343B-93EE-4601-895A-A4392AD3B14E}">
      <dgm:prSet custT="1"/>
      <dgm:spPr/>
      <dgm:t>
        <a:bodyPr/>
        <a:lstStyle/>
        <a:p>
          <a:r>
            <a:rPr lang="es-ES" sz="2200" b="1" dirty="0">
              <a:solidFill>
                <a:schemeClr val="tx1"/>
              </a:solidFill>
            </a:rPr>
            <a:t>Democracia </a:t>
          </a:r>
          <a:r>
            <a:rPr lang="es-ES" sz="2200" dirty="0">
              <a:solidFill>
                <a:schemeClr val="tx1"/>
              </a:solidFill>
            </a:rPr>
            <a:t>como proceso de participación.</a:t>
          </a:r>
          <a:endParaRPr lang="es-MX" sz="2200" dirty="0">
            <a:solidFill>
              <a:schemeClr val="tx1"/>
            </a:solidFill>
          </a:endParaRPr>
        </a:p>
      </dgm:t>
    </dgm:pt>
    <dgm:pt modelId="{205695FD-581F-4C54-B818-B42EDBFEC6D7}" type="parTrans" cxnId="{4D21A013-C092-43F6-A5D0-9588298827F7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FB3EC0E8-5A59-4FD7-BA91-D95D7D0AABC4}" type="sibTrans" cxnId="{4D21A013-C092-43F6-A5D0-9588298827F7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045D7D83-38EE-4D6C-9BC1-5CF3DA38637A}">
      <dgm:prSet custT="1"/>
      <dgm:spPr/>
      <dgm:t>
        <a:bodyPr/>
        <a:lstStyle/>
        <a:p>
          <a:r>
            <a:rPr lang="es-ES" sz="2200" dirty="0">
              <a:solidFill>
                <a:schemeClr val="tx1"/>
              </a:solidFill>
            </a:rPr>
            <a:t>Actitudes como la </a:t>
          </a:r>
          <a:r>
            <a:rPr lang="es-ES" sz="2200" b="1" dirty="0">
              <a:solidFill>
                <a:schemeClr val="tx1"/>
              </a:solidFill>
            </a:rPr>
            <a:t>comprensión, empatía y apertura</a:t>
          </a:r>
          <a:r>
            <a:rPr lang="es-ES" sz="2200" dirty="0">
              <a:solidFill>
                <a:schemeClr val="tx1"/>
              </a:solidFill>
            </a:rPr>
            <a:t>.</a:t>
          </a:r>
          <a:endParaRPr lang="es-MX" sz="2200" dirty="0">
            <a:solidFill>
              <a:schemeClr val="tx1"/>
            </a:solidFill>
          </a:endParaRPr>
        </a:p>
      </dgm:t>
    </dgm:pt>
    <dgm:pt modelId="{2802D689-1547-4EEE-BD73-563EDDBB1945}" type="parTrans" cxnId="{1EBC9AEA-50C5-4386-A26D-61D9C99DFF16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79B2C157-F5C2-46BF-9FD1-01527E1A73EA}" type="sibTrans" cxnId="{1EBC9AEA-50C5-4386-A26D-61D9C99DFF16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19B8E84A-BAA0-459A-989F-1710185928C4}">
      <dgm:prSet custT="1"/>
      <dgm:spPr/>
      <dgm:t>
        <a:bodyPr/>
        <a:lstStyle/>
        <a:p>
          <a:r>
            <a:rPr lang="es-ES" sz="2200" b="1" dirty="0">
              <a:solidFill>
                <a:schemeClr val="tx1"/>
              </a:solidFill>
            </a:rPr>
            <a:t>Respetar</a:t>
          </a:r>
          <a:r>
            <a:rPr lang="es-ES" sz="2200" dirty="0">
              <a:solidFill>
                <a:schemeClr val="tx1"/>
              </a:solidFill>
            </a:rPr>
            <a:t> el protagonismo de las partes.</a:t>
          </a:r>
          <a:endParaRPr lang="es-MX" sz="2200" dirty="0">
            <a:solidFill>
              <a:schemeClr val="tx1"/>
            </a:solidFill>
          </a:endParaRPr>
        </a:p>
      </dgm:t>
    </dgm:pt>
    <dgm:pt modelId="{4AB919F0-714E-4179-9D05-C890EE5385A9}" type="parTrans" cxnId="{9A5D4FEF-8B23-478B-9BB9-AB474432AEF0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00A870BF-1157-4D6A-A888-1F1F6E67B6EE}" type="sibTrans" cxnId="{9A5D4FEF-8B23-478B-9BB9-AB474432AEF0}">
      <dgm:prSet/>
      <dgm:spPr/>
      <dgm:t>
        <a:bodyPr/>
        <a:lstStyle/>
        <a:p>
          <a:endParaRPr lang="es-MX" sz="2200">
            <a:solidFill>
              <a:schemeClr val="tx1"/>
            </a:solidFill>
          </a:endParaRPr>
        </a:p>
      </dgm:t>
    </dgm:pt>
    <dgm:pt modelId="{CE06A4B3-59C2-4D15-AD16-CA755D613301}" type="pres">
      <dgm:prSet presAssocID="{A369C6B4-C315-4CB5-A093-78FE6B1DE02D}" presName="Name0" presStyleCnt="0">
        <dgm:presLayoutVars>
          <dgm:chMax val="7"/>
          <dgm:chPref val="7"/>
          <dgm:dir/>
        </dgm:presLayoutVars>
      </dgm:prSet>
      <dgm:spPr/>
    </dgm:pt>
    <dgm:pt modelId="{EF638170-1CAC-473C-B113-500D4B0ECDEE}" type="pres">
      <dgm:prSet presAssocID="{A369C6B4-C315-4CB5-A093-78FE6B1DE02D}" presName="Name1" presStyleCnt="0"/>
      <dgm:spPr/>
    </dgm:pt>
    <dgm:pt modelId="{1BE3D8B5-EC2D-4850-BC6C-5E2CFDCD4B02}" type="pres">
      <dgm:prSet presAssocID="{A369C6B4-C315-4CB5-A093-78FE6B1DE02D}" presName="cycle" presStyleCnt="0"/>
      <dgm:spPr/>
    </dgm:pt>
    <dgm:pt modelId="{DEFC7424-C300-45A2-BA23-6BC77446821C}" type="pres">
      <dgm:prSet presAssocID="{A369C6B4-C315-4CB5-A093-78FE6B1DE02D}" presName="srcNode" presStyleLbl="node1" presStyleIdx="0" presStyleCnt="7"/>
      <dgm:spPr/>
    </dgm:pt>
    <dgm:pt modelId="{44AF5A23-EA2E-4B77-805C-6A553B3FE086}" type="pres">
      <dgm:prSet presAssocID="{A369C6B4-C315-4CB5-A093-78FE6B1DE02D}" presName="conn" presStyleLbl="parChTrans1D2" presStyleIdx="0" presStyleCnt="1"/>
      <dgm:spPr/>
    </dgm:pt>
    <dgm:pt modelId="{E963DC70-879B-4618-ADB1-47F156595862}" type="pres">
      <dgm:prSet presAssocID="{A369C6B4-C315-4CB5-A093-78FE6B1DE02D}" presName="extraNode" presStyleLbl="node1" presStyleIdx="0" presStyleCnt="7"/>
      <dgm:spPr/>
    </dgm:pt>
    <dgm:pt modelId="{0DB9CBB8-98B8-4F84-B960-F993F944692E}" type="pres">
      <dgm:prSet presAssocID="{A369C6B4-C315-4CB5-A093-78FE6B1DE02D}" presName="dstNode" presStyleLbl="node1" presStyleIdx="0" presStyleCnt="7"/>
      <dgm:spPr/>
    </dgm:pt>
    <dgm:pt modelId="{93D02EC3-01AA-4843-B497-3521CDA839B1}" type="pres">
      <dgm:prSet presAssocID="{3D822E44-13D9-4686-9789-30EF3D48D16E}" presName="text_1" presStyleLbl="node1" presStyleIdx="0" presStyleCnt="7">
        <dgm:presLayoutVars>
          <dgm:bulletEnabled val="1"/>
        </dgm:presLayoutVars>
      </dgm:prSet>
      <dgm:spPr/>
    </dgm:pt>
    <dgm:pt modelId="{7F6CB0EF-810A-4CB1-8317-1C116712EFFD}" type="pres">
      <dgm:prSet presAssocID="{3D822E44-13D9-4686-9789-30EF3D48D16E}" presName="accent_1" presStyleCnt="0"/>
      <dgm:spPr/>
    </dgm:pt>
    <dgm:pt modelId="{A576462C-1CE9-4A97-A99F-DBA8E8BE912A}" type="pres">
      <dgm:prSet presAssocID="{3D822E44-13D9-4686-9789-30EF3D48D16E}" presName="accentRepeatNode" presStyleLbl="solidFgAcc1" presStyleIdx="0" presStyleCnt="7"/>
      <dgm:spPr/>
    </dgm:pt>
    <dgm:pt modelId="{09AD1859-267E-4973-A2BE-B2CD3E001045}" type="pres">
      <dgm:prSet presAssocID="{A68787EC-B6C5-43DD-89F0-D59CF21D8586}" presName="text_2" presStyleLbl="node1" presStyleIdx="1" presStyleCnt="7">
        <dgm:presLayoutVars>
          <dgm:bulletEnabled val="1"/>
        </dgm:presLayoutVars>
      </dgm:prSet>
      <dgm:spPr/>
    </dgm:pt>
    <dgm:pt modelId="{2B6884D6-0D51-4D34-ADE6-C7B27239A469}" type="pres">
      <dgm:prSet presAssocID="{A68787EC-B6C5-43DD-89F0-D59CF21D8586}" presName="accent_2" presStyleCnt="0"/>
      <dgm:spPr/>
    </dgm:pt>
    <dgm:pt modelId="{57870A96-0D23-41C3-8B3D-C2D697A5AEF0}" type="pres">
      <dgm:prSet presAssocID="{A68787EC-B6C5-43DD-89F0-D59CF21D8586}" presName="accentRepeatNode" presStyleLbl="solidFgAcc1" presStyleIdx="1" presStyleCnt="7"/>
      <dgm:spPr/>
    </dgm:pt>
    <dgm:pt modelId="{FFA55235-11A3-4F08-8459-F834069651CA}" type="pres">
      <dgm:prSet presAssocID="{637CA3F9-A839-4228-994E-4648B9F3515A}" presName="text_3" presStyleLbl="node1" presStyleIdx="2" presStyleCnt="7">
        <dgm:presLayoutVars>
          <dgm:bulletEnabled val="1"/>
        </dgm:presLayoutVars>
      </dgm:prSet>
      <dgm:spPr/>
    </dgm:pt>
    <dgm:pt modelId="{CFE6AE19-A942-42A0-8C31-C0EC15B83DEB}" type="pres">
      <dgm:prSet presAssocID="{637CA3F9-A839-4228-994E-4648B9F3515A}" presName="accent_3" presStyleCnt="0"/>
      <dgm:spPr/>
    </dgm:pt>
    <dgm:pt modelId="{8E17AE51-F65A-47AB-A82D-DB1F58A2537E}" type="pres">
      <dgm:prSet presAssocID="{637CA3F9-A839-4228-994E-4648B9F3515A}" presName="accentRepeatNode" presStyleLbl="solidFgAcc1" presStyleIdx="2" presStyleCnt="7"/>
      <dgm:spPr/>
    </dgm:pt>
    <dgm:pt modelId="{24584E04-3578-465B-81A7-F9A1104C18B1}" type="pres">
      <dgm:prSet presAssocID="{52391D4A-EFA7-4492-AF75-B61F7566F94F}" presName="text_4" presStyleLbl="node1" presStyleIdx="3" presStyleCnt="7">
        <dgm:presLayoutVars>
          <dgm:bulletEnabled val="1"/>
        </dgm:presLayoutVars>
      </dgm:prSet>
      <dgm:spPr/>
    </dgm:pt>
    <dgm:pt modelId="{B4F077A6-6325-42BE-BE16-C2B9496717BB}" type="pres">
      <dgm:prSet presAssocID="{52391D4A-EFA7-4492-AF75-B61F7566F94F}" presName="accent_4" presStyleCnt="0"/>
      <dgm:spPr/>
    </dgm:pt>
    <dgm:pt modelId="{169CC6E9-CD85-45FF-823F-589E492115A1}" type="pres">
      <dgm:prSet presAssocID="{52391D4A-EFA7-4492-AF75-B61F7566F94F}" presName="accentRepeatNode" presStyleLbl="solidFgAcc1" presStyleIdx="3" presStyleCnt="7"/>
      <dgm:spPr/>
    </dgm:pt>
    <dgm:pt modelId="{1F0882D7-7E6B-477D-8B20-C72933F9DC55}" type="pres">
      <dgm:prSet presAssocID="{43D0343B-93EE-4601-895A-A4392AD3B14E}" presName="text_5" presStyleLbl="node1" presStyleIdx="4" presStyleCnt="7">
        <dgm:presLayoutVars>
          <dgm:bulletEnabled val="1"/>
        </dgm:presLayoutVars>
      </dgm:prSet>
      <dgm:spPr/>
    </dgm:pt>
    <dgm:pt modelId="{2D94176B-743D-485E-83FC-9A67BEE308ED}" type="pres">
      <dgm:prSet presAssocID="{43D0343B-93EE-4601-895A-A4392AD3B14E}" presName="accent_5" presStyleCnt="0"/>
      <dgm:spPr/>
    </dgm:pt>
    <dgm:pt modelId="{6412B8F0-0B85-45DC-B165-CFCDAF803796}" type="pres">
      <dgm:prSet presAssocID="{43D0343B-93EE-4601-895A-A4392AD3B14E}" presName="accentRepeatNode" presStyleLbl="solidFgAcc1" presStyleIdx="4" presStyleCnt="7"/>
      <dgm:spPr/>
    </dgm:pt>
    <dgm:pt modelId="{8D326F78-402C-488F-BBAD-8E6DE5376271}" type="pres">
      <dgm:prSet presAssocID="{045D7D83-38EE-4D6C-9BC1-5CF3DA38637A}" presName="text_6" presStyleLbl="node1" presStyleIdx="5" presStyleCnt="7">
        <dgm:presLayoutVars>
          <dgm:bulletEnabled val="1"/>
        </dgm:presLayoutVars>
      </dgm:prSet>
      <dgm:spPr/>
    </dgm:pt>
    <dgm:pt modelId="{048619A8-3D52-407B-90B6-F5FC3D3BBE3A}" type="pres">
      <dgm:prSet presAssocID="{045D7D83-38EE-4D6C-9BC1-5CF3DA38637A}" presName="accent_6" presStyleCnt="0"/>
      <dgm:spPr/>
    </dgm:pt>
    <dgm:pt modelId="{7A4D6363-C221-4BC3-B31A-FD00B6578F7F}" type="pres">
      <dgm:prSet presAssocID="{045D7D83-38EE-4D6C-9BC1-5CF3DA38637A}" presName="accentRepeatNode" presStyleLbl="solidFgAcc1" presStyleIdx="5" presStyleCnt="7"/>
      <dgm:spPr/>
    </dgm:pt>
    <dgm:pt modelId="{CD026863-9615-435C-B3AC-E984A534AEF2}" type="pres">
      <dgm:prSet presAssocID="{19B8E84A-BAA0-459A-989F-1710185928C4}" presName="text_7" presStyleLbl="node1" presStyleIdx="6" presStyleCnt="7">
        <dgm:presLayoutVars>
          <dgm:bulletEnabled val="1"/>
        </dgm:presLayoutVars>
      </dgm:prSet>
      <dgm:spPr/>
    </dgm:pt>
    <dgm:pt modelId="{BD17558B-34AE-481C-A415-9068A170D013}" type="pres">
      <dgm:prSet presAssocID="{19B8E84A-BAA0-459A-989F-1710185928C4}" presName="accent_7" presStyleCnt="0"/>
      <dgm:spPr/>
    </dgm:pt>
    <dgm:pt modelId="{FB505B45-4621-492D-9601-8A885EB63E2B}" type="pres">
      <dgm:prSet presAssocID="{19B8E84A-BAA0-459A-989F-1710185928C4}" presName="accentRepeatNode" presStyleLbl="solidFgAcc1" presStyleIdx="6" presStyleCnt="7"/>
      <dgm:spPr/>
    </dgm:pt>
  </dgm:ptLst>
  <dgm:cxnLst>
    <dgm:cxn modelId="{8F04DE05-1DDA-4E75-B94C-E1C16D43E1E9}" srcId="{A369C6B4-C315-4CB5-A093-78FE6B1DE02D}" destId="{3D822E44-13D9-4686-9789-30EF3D48D16E}" srcOrd="0" destOrd="0" parTransId="{F0632C80-00F5-47B4-A02B-2B83A6789D13}" sibTransId="{CD584D06-471A-4634-824E-50DA6AC64BF0}"/>
    <dgm:cxn modelId="{4D21A013-C092-43F6-A5D0-9588298827F7}" srcId="{A369C6B4-C315-4CB5-A093-78FE6B1DE02D}" destId="{43D0343B-93EE-4601-895A-A4392AD3B14E}" srcOrd="4" destOrd="0" parTransId="{205695FD-581F-4C54-B818-B42EDBFEC6D7}" sibTransId="{FB3EC0E8-5A59-4FD7-BA91-D95D7D0AABC4}"/>
    <dgm:cxn modelId="{2DCE8F2C-05FF-41E8-9C6E-9F8DBF3BF4A7}" type="presOf" srcId="{637CA3F9-A839-4228-994E-4648B9F3515A}" destId="{FFA55235-11A3-4F08-8459-F834069651CA}" srcOrd="0" destOrd="0" presId="urn:microsoft.com/office/officeart/2008/layout/VerticalCurvedList"/>
    <dgm:cxn modelId="{BAE2A931-B1A1-4EB1-A39C-DDFADFF76604}" type="presOf" srcId="{045D7D83-38EE-4D6C-9BC1-5CF3DA38637A}" destId="{8D326F78-402C-488F-BBAD-8E6DE5376271}" srcOrd="0" destOrd="0" presId="urn:microsoft.com/office/officeart/2008/layout/VerticalCurvedList"/>
    <dgm:cxn modelId="{857A633B-6EDF-41EE-B117-E9AD31CFEE5A}" srcId="{A369C6B4-C315-4CB5-A093-78FE6B1DE02D}" destId="{52391D4A-EFA7-4492-AF75-B61F7566F94F}" srcOrd="3" destOrd="0" parTransId="{61FC1CB8-25E6-4167-8499-C9F6F104B8A9}" sibTransId="{397A6E12-2114-4126-AB51-377B5008E7A9}"/>
    <dgm:cxn modelId="{7E2EFA3B-FDAA-4511-A58A-9A2F4BDE5FE2}" srcId="{A369C6B4-C315-4CB5-A093-78FE6B1DE02D}" destId="{637CA3F9-A839-4228-994E-4648B9F3515A}" srcOrd="2" destOrd="0" parTransId="{0A8EA19A-878F-4A28-B68B-93B97E212EDF}" sibTransId="{12266300-F163-4BB1-81ED-17F3D79852B4}"/>
    <dgm:cxn modelId="{D518F243-9A4C-4B27-86EB-537ACD6BC156}" type="presOf" srcId="{3D822E44-13D9-4686-9789-30EF3D48D16E}" destId="{93D02EC3-01AA-4843-B497-3521CDA839B1}" srcOrd="0" destOrd="0" presId="urn:microsoft.com/office/officeart/2008/layout/VerticalCurvedList"/>
    <dgm:cxn modelId="{72BC886C-257D-4860-808C-958847428116}" type="presOf" srcId="{52391D4A-EFA7-4492-AF75-B61F7566F94F}" destId="{24584E04-3578-465B-81A7-F9A1104C18B1}" srcOrd="0" destOrd="0" presId="urn:microsoft.com/office/officeart/2008/layout/VerticalCurvedList"/>
    <dgm:cxn modelId="{F7BFB76C-C67F-4918-A490-C86B3F18CF07}" srcId="{A369C6B4-C315-4CB5-A093-78FE6B1DE02D}" destId="{A68787EC-B6C5-43DD-89F0-D59CF21D8586}" srcOrd="1" destOrd="0" parTransId="{303A9136-787F-458F-9657-AFC7F92FDB2A}" sibTransId="{C8909704-9C53-488E-A803-FF6CA459D233}"/>
    <dgm:cxn modelId="{B3C90387-9792-410F-A6F3-AC6A80F7B2D8}" type="presOf" srcId="{A68787EC-B6C5-43DD-89F0-D59CF21D8586}" destId="{09AD1859-267E-4973-A2BE-B2CD3E001045}" srcOrd="0" destOrd="0" presId="urn:microsoft.com/office/officeart/2008/layout/VerticalCurvedList"/>
    <dgm:cxn modelId="{BFCEFC8E-5105-47DF-BF27-122776A506F9}" type="presOf" srcId="{43D0343B-93EE-4601-895A-A4392AD3B14E}" destId="{1F0882D7-7E6B-477D-8B20-C72933F9DC55}" srcOrd="0" destOrd="0" presId="urn:microsoft.com/office/officeart/2008/layout/VerticalCurvedList"/>
    <dgm:cxn modelId="{AB74F392-EA22-43C8-B787-7C999EE8A3CF}" type="presOf" srcId="{19B8E84A-BAA0-459A-989F-1710185928C4}" destId="{CD026863-9615-435C-B3AC-E984A534AEF2}" srcOrd="0" destOrd="0" presId="urn:microsoft.com/office/officeart/2008/layout/VerticalCurvedList"/>
    <dgm:cxn modelId="{0FA73A9C-67DF-4FD2-9564-74919F911871}" type="presOf" srcId="{A369C6B4-C315-4CB5-A093-78FE6B1DE02D}" destId="{CE06A4B3-59C2-4D15-AD16-CA755D613301}" srcOrd="0" destOrd="0" presId="urn:microsoft.com/office/officeart/2008/layout/VerticalCurvedList"/>
    <dgm:cxn modelId="{1EBC9AEA-50C5-4386-A26D-61D9C99DFF16}" srcId="{A369C6B4-C315-4CB5-A093-78FE6B1DE02D}" destId="{045D7D83-38EE-4D6C-9BC1-5CF3DA38637A}" srcOrd="5" destOrd="0" parTransId="{2802D689-1547-4EEE-BD73-563EDDBB1945}" sibTransId="{79B2C157-F5C2-46BF-9FD1-01527E1A73EA}"/>
    <dgm:cxn modelId="{9A5D4FEF-8B23-478B-9BB9-AB474432AEF0}" srcId="{A369C6B4-C315-4CB5-A093-78FE6B1DE02D}" destId="{19B8E84A-BAA0-459A-989F-1710185928C4}" srcOrd="6" destOrd="0" parTransId="{4AB919F0-714E-4179-9D05-C890EE5385A9}" sibTransId="{00A870BF-1157-4D6A-A888-1F1F6E67B6EE}"/>
    <dgm:cxn modelId="{36EFF5F8-ADF3-459B-8B9A-5D101EEB5058}" type="presOf" srcId="{CD584D06-471A-4634-824E-50DA6AC64BF0}" destId="{44AF5A23-EA2E-4B77-805C-6A553B3FE086}" srcOrd="0" destOrd="0" presId="urn:microsoft.com/office/officeart/2008/layout/VerticalCurvedList"/>
    <dgm:cxn modelId="{E9B72FD9-5FE1-4D4D-B959-7CE67DC8C272}" type="presParOf" srcId="{CE06A4B3-59C2-4D15-AD16-CA755D613301}" destId="{EF638170-1CAC-473C-B113-500D4B0ECDEE}" srcOrd="0" destOrd="0" presId="urn:microsoft.com/office/officeart/2008/layout/VerticalCurvedList"/>
    <dgm:cxn modelId="{86808252-4A0D-4177-84BD-C3B206A6081A}" type="presParOf" srcId="{EF638170-1CAC-473C-B113-500D4B0ECDEE}" destId="{1BE3D8B5-EC2D-4850-BC6C-5E2CFDCD4B02}" srcOrd="0" destOrd="0" presId="urn:microsoft.com/office/officeart/2008/layout/VerticalCurvedList"/>
    <dgm:cxn modelId="{0ED642AE-1410-438C-A2A8-0041F1EDED04}" type="presParOf" srcId="{1BE3D8B5-EC2D-4850-BC6C-5E2CFDCD4B02}" destId="{DEFC7424-C300-45A2-BA23-6BC77446821C}" srcOrd="0" destOrd="0" presId="urn:microsoft.com/office/officeart/2008/layout/VerticalCurvedList"/>
    <dgm:cxn modelId="{98A08301-6C33-45A1-A8E9-64A42BDD2BC3}" type="presParOf" srcId="{1BE3D8B5-EC2D-4850-BC6C-5E2CFDCD4B02}" destId="{44AF5A23-EA2E-4B77-805C-6A553B3FE086}" srcOrd="1" destOrd="0" presId="urn:microsoft.com/office/officeart/2008/layout/VerticalCurvedList"/>
    <dgm:cxn modelId="{D84B6ECC-E857-4780-80F0-8179A1B31C6A}" type="presParOf" srcId="{1BE3D8B5-EC2D-4850-BC6C-5E2CFDCD4B02}" destId="{E963DC70-879B-4618-ADB1-47F156595862}" srcOrd="2" destOrd="0" presId="urn:microsoft.com/office/officeart/2008/layout/VerticalCurvedList"/>
    <dgm:cxn modelId="{25981252-D7A9-427A-B83F-A411020C0A8F}" type="presParOf" srcId="{1BE3D8B5-EC2D-4850-BC6C-5E2CFDCD4B02}" destId="{0DB9CBB8-98B8-4F84-B960-F993F944692E}" srcOrd="3" destOrd="0" presId="urn:microsoft.com/office/officeart/2008/layout/VerticalCurvedList"/>
    <dgm:cxn modelId="{1F00D058-5AEE-445C-95E6-D1093776A351}" type="presParOf" srcId="{EF638170-1CAC-473C-B113-500D4B0ECDEE}" destId="{93D02EC3-01AA-4843-B497-3521CDA839B1}" srcOrd="1" destOrd="0" presId="urn:microsoft.com/office/officeart/2008/layout/VerticalCurvedList"/>
    <dgm:cxn modelId="{1D9C910C-FF46-4530-8230-DBCD2B4839C1}" type="presParOf" srcId="{EF638170-1CAC-473C-B113-500D4B0ECDEE}" destId="{7F6CB0EF-810A-4CB1-8317-1C116712EFFD}" srcOrd="2" destOrd="0" presId="urn:microsoft.com/office/officeart/2008/layout/VerticalCurvedList"/>
    <dgm:cxn modelId="{DDE9EB95-0867-4866-A6CC-05BE364A1A5C}" type="presParOf" srcId="{7F6CB0EF-810A-4CB1-8317-1C116712EFFD}" destId="{A576462C-1CE9-4A97-A99F-DBA8E8BE912A}" srcOrd="0" destOrd="0" presId="urn:microsoft.com/office/officeart/2008/layout/VerticalCurvedList"/>
    <dgm:cxn modelId="{7A4D8C3F-2F38-4715-8588-188D3F5B0003}" type="presParOf" srcId="{EF638170-1CAC-473C-B113-500D4B0ECDEE}" destId="{09AD1859-267E-4973-A2BE-B2CD3E001045}" srcOrd="3" destOrd="0" presId="urn:microsoft.com/office/officeart/2008/layout/VerticalCurvedList"/>
    <dgm:cxn modelId="{AD6A547F-BE77-4BAE-893F-8FCD74F1014C}" type="presParOf" srcId="{EF638170-1CAC-473C-B113-500D4B0ECDEE}" destId="{2B6884D6-0D51-4D34-ADE6-C7B27239A469}" srcOrd="4" destOrd="0" presId="urn:microsoft.com/office/officeart/2008/layout/VerticalCurvedList"/>
    <dgm:cxn modelId="{CD633692-B1F1-4061-BFAF-3D189BB33135}" type="presParOf" srcId="{2B6884D6-0D51-4D34-ADE6-C7B27239A469}" destId="{57870A96-0D23-41C3-8B3D-C2D697A5AEF0}" srcOrd="0" destOrd="0" presId="urn:microsoft.com/office/officeart/2008/layout/VerticalCurvedList"/>
    <dgm:cxn modelId="{6A6650D1-1F90-4F75-9EE5-49C2DBF3CF61}" type="presParOf" srcId="{EF638170-1CAC-473C-B113-500D4B0ECDEE}" destId="{FFA55235-11A3-4F08-8459-F834069651CA}" srcOrd="5" destOrd="0" presId="urn:microsoft.com/office/officeart/2008/layout/VerticalCurvedList"/>
    <dgm:cxn modelId="{D3B0A277-6E8D-478D-A637-5B171965D267}" type="presParOf" srcId="{EF638170-1CAC-473C-B113-500D4B0ECDEE}" destId="{CFE6AE19-A942-42A0-8C31-C0EC15B83DEB}" srcOrd="6" destOrd="0" presId="urn:microsoft.com/office/officeart/2008/layout/VerticalCurvedList"/>
    <dgm:cxn modelId="{1706B7FD-7D7B-46D3-A46C-E1D264CF760B}" type="presParOf" srcId="{CFE6AE19-A942-42A0-8C31-C0EC15B83DEB}" destId="{8E17AE51-F65A-47AB-A82D-DB1F58A2537E}" srcOrd="0" destOrd="0" presId="urn:microsoft.com/office/officeart/2008/layout/VerticalCurvedList"/>
    <dgm:cxn modelId="{87F2D94C-7ED1-455B-AAFC-ED11DF95CC97}" type="presParOf" srcId="{EF638170-1CAC-473C-B113-500D4B0ECDEE}" destId="{24584E04-3578-465B-81A7-F9A1104C18B1}" srcOrd="7" destOrd="0" presId="urn:microsoft.com/office/officeart/2008/layout/VerticalCurvedList"/>
    <dgm:cxn modelId="{148BD477-F855-4BB7-BB73-85EA0B771C97}" type="presParOf" srcId="{EF638170-1CAC-473C-B113-500D4B0ECDEE}" destId="{B4F077A6-6325-42BE-BE16-C2B9496717BB}" srcOrd="8" destOrd="0" presId="urn:microsoft.com/office/officeart/2008/layout/VerticalCurvedList"/>
    <dgm:cxn modelId="{9D83D4D3-B337-41AF-A8D9-5ABC89E4B313}" type="presParOf" srcId="{B4F077A6-6325-42BE-BE16-C2B9496717BB}" destId="{169CC6E9-CD85-45FF-823F-589E492115A1}" srcOrd="0" destOrd="0" presId="urn:microsoft.com/office/officeart/2008/layout/VerticalCurvedList"/>
    <dgm:cxn modelId="{383191F8-3A18-417B-A5A7-DDDB83AB7FDD}" type="presParOf" srcId="{EF638170-1CAC-473C-B113-500D4B0ECDEE}" destId="{1F0882D7-7E6B-477D-8B20-C72933F9DC55}" srcOrd="9" destOrd="0" presId="urn:microsoft.com/office/officeart/2008/layout/VerticalCurvedList"/>
    <dgm:cxn modelId="{B685EFDA-CF8C-49CF-BA2D-3663482388B1}" type="presParOf" srcId="{EF638170-1CAC-473C-B113-500D4B0ECDEE}" destId="{2D94176B-743D-485E-83FC-9A67BEE308ED}" srcOrd="10" destOrd="0" presId="urn:microsoft.com/office/officeart/2008/layout/VerticalCurvedList"/>
    <dgm:cxn modelId="{37DB8FB3-7C18-43A4-935D-1EBC8D1F734C}" type="presParOf" srcId="{2D94176B-743D-485E-83FC-9A67BEE308ED}" destId="{6412B8F0-0B85-45DC-B165-CFCDAF803796}" srcOrd="0" destOrd="0" presId="urn:microsoft.com/office/officeart/2008/layout/VerticalCurvedList"/>
    <dgm:cxn modelId="{2FF81FE5-F6BA-491B-8230-E1DA545E3C44}" type="presParOf" srcId="{EF638170-1CAC-473C-B113-500D4B0ECDEE}" destId="{8D326F78-402C-488F-BBAD-8E6DE5376271}" srcOrd="11" destOrd="0" presId="urn:microsoft.com/office/officeart/2008/layout/VerticalCurvedList"/>
    <dgm:cxn modelId="{5EAEE405-5DAC-4748-90CF-64458B8A0A8D}" type="presParOf" srcId="{EF638170-1CAC-473C-B113-500D4B0ECDEE}" destId="{048619A8-3D52-407B-90B6-F5FC3D3BBE3A}" srcOrd="12" destOrd="0" presId="urn:microsoft.com/office/officeart/2008/layout/VerticalCurvedList"/>
    <dgm:cxn modelId="{F1B0026A-5CF8-45E8-B3A5-E15FE8DF5E0C}" type="presParOf" srcId="{048619A8-3D52-407B-90B6-F5FC3D3BBE3A}" destId="{7A4D6363-C221-4BC3-B31A-FD00B6578F7F}" srcOrd="0" destOrd="0" presId="urn:microsoft.com/office/officeart/2008/layout/VerticalCurvedList"/>
    <dgm:cxn modelId="{21B60FFC-D541-41F1-A0C1-525D95A71CC7}" type="presParOf" srcId="{EF638170-1CAC-473C-B113-500D4B0ECDEE}" destId="{CD026863-9615-435C-B3AC-E984A534AEF2}" srcOrd="13" destOrd="0" presId="urn:microsoft.com/office/officeart/2008/layout/VerticalCurvedList"/>
    <dgm:cxn modelId="{67EE3501-EAF9-476B-AD52-8ABDB1027971}" type="presParOf" srcId="{EF638170-1CAC-473C-B113-500D4B0ECDEE}" destId="{BD17558B-34AE-481C-A415-9068A170D013}" srcOrd="14" destOrd="0" presId="urn:microsoft.com/office/officeart/2008/layout/VerticalCurvedList"/>
    <dgm:cxn modelId="{35C1E137-3312-41AC-BC96-8C0E51DDD85A}" type="presParOf" srcId="{BD17558B-34AE-481C-A415-9068A170D013}" destId="{FB505B45-4621-492D-9601-8A885EB63E2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D995CB-39BD-4224-8296-318FCCC635BB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1E58E0C-6370-40E3-9884-3DA936771A4D}">
      <dgm:prSet phldrT="[Texto]" custT="1"/>
      <dgm:spPr/>
      <dgm:t>
        <a:bodyPr/>
        <a:lstStyle/>
        <a:p>
          <a:r>
            <a:rPr lang="es-MX" sz="2800" dirty="0"/>
            <a:t>Estereotipos</a:t>
          </a:r>
        </a:p>
      </dgm:t>
    </dgm:pt>
    <dgm:pt modelId="{8330B11E-D49E-4B7C-A505-AF645A64C282}" type="parTrans" cxnId="{95F0A738-1F94-4FC5-979B-F351B91AE99B}">
      <dgm:prSet/>
      <dgm:spPr/>
      <dgm:t>
        <a:bodyPr/>
        <a:lstStyle/>
        <a:p>
          <a:endParaRPr lang="es-MX" sz="2800"/>
        </a:p>
      </dgm:t>
    </dgm:pt>
    <dgm:pt modelId="{D04A20B4-42A4-47DB-A390-6839B8EAFF37}" type="sibTrans" cxnId="{95F0A738-1F94-4FC5-979B-F351B91AE99B}">
      <dgm:prSet/>
      <dgm:spPr/>
      <dgm:t>
        <a:bodyPr/>
        <a:lstStyle/>
        <a:p>
          <a:endParaRPr lang="es-MX" sz="2800"/>
        </a:p>
      </dgm:t>
    </dgm:pt>
    <dgm:pt modelId="{4B61167D-69EF-410E-A300-EE0E47C07851}">
      <dgm:prSet phldrT="[Texto]" custT="1"/>
      <dgm:spPr/>
      <dgm:t>
        <a:bodyPr/>
        <a:lstStyle/>
        <a:p>
          <a:r>
            <a:rPr lang="es-MX" sz="2800" dirty="0"/>
            <a:t>Creencias</a:t>
          </a:r>
        </a:p>
      </dgm:t>
    </dgm:pt>
    <dgm:pt modelId="{F51031D7-C899-4A15-A1B5-9BCE7CDDD252}" type="parTrans" cxnId="{ADF14C85-5E73-47FD-BBFF-0E3FC9F09D58}">
      <dgm:prSet/>
      <dgm:spPr/>
      <dgm:t>
        <a:bodyPr/>
        <a:lstStyle/>
        <a:p>
          <a:endParaRPr lang="es-MX" sz="2800"/>
        </a:p>
      </dgm:t>
    </dgm:pt>
    <dgm:pt modelId="{BC172321-2D02-416D-944D-1D9A83642D3A}" type="sibTrans" cxnId="{ADF14C85-5E73-47FD-BBFF-0E3FC9F09D58}">
      <dgm:prSet/>
      <dgm:spPr/>
      <dgm:t>
        <a:bodyPr/>
        <a:lstStyle/>
        <a:p>
          <a:endParaRPr lang="es-MX" sz="2800"/>
        </a:p>
      </dgm:t>
    </dgm:pt>
    <dgm:pt modelId="{EF3F0896-18C4-40FE-890A-8B2F8C354583}">
      <dgm:prSet phldrT="[Texto]" custT="1"/>
      <dgm:spPr/>
      <dgm:t>
        <a:bodyPr/>
        <a:lstStyle/>
        <a:p>
          <a:r>
            <a:rPr lang="es-MX" sz="2800" dirty="0"/>
            <a:t>Prejuicios</a:t>
          </a:r>
        </a:p>
      </dgm:t>
    </dgm:pt>
    <dgm:pt modelId="{7D09F579-0EE3-43A3-B99D-43C930E2471A}" type="parTrans" cxnId="{7BC315EC-4567-4377-B8CC-F5BAEA1D4136}">
      <dgm:prSet/>
      <dgm:spPr/>
      <dgm:t>
        <a:bodyPr/>
        <a:lstStyle/>
        <a:p>
          <a:endParaRPr lang="es-MX" sz="2800"/>
        </a:p>
      </dgm:t>
    </dgm:pt>
    <dgm:pt modelId="{66170332-D06B-4C03-94AF-FDC02D2AB9EE}" type="sibTrans" cxnId="{7BC315EC-4567-4377-B8CC-F5BAEA1D4136}">
      <dgm:prSet/>
      <dgm:spPr/>
      <dgm:t>
        <a:bodyPr/>
        <a:lstStyle/>
        <a:p>
          <a:endParaRPr lang="es-MX" sz="2800"/>
        </a:p>
      </dgm:t>
    </dgm:pt>
    <dgm:pt modelId="{8745443D-84C0-43E0-B53B-C9A50B07A845}">
      <dgm:prSet phldrT="[Texto]" custT="1"/>
      <dgm:spPr/>
      <dgm:t>
        <a:bodyPr/>
        <a:lstStyle/>
        <a:p>
          <a:r>
            <a:rPr lang="es-MX" sz="2800" dirty="0"/>
            <a:t>Actitudes</a:t>
          </a:r>
        </a:p>
      </dgm:t>
    </dgm:pt>
    <dgm:pt modelId="{90A73968-6CE2-41BD-8173-F35509100877}" type="parTrans" cxnId="{559C5728-9857-4A73-93B7-584DDDBC3BB9}">
      <dgm:prSet/>
      <dgm:spPr/>
      <dgm:t>
        <a:bodyPr/>
        <a:lstStyle/>
        <a:p>
          <a:endParaRPr lang="es-MX" sz="2800"/>
        </a:p>
      </dgm:t>
    </dgm:pt>
    <dgm:pt modelId="{C4B7000F-F62E-4604-BDF8-7CEDD43D9895}" type="sibTrans" cxnId="{559C5728-9857-4A73-93B7-584DDDBC3BB9}">
      <dgm:prSet/>
      <dgm:spPr/>
      <dgm:t>
        <a:bodyPr/>
        <a:lstStyle/>
        <a:p>
          <a:endParaRPr lang="es-MX" sz="2800"/>
        </a:p>
      </dgm:t>
    </dgm:pt>
    <dgm:pt modelId="{F4CC499F-F805-4DA5-858E-E57A81153D50}">
      <dgm:prSet phldrT="[Texto]" custT="1"/>
      <dgm:spPr/>
      <dgm:t>
        <a:bodyPr/>
        <a:lstStyle/>
        <a:p>
          <a:r>
            <a:rPr lang="es-MX" sz="2800" dirty="0"/>
            <a:t>Discriminación</a:t>
          </a:r>
        </a:p>
      </dgm:t>
    </dgm:pt>
    <dgm:pt modelId="{D249F72A-4BBD-4D1D-84C0-FCE429546E05}" type="parTrans" cxnId="{E96F1A38-8386-480B-824C-CC7A65B05051}">
      <dgm:prSet/>
      <dgm:spPr/>
      <dgm:t>
        <a:bodyPr/>
        <a:lstStyle/>
        <a:p>
          <a:endParaRPr lang="es-MX" sz="2800"/>
        </a:p>
      </dgm:t>
    </dgm:pt>
    <dgm:pt modelId="{356EC91E-CB05-40B6-8AF7-91FA917BF8D5}" type="sibTrans" cxnId="{E96F1A38-8386-480B-824C-CC7A65B05051}">
      <dgm:prSet/>
      <dgm:spPr/>
      <dgm:t>
        <a:bodyPr/>
        <a:lstStyle/>
        <a:p>
          <a:endParaRPr lang="es-MX" sz="2800"/>
        </a:p>
      </dgm:t>
    </dgm:pt>
    <dgm:pt modelId="{2E2BDE63-1AF6-43D0-B25D-BA973AA23982}">
      <dgm:prSet phldrT="[Texto]" custT="1"/>
      <dgm:spPr/>
      <dgm:t>
        <a:bodyPr/>
        <a:lstStyle/>
        <a:p>
          <a:r>
            <a:rPr lang="es-MX" sz="2800" dirty="0"/>
            <a:t>Comportamientos</a:t>
          </a:r>
        </a:p>
      </dgm:t>
    </dgm:pt>
    <dgm:pt modelId="{8C4638BD-CB85-4A36-9433-6D9628BAB081}" type="parTrans" cxnId="{CEB076D9-AA45-426D-9664-7EC54AF94A05}">
      <dgm:prSet/>
      <dgm:spPr/>
      <dgm:t>
        <a:bodyPr/>
        <a:lstStyle/>
        <a:p>
          <a:endParaRPr lang="es-MX" sz="2800"/>
        </a:p>
      </dgm:t>
    </dgm:pt>
    <dgm:pt modelId="{56589952-807A-413A-B243-9FAAD4D354B5}" type="sibTrans" cxnId="{CEB076D9-AA45-426D-9664-7EC54AF94A05}">
      <dgm:prSet/>
      <dgm:spPr/>
      <dgm:t>
        <a:bodyPr/>
        <a:lstStyle/>
        <a:p>
          <a:endParaRPr lang="es-MX" sz="2800"/>
        </a:p>
      </dgm:t>
    </dgm:pt>
    <dgm:pt modelId="{693BE1ED-4D47-468D-94C2-81CE67AC9CC0}" type="pres">
      <dgm:prSet presAssocID="{62D995CB-39BD-4224-8296-318FCCC635BB}" presName="rootnode" presStyleCnt="0">
        <dgm:presLayoutVars>
          <dgm:chMax/>
          <dgm:chPref/>
          <dgm:dir/>
          <dgm:animLvl val="lvl"/>
        </dgm:presLayoutVars>
      </dgm:prSet>
      <dgm:spPr/>
    </dgm:pt>
    <dgm:pt modelId="{5A309801-5B32-4029-B43A-435DDDCAA5B9}" type="pres">
      <dgm:prSet presAssocID="{51E58E0C-6370-40E3-9884-3DA936771A4D}" presName="composite" presStyleCnt="0"/>
      <dgm:spPr/>
    </dgm:pt>
    <dgm:pt modelId="{253467B5-E909-48D4-97A7-CEDE34F5F948}" type="pres">
      <dgm:prSet presAssocID="{51E58E0C-6370-40E3-9884-3DA936771A4D}" presName="bentUpArrow1" presStyleLbl="alignImgPlace1" presStyleIdx="0" presStyleCnt="2" custScaleX="61515" custLinFactNeighborX="-33742" custLinFactNeighborY="-22496"/>
      <dgm:spPr/>
    </dgm:pt>
    <dgm:pt modelId="{06B422AD-8900-4CF7-B9FD-900792E0395A}" type="pres">
      <dgm:prSet presAssocID="{51E58E0C-6370-40E3-9884-3DA936771A4D}" presName="ParentText" presStyleLbl="node1" presStyleIdx="0" presStyleCnt="3" custScaleX="111674" custScaleY="63671">
        <dgm:presLayoutVars>
          <dgm:chMax val="1"/>
          <dgm:chPref val="1"/>
          <dgm:bulletEnabled val="1"/>
        </dgm:presLayoutVars>
      </dgm:prSet>
      <dgm:spPr/>
    </dgm:pt>
    <dgm:pt modelId="{02015CAA-7DB8-4C86-8E50-8F7AD80E0F21}" type="pres">
      <dgm:prSet presAssocID="{51E58E0C-6370-40E3-9884-3DA936771A4D}" presName="ChildText" presStyleLbl="revTx" presStyleIdx="0" presStyleCnt="3" custScaleX="147909" custLinFactNeighborX="37476" custLinFactNeighborY="5334">
        <dgm:presLayoutVars>
          <dgm:chMax val="0"/>
          <dgm:chPref val="0"/>
          <dgm:bulletEnabled val="1"/>
        </dgm:presLayoutVars>
      </dgm:prSet>
      <dgm:spPr/>
    </dgm:pt>
    <dgm:pt modelId="{E116CE26-C3EA-4319-8F56-3342725CCACD}" type="pres">
      <dgm:prSet presAssocID="{D04A20B4-42A4-47DB-A390-6839B8EAFF37}" presName="sibTrans" presStyleCnt="0"/>
      <dgm:spPr/>
    </dgm:pt>
    <dgm:pt modelId="{7C85B6F5-E7F9-4862-9FEF-A873349979F4}" type="pres">
      <dgm:prSet presAssocID="{EF3F0896-18C4-40FE-890A-8B2F8C354583}" presName="composite" presStyleCnt="0"/>
      <dgm:spPr/>
    </dgm:pt>
    <dgm:pt modelId="{9F1579BA-86F9-435E-A0FB-19F71EA3F7E6}" type="pres">
      <dgm:prSet presAssocID="{EF3F0896-18C4-40FE-890A-8B2F8C354583}" presName="bentUpArrow1" presStyleLbl="alignImgPlace1" presStyleIdx="1" presStyleCnt="2" custScaleX="51514" custLinFactNeighborX="-81225" custLinFactNeighborY="-21859"/>
      <dgm:spPr/>
    </dgm:pt>
    <dgm:pt modelId="{5B998696-7D6E-4276-BB24-B965E1460F4E}" type="pres">
      <dgm:prSet presAssocID="{EF3F0896-18C4-40FE-890A-8B2F8C354583}" presName="ParentText" presStyleLbl="node1" presStyleIdx="1" presStyleCnt="3" custScaleY="53162" custLinFactNeighborX="-45535" custLinFactNeighborY="8559">
        <dgm:presLayoutVars>
          <dgm:chMax val="1"/>
          <dgm:chPref val="1"/>
          <dgm:bulletEnabled val="1"/>
        </dgm:presLayoutVars>
      </dgm:prSet>
      <dgm:spPr/>
    </dgm:pt>
    <dgm:pt modelId="{5C00082A-69B2-4E08-B36F-2BBB0830B1D0}" type="pres">
      <dgm:prSet presAssocID="{EF3F0896-18C4-40FE-890A-8B2F8C354583}" presName="ChildText" presStyleLbl="revTx" presStyleIdx="1" presStyleCnt="3" custScaleX="167188" custLinFactNeighborX="-15168" custLinFactNeighborY="9699">
        <dgm:presLayoutVars>
          <dgm:chMax val="0"/>
          <dgm:chPref val="0"/>
          <dgm:bulletEnabled val="1"/>
        </dgm:presLayoutVars>
      </dgm:prSet>
      <dgm:spPr/>
    </dgm:pt>
    <dgm:pt modelId="{B6CE9BB0-4845-4E3A-BC5B-F8A24066705F}" type="pres">
      <dgm:prSet presAssocID="{66170332-D06B-4C03-94AF-FDC02D2AB9EE}" presName="sibTrans" presStyleCnt="0"/>
      <dgm:spPr/>
    </dgm:pt>
    <dgm:pt modelId="{1432CF3F-377A-4A62-ADDA-81F2C80A5E57}" type="pres">
      <dgm:prSet presAssocID="{F4CC499F-F805-4DA5-858E-E57A81153D50}" presName="composite" presStyleCnt="0"/>
      <dgm:spPr/>
    </dgm:pt>
    <dgm:pt modelId="{5ED025FA-9AF3-4D4E-B74B-945BD1713D95}" type="pres">
      <dgm:prSet presAssocID="{F4CC499F-F805-4DA5-858E-E57A81153D50}" presName="ParentText" presStyleLbl="node1" presStyleIdx="2" presStyleCnt="3" custScaleX="127543" custScaleY="71928" custLinFactNeighborX="-83003" custLinFactNeighborY="511">
        <dgm:presLayoutVars>
          <dgm:chMax val="1"/>
          <dgm:chPref val="1"/>
          <dgm:bulletEnabled val="1"/>
        </dgm:presLayoutVars>
      </dgm:prSet>
      <dgm:spPr/>
    </dgm:pt>
    <dgm:pt modelId="{858FB568-FB9D-483B-B095-139033D3CD66}" type="pres">
      <dgm:prSet presAssocID="{F4CC499F-F805-4DA5-858E-E57A81153D50}" presName="FinalChildText" presStyleLbl="revTx" presStyleIdx="2" presStyleCnt="3" custScaleX="227576" custLinFactNeighborX="-30077" custLinFactNeighborY="4809">
        <dgm:presLayoutVars>
          <dgm:chMax val="0"/>
          <dgm:chPref val="0"/>
          <dgm:bulletEnabled val="1"/>
        </dgm:presLayoutVars>
      </dgm:prSet>
      <dgm:spPr/>
    </dgm:pt>
  </dgm:ptLst>
  <dgm:cxnLst>
    <dgm:cxn modelId="{164A0B19-6A6A-4794-B8C7-A8A9D20CAC3D}" type="presOf" srcId="{F4CC499F-F805-4DA5-858E-E57A81153D50}" destId="{5ED025FA-9AF3-4D4E-B74B-945BD1713D95}" srcOrd="0" destOrd="0" presId="urn:microsoft.com/office/officeart/2005/8/layout/StepDownProcess"/>
    <dgm:cxn modelId="{559C5728-9857-4A73-93B7-584DDDBC3BB9}" srcId="{EF3F0896-18C4-40FE-890A-8B2F8C354583}" destId="{8745443D-84C0-43E0-B53B-C9A50B07A845}" srcOrd="0" destOrd="0" parTransId="{90A73968-6CE2-41BD-8173-F35509100877}" sibTransId="{C4B7000F-F62E-4604-BDF8-7CEDD43D9895}"/>
    <dgm:cxn modelId="{50106E32-52E4-443E-8DCA-A97A22595454}" type="presOf" srcId="{2E2BDE63-1AF6-43D0-B25D-BA973AA23982}" destId="{858FB568-FB9D-483B-B095-139033D3CD66}" srcOrd="0" destOrd="0" presId="urn:microsoft.com/office/officeart/2005/8/layout/StepDownProcess"/>
    <dgm:cxn modelId="{B623E136-A803-4E87-A0FC-D72C5BCA016D}" type="presOf" srcId="{8745443D-84C0-43E0-B53B-C9A50B07A845}" destId="{5C00082A-69B2-4E08-B36F-2BBB0830B1D0}" srcOrd="0" destOrd="0" presId="urn:microsoft.com/office/officeart/2005/8/layout/StepDownProcess"/>
    <dgm:cxn modelId="{E96F1A38-8386-480B-824C-CC7A65B05051}" srcId="{62D995CB-39BD-4224-8296-318FCCC635BB}" destId="{F4CC499F-F805-4DA5-858E-E57A81153D50}" srcOrd="2" destOrd="0" parTransId="{D249F72A-4BBD-4D1D-84C0-FCE429546E05}" sibTransId="{356EC91E-CB05-40B6-8AF7-91FA917BF8D5}"/>
    <dgm:cxn modelId="{95F0A738-1F94-4FC5-979B-F351B91AE99B}" srcId="{62D995CB-39BD-4224-8296-318FCCC635BB}" destId="{51E58E0C-6370-40E3-9884-3DA936771A4D}" srcOrd="0" destOrd="0" parTransId="{8330B11E-D49E-4B7C-A505-AF645A64C282}" sibTransId="{D04A20B4-42A4-47DB-A390-6839B8EAFF37}"/>
    <dgm:cxn modelId="{ADF14C85-5E73-47FD-BBFF-0E3FC9F09D58}" srcId="{51E58E0C-6370-40E3-9884-3DA936771A4D}" destId="{4B61167D-69EF-410E-A300-EE0E47C07851}" srcOrd="0" destOrd="0" parTransId="{F51031D7-C899-4A15-A1B5-9BCE7CDDD252}" sibTransId="{BC172321-2D02-416D-944D-1D9A83642D3A}"/>
    <dgm:cxn modelId="{EF3F068B-16C9-4679-9A0B-7060E5C5F055}" type="presOf" srcId="{EF3F0896-18C4-40FE-890A-8B2F8C354583}" destId="{5B998696-7D6E-4276-BB24-B965E1460F4E}" srcOrd="0" destOrd="0" presId="urn:microsoft.com/office/officeart/2005/8/layout/StepDownProcess"/>
    <dgm:cxn modelId="{F4814C8D-640D-438E-B744-DD1427E7AC17}" type="presOf" srcId="{51E58E0C-6370-40E3-9884-3DA936771A4D}" destId="{06B422AD-8900-4CF7-B9FD-900792E0395A}" srcOrd="0" destOrd="0" presId="urn:microsoft.com/office/officeart/2005/8/layout/StepDownProcess"/>
    <dgm:cxn modelId="{28E799C3-AF7F-40E0-8EB6-5B099A84FA55}" type="presOf" srcId="{62D995CB-39BD-4224-8296-318FCCC635BB}" destId="{693BE1ED-4D47-468D-94C2-81CE67AC9CC0}" srcOrd="0" destOrd="0" presId="urn:microsoft.com/office/officeart/2005/8/layout/StepDownProcess"/>
    <dgm:cxn modelId="{CEB076D9-AA45-426D-9664-7EC54AF94A05}" srcId="{F4CC499F-F805-4DA5-858E-E57A81153D50}" destId="{2E2BDE63-1AF6-43D0-B25D-BA973AA23982}" srcOrd="0" destOrd="0" parTransId="{8C4638BD-CB85-4A36-9433-6D9628BAB081}" sibTransId="{56589952-807A-413A-B243-9FAAD4D354B5}"/>
    <dgm:cxn modelId="{6CE6BCE7-65B2-4BA3-9884-0F9220D7673E}" type="presOf" srcId="{4B61167D-69EF-410E-A300-EE0E47C07851}" destId="{02015CAA-7DB8-4C86-8E50-8F7AD80E0F21}" srcOrd="0" destOrd="0" presId="urn:microsoft.com/office/officeart/2005/8/layout/StepDownProcess"/>
    <dgm:cxn modelId="{7BC315EC-4567-4377-B8CC-F5BAEA1D4136}" srcId="{62D995CB-39BD-4224-8296-318FCCC635BB}" destId="{EF3F0896-18C4-40FE-890A-8B2F8C354583}" srcOrd="1" destOrd="0" parTransId="{7D09F579-0EE3-43A3-B99D-43C930E2471A}" sibTransId="{66170332-D06B-4C03-94AF-FDC02D2AB9EE}"/>
    <dgm:cxn modelId="{EC9F04ED-55DE-4091-84E5-9E3FD17BB4A6}" type="presParOf" srcId="{693BE1ED-4D47-468D-94C2-81CE67AC9CC0}" destId="{5A309801-5B32-4029-B43A-435DDDCAA5B9}" srcOrd="0" destOrd="0" presId="urn:microsoft.com/office/officeart/2005/8/layout/StepDownProcess"/>
    <dgm:cxn modelId="{3AFA2372-B14D-4872-B260-7C3081D7EB20}" type="presParOf" srcId="{5A309801-5B32-4029-B43A-435DDDCAA5B9}" destId="{253467B5-E909-48D4-97A7-CEDE34F5F948}" srcOrd="0" destOrd="0" presId="urn:microsoft.com/office/officeart/2005/8/layout/StepDownProcess"/>
    <dgm:cxn modelId="{D63CA8D8-3C53-4A57-A3F8-82CB17F3EC0C}" type="presParOf" srcId="{5A309801-5B32-4029-B43A-435DDDCAA5B9}" destId="{06B422AD-8900-4CF7-B9FD-900792E0395A}" srcOrd="1" destOrd="0" presId="urn:microsoft.com/office/officeart/2005/8/layout/StepDownProcess"/>
    <dgm:cxn modelId="{77AC876C-067E-4416-8BDE-84D7F7E3FA0F}" type="presParOf" srcId="{5A309801-5B32-4029-B43A-435DDDCAA5B9}" destId="{02015CAA-7DB8-4C86-8E50-8F7AD80E0F21}" srcOrd="2" destOrd="0" presId="urn:microsoft.com/office/officeart/2005/8/layout/StepDownProcess"/>
    <dgm:cxn modelId="{1860FF2A-4AFC-4AF5-9922-2A1D8BE76C31}" type="presParOf" srcId="{693BE1ED-4D47-468D-94C2-81CE67AC9CC0}" destId="{E116CE26-C3EA-4319-8F56-3342725CCACD}" srcOrd="1" destOrd="0" presId="urn:microsoft.com/office/officeart/2005/8/layout/StepDownProcess"/>
    <dgm:cxn modelId="{AF46C4AB-D2DB-41BD-8807-9ACEA78CC8C5}" type="presParOf" srcId="{693BE1ED-4D47-468D-94C2-81CE67AC9CC0}" destId="{7C85B6F5-E7F9-4862-9FEF-A873349979F4}" srcOrd="2" destOrd="0" presId="urn:microsoft.com/office/officeart/2005/8/layout/StepDownProcess"/>
    <dgm:cxn modelId="{491D63D3-4813-4A8E-ABD7-C8622E22AB93}" type="presParOf" srcId="{7C85B6F5-E7F9-4862-9FEF-A873349979F4}" destId="{9F1579BA-86F9-435E-A0FB-19F71EA3F7E6}" srcOrd="0" destOrd="0" presId="urn:microsoft.com/office/officeart/2005/8/layout/StepDownProcess"/>
    <dgm:cxn modelId="{9F96241A-352F-4EB3-A1DA-322916DEB9FD}" type="presParOf" srcId="{7C85B6F5-E7F9-4862-9FEF-A873349979F4}" destId="{5B998696-7D6E-4276-BB24-B965E1460F4E}" srcOrd="1" destOrd="0" presId="urn:microsoft.com/office/officeart/2005/8/layout/StepDownProcess"/>
    <dgm:cxn modelId="{30015BA6-DBF9-47DB-AC00-0A8ED8DBA499}" type="presParOf" srcId="{7C85B6F5-E7F9-4862-9FEF-A873349979F4}" destId="{5C00082A-69B2-4E08-B36F-2BBB0830B1D0}" srcOrd="2" destOrd="0" presId="urn:microsoft.com/office/officeart/2005/8/layout/StepDownProcess"/>
    <dgm:cxn modelId="{337D9D40-FD3E-428C-9540-710A4BA533BA}" type="presParOf" srcId="{693BE1ED-4D47-468D-94C2-81CE67AC9CC0}" destId="{B6CE9BB0-4845-4E3A-BC5B-F8A24066705F}" srcOrd="3" destOrd="0" presId="urn:microsoft.com/office/officeart/2005/8/layout/StepDownProcess"/>
    <dgm:cxn modelId="{7E0136E1-AAA6-4257-9CDF-50E2B77518DB}" type="presParOf" srcId="{693BE1ED-4D47-468D-94C2-81CE67AC9CC0}" destId="{1432CF3F-377A-4A62-ADDA-81F2C80A5E57}" srcOrd="4" destOrd="0" presId="urn:microsoft.com/office/officeart/2005/8/layout/StepDownProcess"/>
    <dgm:cxn modelId="{01DFD87E-39A9-49A2-A97F-22E8ED0E4B91}" type="presParOf" srcId="{1432CF3F-377A-4A62-ADDA-81F2C80A5E57}" destId="{5ED025FA-9AF3-4D4E-B74B-945BD1713D95}" srcOrd="0" destOrd="0" presId="urn:microsoft.com/office/officeart/2005/8/layout/StepDownProcess"/>
    <dgm:cxn modelId="{65405418-84AB-405A-A0FF-33D7EAB2302B}" type="presParOf" srcId="{1432CF3F-377A-4A62-ADDA-81F2C80A5E57}" destId="{858FB568-FB9D-483B-B095-139033D3CD66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B9D593-189F-473A-8296-1A09979EEF2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320E105-805D-4176-A735-5A6C268121CD}">
      <dgm:prSet phldrT="[Texto]" custT="1"/>
      <dgm:spPr/>
      <dgm:t>
        <a:bodyPr/>
        <a:lstStyle/>
        <a:p>
          <a:r>
            <a:rPr lang="es-MX" sz="2000" dirty="0"/>
            <a:t>Visibilidad</a:t>
          </a:r>
        </a:p>
      </dgm:t>
    </dgm:pt>
    <dgm:pt modelId="{42292F1C-CE06-42D7-83CE-A8AF2CFC17E0}" type="parTrans" cxnId="{7E418446-4991-407D-9F21-B031284B5943}">
      <dgm:prSet/>
      <dgm:spPr/>
      <dgm:t>
        <a:bodyPr/>
        <a:lstStyle/>
        <a:p>
          <a:endParaRPr lang="es-MX" sz="2000"/>
        </a:p>
      </dgm:t>
    </dgm:pt>
    <dgm:pt modelId="{8C438AFA-4E2D-4F72-9DB2-4C6B70631F14}" type="sibTrans" cxnId="{7E418446-4991-407D-9F21-B031284B5943}">
      <dgm:prSet/>
      <dgm:spPr/>
      <dgm:t>
        <a:bodyPr/>
        <a:lstStyle/>
        <a:p>
          <a:endParaRPr lang="es-MX" sz="2000"/>
        </a:p>
      </dgm:t>
    </dgm:pt>
    <dgm:pt modelId="{86A7B627-4D30-4885-BF29-112DEDB88B4C}">
      <dgm:prSet phldrT="[Texto]" custT="1"/>
      <dgm:spPr/>
      <dgm:t>
        <a:bodyPr/>
        <a:lstStyle/>
        <a:p>
          <a:r>
            <a:rPr lang="es-MX" sz="2000" dirty="0"/>
            <a:t>Nombres abstractos</a:t>
          </a:r>
        </a:p>
      </dgm:t>
    </dgm:pt>
    <dgm:pt modelId="{A2560635-2B8F-4837-A192-DB9DA7E2E41F}" type="parTrans" cxnId="{F9F76F27-C16A-466E-B8DC-02769B2D9974}">
      <dgm:prSet/>
      <dgm:spPr/>
      <dgm:t>
        <a:bodyPr/>
        <a:lstStyle/>
        <a:p>
          <a:endParaRPr lang="es-MX" sz="2000"/>
        </a:p>
      </dgm:t>
    </dgm:pt>
    <dgm:pt modelId="{8B0F49A7-04D8-4755-92EF-2EE901F684C5}" type="sibTrans" cxnId="{F9F76F27-C16A-466E-B8DC-02769B2D9974}">
      <dgm:prSet/>
      <dgm:spPr/>
      <dgm:t>
        <a:bodyPr/>
        <a:lstStyle/>
        <a:p>
          <a:endParaRPr lang="es-MX" sz="2000"/>
        </a:p>
      </dgm:t>
    </dgm:pt>
    <dgm:pt modelId="{6E2B01E8-D953-4364-8F35-F1AF291526D3}">
      <dgm:prSet phldrT="[Texto]" custT="1"/>
      <dgm:spPr/>
      <dgm:t>
        <a:bodyPr/>
        <a:lstStyle/>
        <a:p>
          <a:r>
            <a:rPr lang="es-MX" sz="2000" dirty="0"/>
            <a:t>Persona/</a:t>
          </a:r>
        </a:p>
        <a:p>
          <a:r>
            <a:rPr lang="es-MX" sz="2000" dirty="0"/>
            <a:t>personas</a:t>
          </a:r>
        </a:p>
      </dgm:t>
    </dgm:pt>
    <dgm:pt modelId="{6FE3647C-154B-4EC3-9239-BF9A3D6FAE55}" type="parTrans" cxnId="{09D5973A-BA12-4411-A35E-3537D3005FCF}">
      <dgm:prSet/>
      <dgm:spPr/>
      <dgm:t>
        <a:bodyPr/>
        <a:lstStyle/>
        <a:p>
          <a:endParaRPr lang="es-MX" sz="2000"/>
        </a:p>
      </dgm:t>
    </dgm:pt>
    <dgm:pt modelId="{B3B905E3-36AA-4124-927F-937438225BA1}" type="sibTrans" cxnId="{09D5973A-BA12-4411-A35E-3537D3005FCF}">
      <dgm:prSet/>
      <dgm:spPr/>
      <dgm:t>
        <a:bodyPr/>
        <a:lstStyle/>
        <a:p>
          <a:endParaRPr lang="es-MX" sz="2000"/>
        </a:p>
      </dgm:t>
    </dgm:pt>
    <dgm:pt modelId="{0D609EF2-FA7C-4D38-8692-D3D24D6CC6E5}">
      <dgm:prSet phldrT="[Texto]" custT="1"/>
      <dgm:spPr/>
      <dgm:t>
        <a:bodyPr/>
        <a:lstStyle/>
        <a:p>
          <a:r>
            <a:rPr lang="es-MX" sz="2000" dirty="0"/>
            <a:t>Sustantivo colectivo</a:t>
          </a:r>
        </a:p>
      </dgm:t>
    </dgm:pt>
    <dgm:pt modelId="{3D644302-190A-40EA-9193-9AF0551C1E79}" type="parTrans" cxnId="{4170D6B0-B6D8-40AA-BCDE-1FC0930D112F}">
      <dgm:prSet/>
      <dgm:spPr/>
      <dgm:t>
        <a:bodyPr/>
        <a:lstStyle/>
        <a:p>
          <a:endParaRPr lang="es-MX" sz="2000"/>
        </a:p>
      </dgm:t>
    </dgm:pt>
    <dgm:pt modelId="{3743CBE3-807B-4EB8-A02E-213E4EA0D03D}" type="sibTrans" cxnId="{4170D6B0-B6D8-40AA-BCDE-1FC0930D112F}">
      <dgm:prSet/>
      <dgm:spPr/>
      <dgm:t>
        <a:bodyPr/>
        <a:lstStyle/>
        <a:p>
          <a:endParaRPr lang="es-MX" sz="2000"/>
        </a:p>
      </dgm:t>
    </dgm:pt>
    <dgm:pt modelId="{16576152-AAF7-492C-A229-DA4C58196F01}">
      <dgm:prSet phldrT="[Texto]" custT="1"/>
      <dgm:spPr/>
      <dgm:t>
        <a:bodyPr/>
        <a:lstStyle/>
        <a:p>
          <a:r>
            <a:rPr lang="es-MX" sz="2000" dirty="0"/>
            <a:t>Omitir el sujeto</a:t>
          </a:r>
        </a:p>
      </dgm:t>
    </dgm:pt>
    <dgm:pt modelId="{6994498B-4EC0-426A-94DE-E79A186CA689}" type="parTrans" cxnId="{F2F6E319-5973-4B2E-8379-E9F632D7DA51}">
      <dgm:prSet/>
      <dgm:spPr/>
      <dgm:t>
        <a:bodyPr/>
        <a:lstStyle/>
        <a:p>
          <a:endParaRPr lang="es-MX" sz="2000"/>
        </a:p>
      </dgm:t>
    </dgm:pt>
    <dgm:pt modelId="{653EFB7E-5B93-4E8C-BE96-FD5CA935F104}" type="sibTrans" cxnId="{F2F6E319-5973-4B2E-8379-E9F632D7DA51}">
      <dgm:prSet/>
      <dgm:spPr/>
      <dgm:t>
        <a:bodyPr/>
        <a:lstStyle/>
        <a:p>
          <a:endParaRPr lang="es-MX" sz="2000"/>
        </a:p>
      </dgm:t>
    </dgm:pt>
    <dgm:pt modelId="{FD978EB1-0403-4056-B134-75F4694ECF36}">
      <dgm:prSet phldrT="[Texto]" custT="1"/>
      <dgm:spPr/>
      <dgm:t>
        <a:bodyPr/>
        <a:lstStyle/>
        <a:p>
          <a:r>
            <a:rPr lang="es-MX" sz="2000" dirty="0"/>
            <a:t>Masculino genérico</a:t>
          </a:r>
        </a:p>
      </dgm:t>
    </dgm:pt>
    <dgm:pt modelId="{6A65F63B-8CFC-4DEC-8F29-56E9C8079D6B}" type="parTrans" cxnId="{352527A7-2AE0-4F3E-BDDD-28B0CA140677}">
      <dgm:prSet/>
      <dgm:spPr/>
      <dgm:t>
        <a:bodyPr/>
        <a:lstStyle/>
        <a:p>
          <a:endParaRPr lang="es-MX" sz="2000"/>
        </a:p>
      </dgm:t>
    </dgm:pt>
    <dgm:pt modelId="{8199B881-B825-4213-888A-728B245C6862}" type="sibTrans" cxnId="{352527A7-2AE0-4F3E-BDDD-28B0CA140677}">
      <dgm:prSet/>
      <dgm:spPr/>
      <dgm:t>
        <a:bodyPr/>
        <a:lstStyle/>
        <a:p>
          <a:endParaRPr lang="es-MX" sz="2000"/>
        </a:p>
      </dgm:t>
    </dgm:pt>
    <dgm:pt modelId="{CDEA35F0-FF82-4A08-A5F7-014AD1270F11}">
      <dgm:prSet phldrT="[Texto]" custT="1"/>
      <dgm:spPr/>
      <dgm:t>
        <a:bodyPr/>
        <a:lstStyle/>
        <a:p>
          <a:r>
            <a:rPr lang="es-MX" sz="2000" dirty="0"/>
            <a:t>Infinitivo y gerundio</a:t>
          </a:r>
        </a:p>
      </dgm:t>
    </dgm:pt>
    <dgm:pt modelId="{F13E479C-A490-4156-9233-8FB018EF017D}" type="parTrans" cxnId="{1F8062B4-BBFC-46B0-AA6A-19631030A961}">
      <dgm:prSet/>
      <dgm:spPr/>
      <dgm:t>
        <a:bodyPr/>
        <a:lstStyle/>
        <a:p>
          <a:endParaRPr lang="es-MX" sz="2000"/>
        </a:p>
      </dgm:t>
    </dgm:pt>
    <dgm:pt modelId="{A797BD88-33AC-4DCF-823D-7A1A1177BE36}" type="sibTrans" cxnId="{1F8062B4-BBFC-46B0-AA6A-19631030A961}">
      <dgm:prSet/>
      <dgm:spPr/>
      <dgm:t>
        <a:bodyPr/>
        <a:lstStyle/>
        <a:p>
          <a:endParaRPr lang="es-MX" sz="2000"/>
        </a:p>
      </dgm:t>
    </dgm:pt>
    <dgm:pt modelId="{5745B321-F449-4E2E-9B8C-D79B360DCFB0}">
      <dgm:prSet phldrT="[Texto]" custT="1"/>
      <dgm:spPr/>
      <dgm:t>
        <a:bodyPr/>
        <a:lstStyle/>
        <a:p>
          <a:r>
            <a:rPr lang="es-MX" sz="2000" dirty="0"/>
            <a:t>Salto semántico</a:t>
          </a:r>
        </a:p>
      </dgm:t>
    </dgm:pt>
    <dgm:pt modelId="{3CA5CA76-FEAA-496C-9A6A-E24AD75EDD92}" type="parTrans" cxnId="{16861585-AA5D-41F0-88A8-538F9C1D3983}">
      <dgm:prSet/>
      <dgm:spPr/>
      <dgm:t>
        <a:bodyPr/>
        <a:lstStyle/>
        <a:p>
          <a:endParaRPr lang="es-MX" sz="2000"/>
        </a:p>
      </dgm:t>
    </dgm:pt>
    <dgm:pt modelId="{99EC8CAB-5E9F-4203-90D0-F230A78D46F1}" type="sibTrans" cxnId="{16861585-AA5D-41F0-88A8-538F9C1D3983}">
      <dgm:prSet/>
      <dgm:spPr/>
      <dgm:t>
        <a:bodyPr/>
        <a:lstStyle/>
        <a:p>
          <a:endParaRPr lang="es-MX" sz="2000"/>
        </a:p>
      </dgm:t>
    </dgm:pt>
    <dgm:pt modelId="{57ECC534-1DFF-4ABD-BED1-FC596792C717}">
      <dgm:prSet phldrT="[Texto]" custT="1"/>
      <dgm:spPr/>
      <dgm:t>
        <a:bodyPr/>
        <a:lstStyle/>
        <a:p>
          <a:r>
            <a:rPr lang="es-MX" sz="2000" dirty="0"/>
            <a:t>Desdoblamiento</a:t>
          </a:r>
        </a:p>
      </dgm:t>
    </dgm:pt>
    <dgm:pt modelId="{288A2170-9200-49B3-877C-7A3C19654F32}" type="parTrans" cxnId="{C7753BE3-6BDE-427E-AA4B-F410E7F68EC3}">
      <dgm:prSet/>
      <dgm:spPr/>
      <dgm:t>
        <a:bodyPr/>
        <a:lstStyle/>
        <a:p>
          <a:endParaRPr lang="es-MX" sz="2000"/>
        </a:p>
      </dgm:t>
    </dgm:pt>
    <dgm:pt modelId="{46BDEBB1-75D7-4019-B311-95C58620E1CD}" type="sibTrans" cxnId="{C7753BE3-6BDE-427E-AA4B-F410E7F68EC3}">
      <dgm:prSet/>
      <dgm:spPr/>
      <dgm:t>
        <a:bodyPr/>
        <a:lstStyle/>
        <a:p>
          <a:endParaRPr lang="es-MX" sz="2000"/>
        </a:p>
      </dgm:t>
    </dgm:pt>
    <dgm:pt modelId="{CB2D4660-8BDC-42FE-A61E-AA86B53EB6B3}">
      <dgm:prSet phldrT="[Texto]" custT="1"/>
      <dgm:spPr/>
      <dgm:t>
        <a:bodyPr/>
        <a:lstStyle/>
        <a:p>
          <a:r>
            <a:rPr lang="es-MX" sz="2000" dirty="0"/>
            <a:t>Quien/</a:t>
          </a:r>
        </a:p>
        <a:p>
          <a:r>
            <a:rPr lang="es-MX" sz="2000" dirty="0"/>
            <a:t>Cualquiera</a:t>
          </a:r>
        </a:p>
      </dgm:t>
    </dgm:pt>
    <dgm:pt modelId="{1E129A79-110F-44C3-B37F-0B3790F8C8C8}" type="parTrans" cxnId="{D34963DA-1BE7-4840-9491-F68B90416780}">
      <dgm:prSet/>
      <dgm:spPr/>
      <dgm:t>
        <a:bodyPr/>
        <a:lstStyle/>
        <a:p>
          <a:endParaRPr lang="es-MX" sz="2000"/>
        </a:p>
      </dgm:t>
    </dgm:pt>
    <dgm:pt modelId="{7AE364D8-F8B3-4177-86F4-B91E6C884C7E}" type="sibTrans" cxnId="{D34963DA-1BE7-4840-9491-F68B90416780}">
      <dgm:prSet/>
      <dgm:spPr/>
      <dgm:t>
        <a:bodyPr/>
        <a:lstStyle/>
        <a:p>
          <a:endParaRPr lang="es-MX" sz="2000"/>
        </a:p>
      </dgm:t>
    </dgm:pt>
    <dgm:pt modelId="{C0D9CA26-02D3-4E21-9AC3-C952BF0A3551}">
      <dgm:prSet phldrT="[Texto]" custT="1"/>
      <dgm:spPr/>
      <dgm:t>
        <a:bodyPr/>
        <a:lstStyle/>
        <a:p>
          <a:r>
            <a:rPr lang="es-MX" sz="2000" dirty="0"/>
            <a:t>Si eres mujer, nómbrate</a:t>
          </a:r>
        </a:p>
      </dgm:t>
    </dgm:pt>
    <dgm:pt modelId="{A0EFBF7E-DCF1-4410-BF08-A404B249E821}" type="parTrans" cxnId="{AC789350-BBE1-4142-A106-95D53F117BE6}">
      <dgm:prSet/>
      <dgm:spPr/>
      <dgm:t>
        <a:bodyPr/>
        <a:lstStyle/>
        <a:p>
          <a:endParaRPr lang="es-MX" sz="2000"/>
        </a:p>
      </dgm:t>
    </dgm:pt>
    <dgm:pt modelId="{33537257-86B3-45DA-9ABE-37E37B922EF6}" type="sibTrans" cxnId="{AC789350-BBE1-4142-A106-95D53F117BE6}">
      <dgm:prSet/>
      <dgm:spPr/>
      <dgm:t>
        <a:bodyPr/>
        <a:lstStyle/>
        <a:p>
          <a:endParaRPr lang="es-MX" sz="2000"/>
        </a:p>
      </dgm:t>
    </dgm:pt>
    <dgm:pt modelId="{9175C988-E2EC-46A4-97D2-F4F21666C46F}">
      <dgm:prSet phldrT="[Texto]" custT="1"/>
      <dgm:spPr/>
      <dgm:t>
        <a:bodyPr/>
        <a:lstStyle/>
        <a:p>
          <a:r>
            <a:rPr lang="es-MX" sz="2000" dirty="0"/>
            <a:t>Barras y paréntesis</a:t>
          </a:r>
        </a:p>
      </dgm:t>
    </dgm:pt>
    <dgm:pt modelId="{55A5E8D5-9B66-4872-B41A-A98BCEF8FC71}" type="parTrans" cxnId="{CC8754B4-2FD6-40C7-A3DC-025CE23B06D3}">
      <dgm:prSet/>
      <dgm:spPr/>
      <dgm:t>
        <a:bodyPr/>
        <a:lstStyle/>
        <a:p>
          <a:endParaRPr lang="es-MX" sz="2000"/>
        </a:p>
      </dgm:t>
    </dgm:pt>
    <dgm:pt modelId="{9A9D7820-8D78-48ED-A226-B176779AB0AB}" type="sibTrans" cxnId="{CC8754B4-2FD6-40C7-A3DC-025CE23B06D3}">
      <dgm:prSet/>
      <dgm:spPr/>
      <dgm:t>
        <a:bodyPr/>
        <a:lstStyle/>
        <a:p>
          <a:endParaRPr lang="es-MX" sz="2000"/>
        </a:p>
      </dgm:t>
    </dgm:pt>
    <dgm:pt modelId="{AD201FF2-B335-4D15-A2D5-309C322A405E}">
      <dgm:prSet phldrT="[Texto]" custT="1"/>
      <dgm:spPr/>
      <dgm:t>
        <a:bodyPr/>
        <a:lstStyle/>
        <a:p>
          <a:r>
            <a:rPr lang="es-MX" sz="2000" dirty="0"/>
            <a:t>Mujer como pertenencia</a:t>
          </a:r>
        </a:p>
      </dgm:t>
    </dgm:pt>
    <dgm:pt modelId="{61030AB0-4AFE-493E-A75E-55C4764E8B83}" type="parTrans" cxnId="{39FDBE17-CA93-40BC-AFEE-7129AB677133}">
      <dgm:prSet/>
      <dgm:spPr/>
      <dgm:t>
        <a:bodyPr/>
        <a:lstStyle/>
        <a:p>
          <a:endParaRPr lang="es-MX" sz="2000"/>
        </a:p>
      </dgm:t>
    </dgm:pt>
    <dgm:pt modelId="{06CBDC23-7E02-4FD3-A4C1-62B9B0AA140F}" type="sibTrans" cxnId="{39FDBE17-CA93-40BC-AFEE-7129AB677133}">
      <dgm:prSet/>
      <dgm:spPr/>
      <dgm:t>
        <a:bodyPr/>
        <a:lstStyle/>
        <a:p>
          <a:endParaRPr lang="es-MX" sz="2000"/>
        </a:p>
      </dgm:t>
    </dgm:pt>
    <dgm:pt modelId="{FC3D4ECD-BA39-463B-ABAD-79CC89A3AAA5}">
      <dgm:prSet phldrT="[Texto]" custT="1"/>
      <dgm:spPr/>
      <dgm:t>
        <a:bodyPr/>
        <a:lstStyle/>
        <a:p>
          <a:r>
            <a:rPr lang="es-MX" sz="2000" dirty="0"/>
            <a:t>Orden de presentación</a:t>
          </a:r>
        </a:p>
      </dgm:t>
    </dgm:pt>
    <dgm:pt modelId="{FCD464EC-D657-4FB1-A5E2-869A8096766B}" type="parTrans" cxnId="{A4D84007-B055-45F7-B836-D1A0CA9E4A94}">
      <dgm:prSet/>
      <dgm:spPr/>
      <dgm:t>
        <a:bodyPr/>
        <a:lstStyle/>
        <a:p>
          <a:endParaRPr lang="es-MX" sz="2000"/>
        </a:p>
      </dgm:t>
    </dgm:pt>
    <dgm:pt modelId="{286BB29A-10B9-4B7B-B66E-906F95F5DC1E}" type="sibTrans" cxnId="{A4D84007-B055-45F7-B836-D1A0CA9E4A94}">
      <dgm:prSet/>
      <dgm:spPr/>
      <dgm:t>
        <a:bodyPr/>
        <a:lstStyle/>
        <a:p>
          <a:endParaRPr lang="es-MX" sz="2000"/>
        </a:p>
      </dgm:t>
    </dgm:pt>
    <dgm:pt modelId="{4F5DB81F-178B-4A84-9FFF-9E76B2745126}" type="pres">
      <dgm:prSet presAssocID="{A2B9D593-189F-473A-8296-1A09979EEF2D}" presName="diagram" presStyleCnt="0">
        <dgm:presLayoutVars>
          <dgm:dir/>
          <dgm:resizeHandles val="exact"/>
        </dgm:presLayoutVars>
      </dgm:prSet>
      <dgm:spPr/>
    </dgm:pt>
    <dgm:pt modelId="{A7B2B552-F3D8-4B54-B87A-729E6D3E650A}" type="pres">
      <dgm:prSet presAssocID="{D320E105-805D-4176-A735-5A6C268121CD}" presName="node" presStyleLbl="node1" presStyleIdx="0" presStyleCnt="14">
        <dgm:presLayoutVars>
          <dgm:bulletEnabled val="1"/>
        </dgm:presLayoutVars>
      </dgm:prSet>
      <dgm:spPr/>
    </dgm:pt>
    <dgm:pt modelId="{D7B696EA-60C5-454B-B73F-7B4A278C05D8}" type="pres">
      <dgm:prSet presAssocID="{8C438AFA-4E2D-4F72-9DB2-4C6B70631F14}" presName="sibTrans" presStyleCnt="0"/>
      <dgm:spPr/>
    </dgm:pt>
    <dgm:pt modelId="{FE6ECA6D-8B14-49DF-AE66-7A67ADDA9C9C}" type="pres">
      <dgm:prSet presAssocID="{86A7B627-4D30-4885-BF29-112DEDB88B4C}" presName="node" presStyleLbl="node1" presStyleIdx="1" presStyleCnt="14">
        <dgm:presLayoutVars>
          <dgm:bulletEnabled val="1"/>
        </dgm:presLayoutVars>
      </dgm:prSet>
      <dgm:spPr/>
    </dgm:pt>
    <dgm:pt modelId="{7740B6EB-57DB-472E-9211-89A1BE50B463}" type="pres">
      <dgm:prSet presAssocID="{8B0F49A7-04D8-4755-92EF-2EE901F684C5}" presName="sibTrans" presStyleCnt="0"/>
      <dgm:spPr/>
    </dgm:pt>
    <dgm:pt modelId="{6E1B1067-C125-449C-ADE9-E8D0DF729065}" type="pres">
      <dgm:prSet presAssocID="{6E2B01E8-D953-4364-8F35-F1AF291526D3}" presName="node" presStyleLbl="node1" presStyleIdx="2" presStyleCnt="14">
        <dgm:presLayoutVars>
          <dgm:bulletEnabled val="1"/>
        </dgm:presLayoutVars>
      </dgm:prSet>
      <dgm:spPr/>
    </dgm:pt>
    <dgm:pt modelId="{C21475C6-A10E-4893-B39B-BBFD1B8A7A9C}" type="pres">
      <dgm:prSet presAssocID="{B3B905E3-36AA-4124-927F-937438225BA1}" presName="sibTrans" presStyleCnt="0"/>
      <dgm:spPr/>
    </dgm:pt>
    <dgm:pt modelId="{6B089C36-E03B-4A4F-8AC5-C984663F9FE7}" type="pres">
      <dgm:prSet presAssocID="{0D609EF2-FA7C-4D38-8692-D3D24D6CC6E5}" presName="node" presStyleLbl="node1" presStyleIdx="3" presStyleCnt="14">
        <dgm:presLayoutVars>
          <dgm:bulletEnabled val="1"/>
        </dgm:presLayoutVars>
      </dgm:prSet>
      <dgm:spPr/>
    </dgm:pt>
    <dgm:pt modelId="{DB6C398F-EC36-4F87-8983-BA93F842F4B0}" type="pres">
      <dgm:prSet presAssocID="{3743CBE3-807B-4EB8-A02E-213E4EA0D03D}" presName="sibTrans" presStyleCnt="0"/>
      <dgm:spPr/>
    </dgm:pt>
    <dgm:pt modelId="{750CA422-08C8-47F9-B6E3-10B1AA5B93EC}" type="pres">
      <dgm:prSet presAssocID="{16576152-AAF7-492C-A229-DA4C58196F01}" presName="node" presStyleLbl="node1" presStyleIdx="4" presStyleCnt="14">
        <dgm:presLayoutVars>
          <dgm:bulletEnabled val="1"/>
        </dgm:presLayoutVars>
      </dgm:prSet>
      <dgm:spPr/>
    </dgm:pt>
    <dgm:pt modelId="{9ADE7696-AAD8-40F5-9069-307CAD025953}" type="pres">
      <dgm:prSet presAssocID="{653EFB7E-5B93-4E8C-BE96-FD5CA935F104}" presName="sibTrans" presStyleCnt="0"/>
      <dgm:spPr/>
    </dgm:pt>
    <dgm:pt modelId="{CE470227-62C0-4549-93F9-ADB95D5786E9}" type="pres">
      <dgm:prSet presAssocID="{FD978EB1-0403-4056-B134-75F4694ECF36}" presName="node" presStyleLbl="node1" presStyleIdx="5" presStyleCnt="14">
        <dgm:presLayoutVars>
          <dgm:bulletEnabled val="1"/>
        </dgm:presLayoutVars>
      </dgm:prSet>
      <dgm:spPr/>
    </dgm:pt>
    <dgm:pt modelId="{59E062E7-8934-4106-816B-64FF96838B4C}" type="pres">
      <dgm:prSet presAssocID="{8199B881-B825-4213-888A-728B245C6862}" presName="sibTrans" presStyleCnt="0"/>
      <dgm:spPr/>
    </dgm:pt>
    <dgm:pt modelId="{78FA64AB-20C6-4550-856E-83302526106D}" type="pres">
      <dgm:prSet presAssocID="{CDEA35F0-FF82-4A08-A5F7-014AD1270F11}" presName="node" presStyleLbl="node1" presStyleIdx="6" presStyleCnt="14">
        <dgm:presLayoutVars>
          <dgm:bulletEnabled val="1"/>
        </dgm:presLayoutVars>
      </dgm:prSet>
      <dgm:spPr/>
    </dgm:pt>
    <dgm:pt modelId="{AC45E3DC-B58F-4312-ABF6-AAACDE9BDCC6}" type="pres">
      <dgm:prSet presAssocID="{A797BD88-33AC-4DCF-823D-7A1A1177BE36}" presName="sibTrans" presStyleCnt="0"/>
      <dgm:spPr/>
    </dgm:pt>
    <dgm:pt modelId="{BEA6978B-038C-4C37-B167-2AD3C6EC0DA0}" type="pres">
      <dgm:prSet presAssocID="{5745B321-F449-4E2E-9B8C-D79B360DCFB0}" presName="node" presStyleLbl="node1" presStyleIdx="7" presStyleCnt="14">
        <dgm:presLayoutVars>
          <dgm:bulletEnabled val="1"/>
        </dgm:presLayoutVars>
      </dgm:prSet>
      <dgm:spPr/>
    </dgm:pt>
    <dgm:pt modelId="{CAD8BE98-C8FF-421D-9F76-3E51EF3DE637}" type="pres">
      <dgm:prSet presAssocID="{99EC8CAB-5E9F-4203-90D0-F230A78D46F1}" presName="sibTrans" presStyleCnt="0"/>
      <dgm:spPr/>
    </dgm:pt>
    <dgm:pt modelId="{644458AB-1BB1-4670-A271-346464405981}" type="pres">
      <dgm:prSet presAssocID="{57ECC534-1DFF-4ABD-BED1-FC596792C717}" presName="node" presStyleLbl="node1" presStyleIdx="8" presStyleCnt="14" custScaleX="133817">
        <dgm:presLayoutVars>
          <dgm:bulletEnabled val="1"/>
        </dgm:presLayoutVars>
      </dgm:prSet>
      <dgm:spPr/>
    </dgm:pt>
    <dgm:pt modelId="{E5988965-555F-43A5-88E2-47120AEB6736}" type="pres">
      <dgm:prSet presAssocID="{46BDEBB1-75D7-4019-B311-95C58620E1CD}" presName="sibTrans" presStyleCnt="0"/>
      <dgm:spPr/>
    </dgm:pt>
    <dgm:pt modelId="{44CD27FC-4BCD-4957-A170-E3DC8F966596}" type="pres">
      <dgm:prSet presAssocID="{CB2D4660-8BDC-42FE-A61E-AA86B53EB6B3}" presName="node" presStyleLbl="node1" presStyleIdx="9" presStyleCnt="14">
        <dgm:presLayoutVars>
          <dgm:bulletEnabled val="1"/>
        </dgm:presLayoutVars>
      </dgm:prSet>
      <dgm:spPr/>
    </dgm:pt>
    <dgm:pt modelId="{2EF55E70-A884-4B03-A9C1-6DDAF164439E}" type="pres">
      <dgm:prSet presAssocID="{7AE364D8-F8B3-4177-86F4-B91E6C884C7E}" presName="sibTrans" presStyleCnt="0"/>
      <dgm:spPr/>
    </dgm:pt>
    <dgm:pt modelId="{BEB4897B-734B-4C32-971C-906097A0F98E}" type="pres">
      <dgm:prSet presAssocID="{9175C988-E2EC-46A4-97D2-F4F21666C46F}" presName="node" presStyleLbl="node1" presStyleIdx="10" presStyleCnt="14">
        <dgm:presLayoutVars>
          <dgm:bulletEnabled val="1"/>
        </dgm:presLayoutVars>
      </dgm:prSet>
      <dgm:spPr/>
    </dgm:pt>
    <dgm:pt modelId="{C689B5D7-DAA6-40B7-AEE3-B246C936577F}" type="pres">
      <dgm:prSet presAssocID="{9A9D7820-8D78-48ED-A226-B176779AB0AB}" presName="sibTrans" presStyleCnt="0"/>
      <dgm:spPr/>
    </dgm:pt>
    <dgm:pt modelId="{B58A11BE-9CCD-4790-A9C0-6EC026170F45}" type="pres">
      <dgm:prSet presAssocID="{AD201FF2-B335-4D15-A2D5-309C322A405E}" presName="node" presStyleLbl="node1" presStyleIdx="11" presStyleCnt="14" custScaleX="115871">
        <dgm:presLayoutVars>
          <dgm:bulletEnabled val="1"/>
        </dgm:presLayoutVars>
      </dgm:prSet>
      <dgm:spPr/>
    </dgm:pt>
    <dgm:pt modelId="{A75A99C1-32B1-4F5A-BAB8-8D280B65D971}" type="pres">
      <dgm:prSet presAssocID="{06CBDC23-7E02-4FD3-A4C1-62B9B0AA140F}" presName="sibTrans" presStyleCnt="0"/>
      <dgm:spPr/>
    </dgm:pt>
    <dgm:pt modelId="{D4CFEFB2-D332-4423-945D-3A8E7351BCA5}" type="pres">
      <dgm:prSet presAssocID="{FC3D4ECD-BA39-463B-ABAD-79CC89A3AAA5}" presName="node" presStyleLbl="node1" presStyleIdx="12" presStyleCnt="14" custScaleX="124790" custLinFactNeighborX="-4433" custLinFactNeighborY="-3806">
        <dgm:presLayoutVars>
          <dgm:bulletEnabled val="1"/>
        </dgm:presLayoutVars>
      </dgm:prSet>
      <dgm:spPr/>
    </dgm:pt>
    <dgm:pt modelId="{355EAC12-299D-4BCE-A7A4-13FB6391A483}" type="pres">
      <dgm:prSet presAssocID="{286BB29A-10B9-4B7B-B66E-906F95F5DC1E}" presName="sibTrans" presStyleCnt="0"/>
      <dgm:spPr/>
    </dgm:pt>
    <dgm:pt modelId="{01424DEF-6695-4725-AAF2-8CB810AD2582}" type="pres">
      <dgm:prSet presAssocID="{C0D9CA26-02D3-4E21-9AC3-C952BF0A3551}" presName="node" presStyleLbl="node1" presStyleIdx="13" presStyleCnt="14" custScaleX="115982" custLinFactNeighborX="-575" custLinFactNeighborY="-3806">
        <dgm:presLayoutVars>
          <dgm:bulletEnabled val="1"/>
        </dgm:presLayoutVars>
      </dgm:prSet>
      <dgm:spPr/>
    </dgm:pt>
  </dgm:ptLst>
  <dgm:cxnLst>
    <dgm:cxn modelId="{A4D84007-B055-45F7-B836-D1A0CA9E4A94}" srcId="{A2B9D593-189F-473A-8296-1A09979EEF2D}" destId="{FC3D4ECD-BA39-463B-ABAD-79CC89A3AAA5}" srcOrd="12" destOrd="0" parTransId="{FCD464EC-D657-4FB1-A5E2-869A8096766B}" sibTransId="{286BB29A-10B9-4B7B-B66E-906F95F5DC1E}"/>
    <dgm:cxn modelId="{DE775510-5120-4098-8377-65C0C9E818B5}" type="presOf" srcId="{AD201FF2-B335-4D15-A2D5-309C322A405E}" destId="{B58A11BE-9CCD-4790-A9C0-6EC026170F45}" srcOrd="0" destOrd="0" presId="urn:microsoft.com/office/officeart/2005/8/layout/default"/>
    <dgm:cxn modelId="{39FDBE17-CA93-40BC-AFEE-7129AB677133}" srcId="{A2B9D593-189F-473A-8296-1A09979EEF2D}" destId="{AD201FF2-B335-4D15-A2D5-309C322A405E}" srcOrd="11" destOrd="0" parTransId="{61030AB0-4AFE-493E-A75E-55C4764E8B83}" sibTransId="{06CBDC23-7E02-4FD3-A4C1-62B9B0AA140F}"/>
    <dgm:cxn modelId="{F2F6E319-5973-4B2E-8379-E9F632D7DA51}" srcId="{A2B9D593-189F-473A-8296-1A09979EEF2D}" destId="{16576152-AAF7-492C-A229-DA4C58196F01}" srcOrd="4" destOrd="0" parTransId="{6994498B-4EC0-426A-94DE-E79A186CA689}" sibTransId="{653EFB7E-5B93-4E8C-BE96-FD5CA935F104}"/>
    <dgm:cxn modelId="{72A9B725-27A8-402C-9784-47AA701E558A}" type="presOf" srcId="{FC3D4ECD-BA39-463B-ABAD-79CC89A3AAA5}" destId="{D4CFEFB2-D332-4423-945D-3A8E7351BCA5}" srcOrd="0" destOrd="0" presId="urn:microsoft.com/office/officeart/2005/8/layout/default"/>
    <dgm:cxn modelId="{F9F76F27-C16A-466E-B8DC-02769B2D9974}" srcId="{A2B9D593-189F-473A-8296-1A09979EEF2D}" destId="{86A7B627-4D30-4885-BF29-112DEDB88B4C}" srcOrd="1" destOrd="0" parTransId="{A2560635-2B8F-4837-A192-DB9DA7E2E41F}" sibTransId="{8B0F49A7-04D8-4755-92EF-2EE901F684C5}"/>
    <dgm:cxn modelId="{09D5973A-BA12-4411-A35E-3537D3005FCF}" srcId="{A2B9D593-189F-473A-8296-1A09979EEF2D}" destId="{6E2B01E8-D953-4364-8F35-F1AF291526D3}" srcOrd="2" destOrd="0" parTransId="{6FE3647C-154B-4EC3-9239-BF9A3D6FAE55}" sibTransId="{B3B905E3-36AA-4124-927F-937438225BA1}"/>
    <dgm:cxn modelId="{28D4313E-38B1-417C-8AA5-B3E2D0293095}" type="presOf" srcId="{0D609EF2-FA7C-4D38-8692-D3D24D6CC6E5}" destId="{6B089C36-E03B-4A4F-8AC5-C984663F9FE7}" srcOrd="0" destOrd="0" presId="urn:microsoft.com/office/officeart/2005/8/layout/default"/>
    <dgm:cxn modelId="{A4C1AF44-5075-4ACA-982E-A3738D35603A}" type="presOf" srcId="{86A7B627-4D30-4885-BF29-112DEDB88B4C}" destId="{FE6ECA6D-8B14-49DF-AE66-7A67ADDA9C9C}" srcOrd="0" destOrd="0" presId="urn:microsoft.com/office/officeart/2005/8/layout/default"/>
    <dgm:cxn modelId="{7E418446-4991-407D-9F21-B031284B5943}" srcId="{A2B9D593-189F-473A-8296-1A09979EEF2D}" destId="{D320E105-805D-4176-A735-5A6C268121CD}" srcOrd="0" destOrd="0" parTransId="{42292F1C-CE06-42D7-83CE-A8AF2CFC17E0}" sibTransId="{8C438AFA-4E2D-4F72-9DB2-4C6B70631F14}"/>
    <dgm:cxn modelId="{39365468-4349-4F41-9C9B-3580E06A82BF}" type="presOf" srcId="{57ECC534-1DFF-4ABD-BED1-FC596792C717}" destId="{644458AB-1BB1-4670-A271-346464405981}" srcOrd="0" destOrd="0" presId="urn:microsoft.com/office/officeart/2005/8/layout/default"/>
    <dgm:cxn modelId="{AC789350-BBE1-4142-A106-95D53F117BE6}" srcId="{A2B9D593-189F-473A-8296-1A09979EEF2D}" destId="{C0D9CA26-02D3-4E21-9AC3-C952BF0A3551}" srcOrd="13" destOrd="0" parTransId="{A0EFBF7E-DCF1-4410-BF08-A404B249E821}" sibTransId="{33537257-86B3-45DA-9ABE-37E37B922EF6}"/>
    <dgm:cxn modelId="{C3DAE651-4342-44E9-B476-82F9267A905F}" type="presOf" srcId="{5745B321-F449-4E2E-9B8C-D79B360DCFB0}" destId="{BEA6978B-038C-4C37-B167-2AD3C6EC0DA0}" srcOrd="0" destOrd="0" presId="urn:microsoft.com/office/officeart/2005/8/layout/default"/>
    <dgm:cxn modelId="{16861585-AA5D-41F0-88A8-538F9C1D3983}" srcId="{A2B9D593-189F-473A-8296-1A09979EEF2D}" destId="{5745B321-F449-4E2E-9B8C-D79B360DCFB0}" srcOrd="7" destOrd="0" parTransId="{3CA5CA76-FEAA-496C-9A6A-E24AD75EDD92}" sibTransId="{99EC8CAB-5E9F-4203-90D0-F230A78D46F1}"/>
    <dgm:cxn modelId="{C88FF88C-D0BA-49CD-AF79-1ADBE8DCD4DF}" type="presOf" srcId="{CDEA35F0-FF82-4A08-A5F7-014AD1270F11}" destId="{78FA64AB-20C6-4550-856E-83302526106D}" srcOrd="0" destOrd="0" presId="urn:microsoft.com/office/officeart/2005/8/layout/default"/>
    <dgm:cxn modelId="{13AD9C96-580A-48B5-B963-696AF2091A2B}" type="presOf" srcId="{A2B9D593-189F-473A-8296-1A09979EEF2D}" destId="{4F5DB81F-178B-4A84-9FFF-9E76B2745126}" srcOrd="0" destOrd="0" presId="urn:microsoft.com/office/officeart/2005/8/layout/default"/>
    <dgm:cxn modelId="{3EB9AE9D-135C-40C1-A68F-D7BC7E5208DB}" type="presOf" srcId="{FD978EB1-0403-4056-B134-75F4694ECF36}" destId="{CE470227-62C0-4549-93F9-ADB95D5786E9}" srcOrd="0" destOrd="0" presId="urn:microsoft.com/office/officeart/2005/8/layout/default"/>
    <dgm:cxn modelId="{352527A7-2AE0-4F3E-BDDD-28B0CA140677}" srcId="{A2B9D593-189F-473A-8296-1A09979EEF2D}" destId="{FD978EB1-0403-4056-B134-75F4694ECF36}" srcOrd="5" destOrd="0" parTransId="{6A65F63B-8CFC-4DEC-8F29-56E9C8079D6B}" sibTransId="{8199B881-B825-4213-888A-728B245C6862}"/>
    <dgm:cxn modelId="{4170D6B0-B6D8-40AA-BCDE-1FC0930D112F}" srcId="{A2B9D593-189F-473A-8296-1A09979EEF2D}" destId="{0D609EF2-FA7C-4D38-8692-D3D24D6CC6E5}" srcOrd="3" destOrd="0" parTransId="{3D644302-190A-40EA-9193-9AF0551C1E79}" sibTransId="{3743CBE3-807B-4EB8-A02E-213E4EA0D03D}"/>
    <dgm:cxn modelId="{1F8062B4-BBFC-46B0-AA6A-19631030A961}" srcId="{A2B9D593-189F-473A-8296-1A09979EEF2D}" destId="{CDEA35F0-FF82-4A08-A5F7-014AD1270F11}" srcOrd="6" destOrd="0" parTransId="{F13E479C-A490-4156-9233-8FB018EF017D}" sibTransId="{A797BD88-33AC-4DCF-823D-7A1A1177BE36}"/>
    <dgm:cxn modelId="{CC8754B4-2FD6-40C7-A3DC-025CE23B06D3}" srcId="{A2B9D593-189F-473A-8296-1A09979EEF2D}" destId="{9175C988-E2EC-46A4-97D2-F4F21666C46F}" srcOrd="10" destOrd="0" parTransId="{55A5E8D5-9B66-4872-B41A-A98BCEF8FC71}" sibTransId="{9A9D7820-8D78-48ED-A226-B176779AB0AB}"/>
    <dgm:cxn modelId="{9673F8BE-ED8E-485B-87D1-0A51FEF9BC5F}" type="presOf" srcId="{C0D9CA26-02D3-4E21-9AC3-C952BF0A3551}" destId="{01424DEF-6695-4725-AAF2-8CB810AD2582}" srcOrd="0" destOrd="0" presId="urn:microsoft.com/office/officeart/2005/8/layout/default"/>
    <dgm:cxn modelId="{CA707AC8-3B28-4491-A9F0-8B1E7A40A096}" type="presOf" srcId="{D320E105-805D-4176-A735-5A6C268121CD}" destId="{A7B2B552-F3D8-4B54-B87A-729E6D3E650A}" srcOrd="0" destOrd="0" presId="urn:microsoft.com/office/officeart/2005/8/layout/default"/>
    <dgm:cxn modelId="{D34963DA-1BE7-4840-9491-F68B90416780}" srcId="{A2B9D593-189F-473A-8296-1A09979EEF2D}" destId="{CB2D4660-8BDC-42FE-A61E-AA86B53EB6B3}" srcOrd="9" destOrd="0" parTransId="{1E129A79-110F-44C3-B37F-0B3790F8C8C8}" sibTransId="{7AE364D8-F8B3-4177-86F4-B91E6C884C7E}"/>
    <dgm:cxn modelId="{C7753BE3-6BDE-427E-AA4B-F410E7F68EC3}" srcId="{A2B9D593-189F-473A-8296-1A09979EEF2D}" destId="{57ECC534-1DFF-4ABD-BED1-FC596792C717}" srcOrd="8" destOrd="0" parTransId="{288A2170-9200-49B3-877C-7A3C19654F32}" sibTransId="{46BDEBB1-75D7-4019-B311-95C58620E1CD}"/>
    <dgm:cxn modelId="{FB0245EA-139C-4E46-BE23-B1E2CFDDCA7D}" type="presOf" srcId="{9175C988-E2EC-46A4-97D2-F4F21666C46F}" destId="{BEB4897B-734B-4C32-971C-906097A0F98E}" srcOrd="0" destOrd="0" presId="urn:microsoft.com/office/officeart/2005/8/layout/default"/>
    <dgm:cxn modelId="{172F29F0-0B4B-4843-A49A-3779719B522C}" type="presOf" srcId="{16576152-AAF7-492C-A229-DA4C58196F01}" destId="{750CA422-08C8-47F9-B6E3-10B1AA5B93EC}" srcOrd="0" destOrd="0" presId="urn:microsoft.com/office/officeart/2005/8/layout/default"/>
    <dgm:cxn modelId="{F7A898F2-1239-4702-BC86-76FAC0B7144F}" type="presOf" srcId="{CB2D4660-8BDC-42FE-A61E-AA86B53EB6B3}" destId="{44CD27FC-4BCD-4957-A170-E3DC8F966596}" srcOrd="0" destOrd="0" presId="urn:microsoft.com/office/officeart/2005/8/layout/default"/>
    <dgm:cxn modelId="{AD223CF3-3BFF-425C-B8A1-9718E7667E20}" type="presOf" srcId="{6E2B01E8-D953-4364-8F35-F1AF291526D3}" destId="{6E1B1067-C125-449C-ADE9-E8D0DF729065}" srcOrd="0" destOrd="0" presId="urn:microsoft.com/office/officeart/2005/8/layout/default"/>
    <dgm:cxn modelId="{42A23282-8B20-4F70-8FA9-C13B02A3839A}" type="presParOf" srcId="{4F5DB81F-178B-4A84-9FFF-9E76B2745126}" destId="{A7B2B552-F3D8-4B54-B87A-729E6D3E650A}" srcOrd="0" destOrd="0" presId="urn:microsoft.com/office/officeart/2005/8/layout/default"/>
    <dgm:cxn modelId="{FCFB7DD9-00BD-4A64-8E97-1B2A1D1353A3}" type="presParOf" srcId="{4F5DB81F-178B-4A84-9FFF-9E76B2745126}" destId="{D7B696EA-60C5-454B-B73F-7B4A278C05D8}" srcOrd="1" destOrd="0" presId="urn:microsoft.com/office/officeart/2005/8/layout/default"/>
    <dgm:cxn modelId="{9C1287A7-18B9-4E05-9261-3053CDC32B8D}" type="presParOf" srcId="{4F5DB81F-178B-4A84-9FFF-9E76B2745126}" destId="{FE6ECA6D-8B14-49DF-AE66-7A67ADDA9C9C}" srcOrd="2" destOrd="0" presId="urn:microsoft.com/office/officeart/2005/8/layout/default"/>
    <dgm:cxn modelId="{BEE138BD-7FDA-47FD-892D-2C07D00FB3EB}" type="presParOf" srcId="{4F5DB81F-178B-4A84-9FFF-9E76B2745126}" destId="{7740B6EB-57DB-472E-9211-89A1BE50B463}" srcOrd="3" destOrd="0" presId="urn:microsoft.com/office/officeart/2005/8/layout/default"/>
    <dgm:cxn modelId="{D8CB0440-06E3-49C2-BF2A-A01699DD0B45}" type="presParOf" srcId="{4F5DB81F-178B-4A84-9FFF-9E76B2745126}" destId="{6E1B1067-C125-449C-ADE9-E8D0DF729065}" srcOrd="4" destOrd="0" presId="urn:microsoft.com/office/officeart/2005/8/layout/default"/>
    <dgm:cxn modelId="{45A60D9D-3475-4DFC-ACF3-59A6D80CB63D}" type="presParOf" srcId="{4F5DB81F-178B-4A84-9FFF-9E76B2745126}" destId="{C21475C6-A10E-4893-B39B-BBFD1B8A7A9C}" srcOrd="5" destOrd="0" presId="urn:microsoft.com/office/officeart/2005/8/layout/default"/>
    <dgm:cxn modelId="{6A43D4FB-78A7-427E-9771-A080AC5A47F5}" type="presParOf" srcId="{4F5DB81F-178B-4A84-9FFF-9E76B2745126}" destId="{6B089C36-E03B-4A4F-8AC5-C984663F9FE7}" srcOrd="6" destOrd="0" presId="urn:microsoft.com/office/officeart/2005/8/layout/default"/>
    <dgm:cxn modelId="{25DD20D0-8F43-497F-A9AB-754FA873A474}" type="presParOf" srcId="{4F5DB81F-178B-4A84-9FFF-9E76B2745126}" destId="{DB6C398F-EC36-4F87-8983-BA93F842F4B0}" srcOrd="7" destOrd="0" presId="urn:microsoft.com/office/officeart/2005/8/layout/default"/>
    <dgm:cxn modelId="{35B71750-E9B0-44D0-BDC2-85B32D9A19FB}" type="presParOf" srcId="{4F5DB81F-178B-4A84-9FFF-9E76B2745126}" destId="{750CA422-08C8-47F9-B6E3-10B1AA5B93EC}" srcOrd="8" destOrd="0" presId="urn:microsoft.com/office/officeart/2005/8/layout/default"/>
    <dgm:cxn modelId="{A41EE5FF-A7D6-40DC-BA9C-130F4A929DA8}" type="presParOf" srcId="{4F5DB81F-178B-4A84-9FFF-9E76B2745126}" destId="{9ADE7696-AAD8-40F5-9069-307CAD025953}" srcOrd="9" destOrd="0" presId="urn:microsoft.com/office/officeart/2005/8/layout/default"/>
    <dgm:cxn modelId="{DA687A6F-286B-44CA-974D-9C1068046DDA}" type="presParOf" srcId="{4F5DB81F-178B-4A84-9FFF-9E76B2745126}" destId="{CE470227-62C0-4549-93F9-ADB95D5786E9}" srcOrd="10" destOrd="0" presId="urn:microsoft.com/office/officeart/2005/8/layout/default"/>
    <dgm:cxn modelId="{B2745154-F831-4087-8909-E308320A31D3}" type="presParOf" srcId="{4F5DB81F-178B-4A84-9FFF-9E76B2745126}" destId="{59E062E7-8934-4106-816B-64FF96838B4C}" srcOrd="11" destOrd="0" presId="urn:microsoft.com/office/officeart/2005/8/layout/default"/>
    <dgm:cxn modelId="{8BE79024-042B-4E16-816A-6C4396863A1A}" type="presParOf" srcId="{4F5DB81F-178B-4A84-9FFF-9E76B2745126}" destId="{78FA64AB-20C6-4550-856E-83302526106D}" srcOrd="12" destOrd="0" presId="urn:microsoft.com/office/officeart/2005/8/layout/default"/>
    <dgm:cxn modelId="{8CD0BCD3-DBEE-4003-BE58-1558F0E60B08}" type="presParOf" srcId="{4F5DB81F-178B-4A84-9FFF-9E76B2745126}" destId="{AC45E3DC-B58F-4312-ABF6-AAACDE9BDCC6}" srcOrd="13" destOrd="0" presId="urn:microsoft.com/office/officeart/2005/8/layout/default"/>
    <dgm:cxn modelId="{55F9C8FB-5609-4276-82D5-6A4D6940FB8D}" type="presParOf" srcId="{4F5DB81F-178B-4A84-9FFF-9E76B2745126}" destId="{BEA6978B-038C-4C37-B167-2AD3C6EC0DA0}" srcOrd="14" destOrd="0" presId="urn:microsoft.com/office/officeart/2005/8/layout/default"/>
    <dgm:cxn modelId="{EC3FDE03-6671-4269-B254-5E991E56D95F}" type="presParOf" srcId="{4F5DB81F-178B-4A84-9FFF-9E76B2745126}" destId="{CAD8BE98-C8FF-421D-9F76-3E51EF3DE637}" srcOrd="15" destOrd="0" presId="urn:microsoft.com/office/officeart/2005/8/layout/default"/>
    <dgm:cxn modelId="{D2FBC628-A292-409E-9149-664D978593A7}" type="presParOf" srcId="{4F5DB81F-178B-4A84-9FFF-9E76B2745126}" destId="{644458AB-1BB1-4670-A271-346464405981}" srcOrd="16" destOrd="0" presId="urn:microsoft.com/office/officeart/2005/8/layout/default"/>
    <dgm:cxn modelId="{51E1F3C5-2111-4D4D-B772-02BF1582F8B3}" type="presParOf" srcId="{4F5DB81F-178B-4A84-9FFF-9E76B2745126}" destId="{E5988965-555F-43A5-88E2-47120AEB6736}" srcOrd="17" destOrd="0" presId="urn:microsoft.com/office/officeart/2005/8/layout/default"/>
    <dgm:cxn modelId="{479806D5-1A3F-4A63-93FF-7A283F16AD8B}" type="presParOf" srcId="{4F5DB81F-178B-4A84-9FFF-9E76B2745126}" destId="{44CD27FC-4BCD-4957-A170-E3DC8F966596}" srcOrd="18" destOrd="0" presId="urn:microsoft.com/office/officeart/2005/8/layout/default"/>
    <dgm:cxn modelId="{B316CDAB-C519-4817-BED3-0324BB9791C7}" type="presParOf" srcId="{4F5DB81F-178B-4A84-9FFF-9E76B2745126}" destId="{2EF55E70-A884-4B03-A9C1-6DDAF164439E}" srcOrd="19" destOrd="0" presId="urn:microsoft.com/office/officeart/2005/8/layout/default"/>
    <dgm:cxn modelId="{494C8FA0-A556-4C6F-8611-B0777C99FA62}" type="presParOf" srcId="{4F5DB81F-178B-4A84-9FFF-9E76B2745126}" destId="{BEB4897B-734B-4C32-971C-906097A0F98E}" srcOrd="20" destOrd="0" presId="urn:microsoft.com/office/officeart/2005/8/layout/default"/>
    <dgm:cxn modelId="{0FA197BF-A190-47C4-8B15-3A1BA234E97E}" type="presParOf" srcId="{4F5DB81F-178B-4A84-9FFF-9E76B2745126}" destId="{C689B5D7-DAA6-40B7-AEE3-B246C936577F}" srcOrd="21" destOrd="0" presId="urn:microsoft.com/office/officeart/2005/8/layout/default"/>
    <dgm:cxn modelId="{C266C9FD-0D32-4EBF-94B0-598419FD773A}" type="presParOf" srcId="{4F5DB81F-178B-4A84-9FFF-9E76B2745126}" destId="{B58A11BE-9CCD-4790-A9C0-6EC026170F45}" srcOrd="22" destOrd="0" presId="urn:microsoft.com/office/officeart/2005/8/layout/default"/>
    <dgm:cxn modelId="{0BFBCA29-F106-4E1F-86E9-CC6F5E26B904}" type="presParOf" srcId="{4F5DB81F-178B-4A84-9FFF-9E76B2745126}" destId="{A75A99C1-32B1-4F5A-BAB8-8D280B65D971}" srcOrd="23" destOrd="0" presId="urn:microsoft.com/office/officeart/2005/8/layout/default"/>
    <dgm:cxn modelId="{ABEDAC77-7162-4343-823F-B7034552144F}" type="presParOf" srcId="{4F5DB81F-178B-4A84-9FFF-9E76B2745126}" destId="{D4CFEFB2-D332-4423-945D-3A8E7351BCA5}" srcOrd="24" destOrd="0" presId="urn:microsoft.com/office/officeart/2005/8/layout/default"/>
    <dgm:cxn modelId="{1B6AC68C-DF77-4EFD-B9CD-B3CFD3A32789}" type="presParOf" srcId="{4F5DB81F-178B-4A84-9FFF-9E76B2745126}" destId="{355EAC12-299D-4BCE-A7A4-13FB6391A483}" srcOrd="25" destOrd="0" presId="urn:microsoft.com/office/officeart/2005/8/layout/default"/>
    <dgm:cxn modelId="{6E6C403B-1967-4BFB-9F2D-2215EE05B1A0}" type="presParOf" srcId="{4F5DB81F-178B-4A84-9FFF-9E76B2745126}" destId="{01424DEF-6695-4725-AAF2-8CB810AD2582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7FC735B-56C7-4839-B2F7-446131339207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D4E6A87C-32FC-4300-86E3-2249BA00CA65}">
      <dgm:prSet phldrT="[Texto]" custT="1"/>
      <dgm:spPr/>
      <dgm:t>
        <a:bodyPr/>
        <a:lstStyle/>
        <a:p>
          <a:r>
            <a:rPr lang="es-MX" sz="2200" dirty="0"/>
            <a:t>Personas con discapacidad</a:t>
          </a:r>
        </a:p>
      </dgm:t>
    </dgm:pt>
    <dgm:pt modelId="{F3BF9A88-51DF-490D-8D92-85C53E725012}" type="parTrans" cxnId="{A53ED939-3323-4E37-B9AD-DFB138CA809A}">
      <dgm:prSet/>
      <dgm:spPr/>
      <dgm:t>
        <a:bodyPr/>
        <a:lstStyle/>
        <a:p>
          <a:endParaRPr lang="es-MX" sz="2200"/>
        </a:p>
      </dgm:t>
    </dgm:pt>
    <dgm:pt modelId="{598B057C-DAFD-452E-A5FF-E54525A06146}" type="sibTrans" cxnId="{A53ED939-3323-4E37-B9AD-DFB138CA809A}">
      <dgm:prSet/>
      <dgm:spPr/>
      <dgm:t>
        <a:bodyPr/>
        <a:lstStyle/>
        <a:p>
          <a:endParaRPr lang="es-MX" sz="2200"/>
        </a:p>
      </dgm:t>
    </dgm:pt>
    <dgm:pt modelId="{76A21EC5-7539-488E-9639-A25295AE726E}">
      <dgm:prSet phldrT="[Texto]" custT="1"/>
      <dgm:spPr/>
      <dgm:t>
        <a:bodyPr/>
        <a:lstStyle/>
        <a:p>
          <a:r>
            <a:rPr lang="es-MX" sz="2200" dirty="0"/>
            <a:t>Personas adultas mayores</a:t>
          </a:r>
        </a:p>
      </dgm:t>
    </dgm:pt>
    <dgm:pt modelId="{6DCDC044-391D-4C93-B6FB-A394A9528691}" type="parTrans" cxnId="{6E9734F9-52C6-4EE8-8EF1-1D4405011401}">
      <dgm:prSet/>
      <dgm:spPr/>
      <dgm:t>
        <a:bodyPr/>
        <a:lstStyle/>
        <a:p>
          <a:endParaRPr lang="es-MX" sz="2200"/>
        </a:p>
      </dgm:t>
    </dgm:pt>
    <dgm:pt modelId="{DE5C4F23-CA32-447D-9B35-ECCB446F5B96}" type="sibTrans" cxnId="{6E9734F9-52C6-4EE8-8EF1-1D4405011401}">
      <dgm:prSet/>
      <dgm:spPr/>
      <dgm:t>
        <a:bodyPr/>
        <a:lstStyle/>
        <a:p>
          <a:endParaRPr lang="es-MX" sz="2200"/>
        </a:p>
      </dgm:t>
    </dgm:pt>
    <dgm:pt modelId="{E5D07347-95B1-4BD8-A61D-E78E10BFE942}">
      <dgm:prSet phldrT="[Texto]" custT="1"/>
      <dgm:spPr/>
      <dgm:t>
        <a:bodyPr/>
        <a:lstStyle/>
        <a:p>
          <a:r>
            <a:rPr lang="es-MX" sz="2200" dirty="0"/>
            <a:t>Personas indígenas</a:t>
          </a:r>
        </a:p>
      </dgm:t>
    </dgm:pt>
    <dgm:pt modelId="{6531E84D-F840-40B8-9B3A-47DCE7D26445}" type="parTrans" cxnId="{B17A57FD-DF88-46DA-8A4A-C45888E1CC51}">
      <dgm:prSet/>
      <dgm:spPr/>
      <dgm:t>
        <a:bodyPr/>
        <a:lstStyle/>
        <a:p>
          <a:endParaRPr lang="es-MX" sz="2200"/>
        </a:p>
      </dgm:t>
    </dgm:pt>
    <dgm:pt modelId="{F50F31A8-F025-421A-ADF3-CB102CD74395}" type="sibTrans" cxnId="{B17A57FD-DF88-46DA-8A4A-C45888E1CC51}">
      <dgm:prSet/>
      <dgm:spPr/>
      <dgm:t>
        <a:bodyPr/>
        <a:lstStyle/>
        <a:p>
          <a:endParaRPr lang="es-MX" sz="2200"/>
        </a:p>
      </dgm:t>
    </dgm:pt>
    <dgm:pt modelId="{A303F6E9-5D3C-46A9-9815-F25480650EB0}">
      <dgm:prSet phldrT="[Texto]" custT="1"/>
      <dgm:spPr/>
      <dgm:t>
        <a:bodyPr/>
        <a:lstStyle/>
        <a:p>
          <a:r>
            <a:rPr lang="es-MX" sz="2200" dirty="0"/>
            <a:t>Personas de la diversidad sexual</a:t>
          </a:r>
        </a:p>
      </dgm:t>
    </dgm:pt>
    <dgm:pt modelId="{9F3A7104-4AE7-4F6A-B3DC-1F398F38EAD3}" type="parTrans" cxnId="{30451A1C-4F65-4242-BB74-A8145BD8A70B}">
      <dgm:prSet/>
      <dgm:spPr/>
      <dgm:t>
        <a:bodyPr/>
        <a:lstStyle/>
        <a:p>
          <a:endParaRPr lang="es-MX" sz="2200"/>
        </a:p>
      </dgm:t>
    </dgm:pt>
    <dgm:pt modelId="{70F2B9E2-DA41-4CFC-827A-F98D04AFF152}" type="sibTrans" cxnId="{30451A1C-4F65-4242-BB74-A8145BD8A70B}">
      <dgm:prSet/>
      <dgm:spPr/>
      <dgm:t>
        <a:bodyPr/>
        <a:lstStyle/>
        <a:p>
          <a:endParaRPr lang="es-MX" sz="2200"/>
        </a:p>
      </dgm:t>
    </dgm:pt>
    <dgm:pt modelId="{80B4C859-8B69-4DB8-BC5C-DD534D8AB044}">
      <dgm:prSet phldrT="[Texto]" custT="1"/>
      <dgm:spPr/>
      <dgm:t>
        <a:bodyPr/>
        <a:lstStyle/>
        <a:p>
          <a:r>
            <a:rPr lang="es-MX" sz="2200" dirty="0"/>
            <a:t>Personas que viven con VIH o SIDA</a:t>
          </a:r>
        </a:p>
      </dgm:t>
    </dgm:pt>
    <dgm:pt modelId="{A1238A4C-F7D0-4E2B-A527-B805CAF5E5DB}" type="parTrans" cxnId="{7714E456-218E-4E59-A41D-EC28F8A7FF82}">
      <dgm:prSet/>
      <dgm:spPr/>
      <dgm:t>
        <a:bodyPr/>
        <a:lstStyle/>
        <a:p>
          <a:endParaRPr lang="es-MX" sz="2200"/>
        </a:p>
      </dgm:t>
    </dgm:pt>
    <dgm:pt modelId="{84B41FD4-4F9B-47CD-839B-15409FA8EF4D}" type="sibTrans" cxnId="{7714E456-218E-4E59-A41D-EC28F8A7FF82}">
      <dgm:prSet/>
      <dgm:spPr/>
      <dgm:t>
        <a:bodyPr/>
        <a:lstStyle/>
        <a:p>
          <a:endParaRPr lang="es-MX" sz="2200"/>
        </a:p>
      </dgm:t>
    </dgm:pt>
    <dgm:pt modelId="{C246C3D3-E521-4E27-9305-81E7D906DBA7}">
      <dgm:prSet phldrT="[Texto]" custT="1"/>
      <dgm:spPr/>
      <dgm:t>
        <a:bodyPr/>
        <a:lstStyle/>
        <a:p>
          <a:r>
            <a:rPr lang="es-MX" sz="2200" dirty="0"/>
            <a:t>Niñas y niños en situación de calle</a:t>
          </a:r>
        </a:p>
      </dgm:t>
    </dgm:pt>
    <dgm:pt modelId="{DA181A45-39BF-4404-8E14-F55694A48181}" type="parTrans" cxnId="{9E5D5E6B-E286-466C-B223-E8243B9516F4}">
      <dgm:prSet/>
      <dgm:spPr/>
      <dgm:t>
        <a:bodyPr/>
        <a:lstStyle/>
        <a:p>
          <a:endParaRPr lang="es-MX" sz="2200"/>
        </a:p>
      </dgm:t>
    </dgm:pt>
    <dgm:pt modelId="{CF78A9D8-74A5-4E63-9AF5-32D385A547E3}" type="sibTrans" cxnId="{9E5D5E6B-E286-466C-B223-E8243B9516F4}">
      <dgm:prSet/>
      <dgm:spPr/>
      <dgm:t>
        <a:bodyPr/>
        <a:lstStyle/>
        <a:p>
          <a:endParaRPr lang="es-MX" sz="2200"/>
        </a:p>
      </dgm:t>
    </dgm:pt>
    <dgm:pt modelId="{7C53457D-A3A0-483E-AC8E-2994786925CB}">
      <dgm:prSet phldrT="[Texto]" custT="1"/>
      <dgm:spPr/>
      <dgm:t>
        <a:bodyPr/>
        <a:lstStyle/>
        <a:p>
          <a:r>
            <a:rPr lang="es-MX" sz="2200" dirty="0"/>
            <a:t>Afrodescendientes/ Personas </a:t>
          </a:r>
          <a:r>
            <a:rPr lang="es-MX" sz="2200" dirty="0" err="1"/>
            <a:t>afromexicanas</a:t>
          </a:r>
          <a:endParaRPr lang="es-MX" sz="2200" dirty="0"/>
        </a:p>
      </dgm:t>
    </dgm:pt>
    <dgm:pt modelId="{E2706113-025B-4497-8FF5-8B053A0E2B28}" type="parTrans" cxnId="{F2E454A4-8075-42A3-BB25-A06ABEEE86F9}">
      <dgm:prSet/>
      <dgm:spPr/>
      <dgm:t>
        <a:bodyPr/>
        <a:lstStyle/>
        <a:p>
          <a:endParaRPr lang="es-MX" sz="2200"/>
        </a:p>
      </dgm:t>
    </dgm:pt>
    <dgm:pt modelId="{90A0AA59-EC15-4143-8D47-6749EF1C7AD5}" type="sibTrans" cxnId="{F2E454A4-8075-42A3-BB25-A06ABEEE86F9}">
      <dgm:prSet/>
      <dgm:spPr/>
      <dgm:t>
        <a:bodyPr/>
        <a:lstStyle/>
        <a:p>
          <a:endParaRPr lang="es-MX" sz="2200"/>
        </a:p>
      </dgm:t>
    </dgm:pt>
    <dgm:pt modelId="{8E299C53-679F-4913-87E5-2E4936E8CAA5}">
      <dgm:prSet phldrT="[Texto]" custT="1"/>
      <dgm:spPr/>
      <dgm:t>
        <a:bodyPr/>
        <a:lstStyle/>
        <a:p>
          <a:r>
            <a:rPr lang="es-MX" sz="2200" dirty="0"/>
            <a:t>Trabajadoras, trabajadores del hogar</a:t>
          </a:r>
        </a:p>
      </dgm:t>
    </dgm:pt>
    <dgm:pt modelId="{83FA3508-54E1-4F7A-9520-FB7DE6176007}" type="parTrans" cxnId="{48FD59C3-9E7B-4175-AEC3-905C968F907C}">
      <dgm:prSet/>
      <dgm:spPr/>
      <dgm:t>
        <a:bodyPr/>
        <a:lstStyle/>
        <a:p>
          <a:endParaRPr lang="es-MX" sz="2200"/>
        </a:p>
      </dgm:t>
    </dgm:pt>
    <dgm:pt modelId="{61A96180-4031-4090-BC8E-2C2EDB8516BE}" type="sibTrans" cxnId="{48FD59C3-9E7B-4175-AEC3-905C968F907C}">
      <dgm:prSet/>
      <dgm:spPr/>
      <dgm:t>
        <a:bodyPr/>
        <a:lstStyle/>
        <a:p>
          <a:endParaRPr lang="es-MX" sz="2200"/>
        </a:p>
      </dgm:t>
    </dgm:pt>
    <dgm:pt modelId="{11121BCF-8E0A-4CE4-86A3-0F4DE605E174}">
      <dgm:prSet phldrT="[Texto]" custT="1"/>
      <dgm:spPr/>
      <dgm:t>
        <a:bodyPr/>
        <a:lstStyle/>
        <a:p>
          <a:r>
            <a:rPr lang="es-MX" sz="2200" dirty="0"/>
            <a:t>Personas de talla baja</a:t>
          </a:r>
        </a:p>
      </dgm:t>
    </dgm:pt>
    <dgm:pt modelId="{B1A03893-EE59-4D32-B625-549AD1439A79}" type="parTrans" cxnId="{79EFDA31-7BAC-4A5F-97C1-88EAC1E86F16}">
      <dgm:prSet/>
      <dgm:spPr/>
      <dgm:t>
        <a:bodyPr/>
        <a:lstStyle/>
        <a:p>
          <a:endParaRPr lang="es-MX" sz="2200"/>
        </a:p>
      </dgm:t>
    </dgm:pt>
    <dgm:pt modelId="{219C4000-EC30-4176-97A7-0E05068B9D0A}" type="sibTrans" cxnId="{79EFDA31-7BAC-4A5F-97C1-88EAC1E86F16}">
      <dgm:prSet/>
      <dgm:spPr/>
      <dgm:t>
        <a:bodyPr/>
        <a:lstStyle/>
        <a:p>
          <a:endParaRPr lang="es-MX" sz="2200"/>
        </a:p>
      </dgm:t>
    </dgm:pt>
    <dgm:pt modelId="{F10AD76D-DC33-48C0-A4B3-F3B8BC3783AC}">
      <dgm:prSet phldrT="[Texto]" custT="1"/>
      <dgm:spPr/>
      <dgm:t>
        <a:bodyPr/>
        <a:lstStyle/>
        <a:p>
          <a:r>
            <a:rPr lang="es-MX" sz="2200" dirty="0"/>
            <a:t>Trabadora, trabajador sexual</a:t>
          </a:r>
        </a:p>
      </dgm:t>
    </dgm:pt>
    <dgm:pt modelId="{123198B2-5660-4E05-B570-46714B347563}" type="parTrans" cxnId="{57C6E4AE-B462-4C63-9DC2-91FD58EC8C8C}">
      <dgm:prSet/>
      <dgm:spPr/>
      <dgm:t>
        <a:bodyPr/>
        <a:lstStyle/>
        <a:p>
          <a:endParaRPr lang="es-MX" sz="2200"/>
        </a:p>
      </dgm:t>
    </dgm:pt>
    <dgm:pt modelId="{4A1CC843-21FF-40EB-8F7E-CA5E6B0D48EC}" type="sibTrans" cxnId="{57C6E4AE-B462-4C63-9DC2-91FD58EC8C8C}">
      <dgm:prSet/>
      <dgm:spPr/>
      <dgm:t>
        <a:bodyPr/>
        <a:lstStyle/>
        <a:p>
          <a:endParaRPr lang="es-MX" sz="2200"/>
        </a:p>
      </dgm:t>
    </dgm:pt>
    <dgm:pt modelId="{F4165247-8C5E-46C4-A1EA-6DE4C5376CE1}" type="pres">
      <dgm:prSet presAssocID="{27FC735B-56C7-4839-B2F7-446131339207}" presName="diagram" presStyleCnt="0">
        <dgm:presLayoutVars>
          <dgm:dir/>
          <dgm:resizeHandles val="exact"/>
        </dgm:presLayoutVars>
      </dgm:prSet>
      <dgm:spPr/>
    </dgm:pt>
    <dgm:pt modelId="{67B57A47-D074-4643-BFB6-600A63E63212}" type="pres">
      <dgm:prSet presAssocID="{D4E6A87C-32FC-4300-86E3-2249BA00CA65}" presName="node" presStyleLbl="node1" presStyleIdx="0" presStyleCnt="10">
        <dgm:presLayoutVars>
          <dgm:bulletEnabled val="1"/>
        </dgm:presLayoutVars>
      </dgm:prSet>
      <dgm:spPr/>
    </dgm:pt>
    <dgm:pt modelId="{F3B24A9E-E6DA-4905-822E-6E3B0B6A9188}" type="pres">
      <dgm:prSet presAssocID="{598B057C-DAFD-452E-A5FF-E54525A06146}" presName="sibTrans" presStyleCnt="0"/>
      <dgm:spPr/>
    </dgm:pt>
    <dgm:pt modelId="{14F42881-5F8F-4363-AB4C-88E75979541D}" type="pres">
      <dgm:prSet presAssocID="{76A21EC5-7539-488E-9639-A25295AE726E}" presName="node" presStyleLbl="node1" presStyleIdx="1" presStyleCnt="10">
        <dgm:presLayoutVars>
          <dgm:bulletEnabled val="1"/>
        </dgm:presLayoutVars>
      </dgm:prSet>
      <dgm:spPr/>
    </dgm:pt>
    <dgm:pt modelId="{81D70672-3C5E-4AF3-B9DA-F7045DDB91F0}" type="pres">
      <dgm:prSet presAssocID="{DE5C4F23-CA32-447D-9B35-ECCB446F5B96}" presName="sibTrans" presStyleCnt="0"/>
      <dgm:spPr/>
    </dgm:pt>
    <dgm:pt modelId="{A125CE93-2000-4628-B7EA-B8BFF9800F11}" type="pres">
      <dgm:prSet presAssocID="{E5D07347-95B1-4BD8-A61D-E78E10BFE942}" presName="node" presStyleLbl="node1" presStyleIdx="2" presStyleCnt="10" custLinFactNeighborX="-4131" custLinFactNeighborY="956">
        <dgm:presLayoutVars>
          <dgm:bulletEnabled val="1"/>
        </dgm:presLayoutVars>
      </dgm:prSet>
      <dgm:spPr/>
    </dgm:pt>
    <dgm:pt modelId="{91FAD1DD-D0AB-40FB-B2FA-FED1CF12D927}" type="pres">
      <dgm:prSet presAssocID="{F50F31A8-F025-421A-ADF3-CB102CD74395}" presName="sibTrans" presStyleCnt="0"/>
      <dgm:spPr/>
    </dgm:pt>
    <dgm:pt modelId="{F3251563-FF82-41CA-AA54-B0C33DD955EE}" type="pres">
      <dgm:prSet presAssocID="{A303F6E9-5D3C-46A9-9815-F25480650EB0}" presName="node" presStyleLbl="node1" presStyleIdx="3" presStyleCnt="10" custLinFactNeighborX="700" custLinFactNeighborY="115">
        <dgm:presLayoutVars>
          <dgm:bulletEnabled val="1"/>
        </dgm:presLayoutVars>
      </dgm:prSet>
      <dgm:spPr/>
    </dgm:pt>
    <dgm:pt modelId="{3E81E783-D165-4213-9B44-216ACB4DF010}" type="pres">
      <dgm:prSet presAssocID="{70F2B9E2-DA41-4CFC-827A-F98D04AFF152}" presName="sibTrans" presStyleCnt="0"/>
      <dgm:spPr/>
    </dgm:pt>
    <dgm:pt modelId="{BCB2AFA1-B27E-496C-8591-D369B122C3A7}" type="pres">
      <dgm:prSet presAssocID="{80B4C859-8B69-4DB8-BC5C-DD534D8AB044}" presName="node" presStyleLbl="node1" presStyleIdx="4" presStyleCnt="10">
        <dgm:presLayoutVars>
          <dgm:bulletEnabled val="1"/>
        </dgm:presLayoutVars>
      </dgm:prSet>
      <dgm:spPr/>
    </dgm:pt>
    <dgm:pt modelId="{6C9E7F45-55CB-4859-AFA5-147045FA1DA4}" type="pres">
      <dgm:prSet presAssocID="{84B41FD4-4F9B-47CD-839B-15409FA8EF4D}" presName="sibTrans" presStyleCnt="0"/>
      <dgm:spPr/>
    </dgm:pt>
    <dgm:pt modelId="{E53978B1-0983-40AD-A676-6823AB1FA200}" type="pres">
      <dgm:prSet presAssocID="{C246C3D3-E521-4E27-9305-81E7D906DBA7}" presName="node" presStyleLbl="node1" presStyleIdx="5" presStyleCnt="10">
        <dgm:presLayoutVars>
          <dgm:bulletEnabled val="1"/>
        </dgm:presLayoutVars>
      </dgm:prSet>
      <dgm:spPr/>
    </dgm:pt>
    <dgm:pt modelId="{6298E1FB-D8D5-4DCE-AD5B-F7346651E9F3}" type="pres">
      <dgm:prSet presAssocID="{CF78A9D8-74A5-4E63-9AF5-32D385A547E3}" presName="sibTrans" presStyleCnt="0"/>
      <dgm:spPr/>
    </dgm:pt>
    <dgm:pt modelId="{F49E9AFC-FDED-46EB-9F46-FCD1833A2728}" type="pres">
      <dgm:prSet presAssocID="{7C53457D-A3A0-483E-AC8E-2994786925CB}" presName="node" presStyleLbl="node1" presStyleIdx="6" presStyleCnt="10" custScaleX="134284" custScaleY="97141" custLinFactNeighborX="11129" custLinFactNeighborY="2016">
        <dgm:presLayoutVars>
          <dgm:bulletEnabled val="1"/>
        </dgm:presLayoutVars>
      </dgm:prSet>
      <dgm:spPr/>
    </dgm:pt>
    <dgm:pt modelId="{FEB24E35-E99C-4761-9EFD-600F7278BEE6}" type="pres">
      <dgm:prSet presAssocID="{90A0AA59-EC15-4143-8D47-6749EF1C7AD5}" presName="sibTrans" presStyleCnt="0"/>
      <dgm:spPr/>
    </dgm:pt>
    <dgm:pt modelId="{19A70A78-D01E-4A3E-817A-0775BF33E91A}" type="pres">
      <dgm:prSet presAssocID="{8E299C53-679F-4913-87E5-2E4936E8CAA5}" presName="node" presStyleLbl="node1" presStyleIdx="7" presStyleCnt="10" custLinFactNeighborX="-8866" custLinFactNeighborY="16189">
        <dgm:presLayoutVars>
          <dgm:bulletEnabled val="1"/>
        </dgm:presLayoutVars>
      </dgm:prSet>
      <dgm:spPr/>
    </dgm:pt>
    <dgm:pt modelId="{BC48FECE-3292-442F-922C-5A2A558C240E}" type="pres">
      <dgm:prSet presAssocID="{61A96180-4031-4090-BC8E-2C2EDB8516BE}" presName="sibTrans" presStyleCnt="0"/>
      <dgm:spPr/>
    </dgm:pt>
    <dgm:pt modelId="{099A8A8A-35A0-498D-BA12-B42A5103F676}" type="pres">
      <dgm:prSet presAssocID="{11121BCF-8E0A-4CE4-86A3-0F4DE605E174}" presName="node" presStyleLbl="node1" presStyleIdx="8" presStyleCnt="10" custLinFactNeighborX="1540" custLinFactNeighborY="16189">
        <dgm:presLayoutVars>
          <dgm:bulletEnabled val="1"/>
        </dgm:presLayoutVars>
      </dgm:prSet>
      <dgm:spPr/>
    </dgm:pt>
    <dgm:pt modelId="{67ACC837-6CD2-45D9-8B31-C4F1B732F2D7}" type="pres">
      <dgm:prSet presAssocID="{219C4000-EC30-4176-97A7-0E05068B9D0A}" presName="sibTrans" presStyleCnt="0"/>
      <dgm:spPr/>
    </dgm:pt>
    <dgm:pt modelId="{9CD6B2DC-4F93-4E44-829F-102967D71B72}" type="pres">
      <dgm:prSet presAssocID="{F10AD76D-DC33-48C0-A4B3-F3B8BC3783AC}" presName="node" presStyleLbl="node1" presStyleIdx="9" presStyleCnt="10" custScaleX="127427" custScaleY="94281" custLinFactNeighborX="11129" custLinFactNeighborY="16186">
        <dgm:presLayoutVars>
          <dgm:bulletEnabled val="1"/>
        </dgm:presLayoutVars>
      </dgm:prSet>
      <dgm:spPr/>
    </dgm:pt>
  </dgm:ptLst>
  <dgm:cxnLst>
    <dgm:cxn modelId="{452E5610-879B-4F6E-88BF-F7A164CBC289}" type="presOf" srcId="{27FC735B-56C7-4839-B2F7-446131339207}" destId="{F4165247-8C5E-46C4-A1EA-6DE4C5376CE1}" srcOrd="0" destOrd="0" presId="urn:microsoft.com/office/officeart/2005/8/layout/default"/>
    <dgm:cxn modelId="{ABE80A19-681F-4627-905F-F1B06E377E0B}" type="presOf" srcId="{D4E6A87C-32FC-4300-86E3-2249BA00CA65}" destId="{67B57A47-D074-4643-BFB6-600A63E63212}" srcOrd="0" destOrd="0" presId="urn:microsoft.com/office/officeart/2005/8/layout/default"/>
    <dgm:cxn modelId="{E0F23A1A-86F4-45CA-87F7-6D9B0C22DB36}" type="presOf" srcId="{F10AD76D-DC33-48C0-A4B3-F3B8BC3783AC}" destId="{9CD6B2DC-4F93-4E44-829F-102967D71B72}" srcOrd="0" destOrd="0" presId="urn:microsoft.com/office/officeart/2005/8/layout/default"/>
    <dgm:cxn modelId="{30451A1C-4F65-4242-BB74-A8145BD8A70B}" srcId="{27FC735B-56C7-4839-B2F7-446131339207}" destId="{A303F6E9-5D3C-46A9-9815-F25480650EB0}" srcOrd="3" destOrd="0" parTransId="{9F3A7104-4AE7-4F6A-B3DC-1F398F38EAD3}" sibTransId="{70F2B9E2-DA41-4CFC-827A-F98D04AFF152}"/>
    <dgm:cxn modelId="{FDC8022E-73C4-4C0D-ADE3-23DDD8F768E4}" type="presOf" srcId="{80B4C859-8B69-4DB8-BC5C-DD534D8AB044}" destId="{BCB2AFA1-B27E-496C-8591-D369B122C3A7}" srcOrd="0" destOrd="0" presId="urn:microsoft.com/office/officeart/2005/8/layout/default"/>
    <dgm:cxn modelId="{79EFDA31-7BAC-4A5F-97C1-88EAC1E86F16}" srcId="{27FC735B-56C7-4839-B2F7-446131339207}" destId="{11121BCF-8E0A-4CE4-86A3-0F4DE605E174}" srcOrd="8" destOrd="0" parTransId="{B1A03893-EE59-4D32-B625-549AD1439A79}" sibTransId="{219C4000-EC30-4176-97A7-0E05068B9D0A}"/>
    <dgm:cxn modelId="{A53ED939-3323-4E37-B9AD-DFB138CA809A}" srcId="{27FC735B-56C7-4839-B2F7-446131339207}" destId="{D4E6A87C-32FC-4300-86E3-2249BA00CA65}" srcOrd="0" destOrd="0" parTransId="{F3BF9A88-51DF-490D-8D92-85C53E725012}" sibTransId="{598B057C-DAFD-452E-A5FF-E54525A06146}"/>
    <dgm:cxn modelId="{9E5D5E6B-E286-466C-B223-E8243B9516F4}" srcId="{27FC735B-56C7-4839-B2F7-446131339207}" destId="{C246C3D3-E521-4E27-9305-81E7D906DBA7}" srcOrd="5" destOrd="0" parTransId="{DA181A45-39BF-4404-8E14-F55694A48181}" sibTransId="{CF78A9D8-74A5-4E63-9AF5-32D385A547E3}"/>
    <dgm:cxn modelId="{E232DD55-883B-42D1-9679-4943EC07F609}" type="presOf" srcId="{76A21EC5-7539-488E-9639-A25295AE726E}" destId="{14F42881-5F8F-4363-AB4C-88E75979541D}" srcOrd="0" destOrd="0" presId="urn:microsoft.com/office/officeart/2005/8/layout/default"/>
    <dgm:cxn modelId="{7714E456-218E-4E59-A41D-EC28F8A7FF82}" srcId="{27FC735B-56C7-4839-B2F7-446131339207}" destId="{80B4C859-8B69-4DB8-BC5C-DD534D8AB044}" srcOrd="4" destOrd="0" parTransId="{A1238A4C-F7D0-4E2B-A527-B805CAF5E5DB}" sibTransId="{84B41FD4-4F9B-47CD-839B-15409FA8EF4D}"/>
    <dgm:cxn modelId="{8E34C87A-5332-470B-AB40-6DBE25012105}" type="presOf" srcId="{E5D07347-95B1-4BD8-A61D-E78E10BFE942}" destId="{A125CE93-2000-4628-B7EA-B8BFF9800F11}" srcOrd="0" destOrd="0" presId="urn:microsoft.com/office/officeart/2005/8/layout/default"/>
    <dgm:cxn modelId="{B50FC086-8237-40FE-89CF-6E726ADBA1FE}" type="presOf" srcId="{11121BCF-8E0A-4CE4-86A3-0F4DE605E174}" destId="{099A8A8A-35A0-498D-BA12-B42A5103F676}" srcOrd="0" destOrd="0" presId="urn:microsoft.com/office/officeart/2005/8/layout/default"/>
    <dgm:cxn modelId="{8F922B94-6A75-473C-ADB7-CB8708E0EFDD}" type="presOf" srcId="{8E299C53-679F-4913-87E5-2E4936E8CAA5}" destId="{19A70A78-D01E-4A3E-817A-0775BF33E91A}" srcOrd="0" destOrd="0" presId="urn:microsoft.com/office/officeart/2005/8/layout/default"/>
    <dgm:cxn modelId="{F2E454A4-8075-42A3-BB25-A06ABEEE86F9}" srcId="{27FC735B-56C7-4839-B2F7-446131339207}" destId="{7C53457D-A3A0-483E-AC8E-2994786925CB}" srcOrd="6" destOrd="0" parTransId="{E2706113-025B-4497-8FF5-8B053A0E2B28}" sibTransId="{90A0AA59-EC15-4143-8D47-6749EF1C7AD5}"/>
    <dgm:cxn modelId="{0E0CDDA7-3A03-48EA-A6D7-775AFB0D91F8}" type="presOf" srcId="{A303F6E9-5D3C-46A9-9815-F25480650EB0}" destId="{F3251563-FF82-41CA-AA54-B0C33DD955EE}" srcOrd="0" destOrd="0" presId="urn:microsoft.com/office/officeart/2005/8/layout/default"/>
    <dgm:cxn modelId="{57C6E4AE-B462-4C63-9DC2-91FD58EC8C8C}" srcId="{27FC735B-56C7-4839-B2F7-446131339207}" destId="{F10AD76D-DC33-48C0-A4B3-F3B8BC3783AC}" srcOrd="9" destOrd="0" parTransId="{123198B2-5660-4E05-B570-46714B347563}" sibTransId="{4A1CC843-21FF-40EB-8F7E-CA5E6B0D48EC}"/>
    <dgm:cxn modelId="{48FD59C3-9E7B-4175-AEC3-905C968F907C}" srcId="{27FC735B-56C7-4839-B2F7-446131339207}" destId="{8E299C53-679F-4913-87E5-2E4936E8CAA5}" srcOrd="7" destOrd="0" parTransId="{83FA3508-54E1-4F7A-9520-FB7DE6176007}" sibTransId="{61A96180-4031-4090-BC8E-2C2EDB8516BE}"/>
    <dgm:cxn modelId="{E84AA1C4-36AD-4522-988C-428E891234B0}" type="presOf" srcId="{C246C3D3-E521-4E27-9305-81E7D906DBA7}" destId="{E53978B1-0983-40AD-A676-6823AB1FA200}" srcOrd="0" destOrd="0" presId="urn:microsoft.com/office/officeart/2005/8/layout/default"/>
    <dgm:cxn modelId="{6E9734F9-52C6-4EE8-8EF1-1D4405011401}" srcId="{27FC735B-56C7-4839-B2F7-446131339207}" destId="{76A21EC5-7539-488E-9639-A25295AE726E}" srcOrd="1" destOrd="0" parTransId="{6DCDC044-391D-4C93-B6FB-A394A9528691}" sibTransId="{DE5C4F23-CA32-447D-9B35-ECCB446F5B96}"/>
    <dgm:cxn modelId="{B17A57FD-DF88-46DA-8A4A-C45888E1CC51}" srcId="{27FC735B-56C7-4839-B2F7-446131339207}" destId="{E5D07347-95B1-4BD8-A61D-E78E10BFE942}" srcOrd="2" destOrd="0" parTransId="{6531E84D-F840-40B8-9B3A-47DCE7D26445}" sibTransId="{F50F31A8-F025-421A-ADF3-CB102CD74395}"/>
    <dgm:cxn modelId="{35AE97FE-FE71-4B3B-91E7-F9B268D91EBF}" type="presOf" srcId="{7C53457D-A3A0-483E-AC8E-2994786925CB}" destId="{F49E9AFC-FDED-46EB-9F46-FCD1833A2728}" srcOrd="0" destOrd="0" presId="urn:microsoft.com/office/officeart/2005/8/layout/default"/>
    <dgm:cxn modelId="{15A2B4F7-994E-4419-B300-753010BBCA34}" type="presParOf" srcId="{F4165247-8C5E-46C4-A1EA-6DE4C5376CE1}" destId="{67B57A47-D074-4643-BFB6-600A63E63212}" srcOrd="0" destOrd="0" presId="urn:microsoft.com/office/officeart/2005/8/layout/default"/>
    <dgm:cxn modelId="{B8C56810-18CC-47B6-B927-0A2153BD1702}" type="presParOf" srcId="{F4165247-8C5E-46C4-A1EA-6DE4C5376CE1}" destId="{F3B24A9E-E6DA-4905-822E-6E3B0B6A9188}" srcOrd="1" destOrd="0" presId="urn:microsoft.com/office/officeart/2005/8/layout/default"/>
    <dgm:cxn modelId="{949AA2E2-9A83-4CE8-8C75-D03E1B583053}" type="presParOf" srcId="{F4165247-8C5E-46C4-A1EA-6DE4C5376CE1}" destId="{14F42881-5F8F-4363-AB4C-88E75979541D}" srcOrd="2" destOrd="0" presId="urn:microsoft.com/office/officeart/2005/8/layout/default"/>
    <dgm:cxn modelId="{0507D0F3-97CF-445C-BD67-783F62D86A2F}" type="presParOf" srcId="{F4165247-8C5E-46C4-A1EA-6DE4C5376CE1}" destId="{81D70672-3C5E-4AF3-B9DA-F7045DDB91F0}" srcOrd="3" destOrd="0" presId="urn:microsoft.com/office/officeart/2005/8/layout/default"/>
    <dgm:cxn modelId="{8739A195-7339-4A25-8A0A-E4E42A5EFFF3}" type="presParOf" srcId="{F4165247-8C5E-46C4-A1EA-6DE4C5376CE1}" destId="{A125CE93-2000-4628-B7EA-B8BFF9800F11}" srcOrd="4" destOrd="0" presId="urn:microsoft.com/office/officeart/2005/8/layout/default"/>
    <dgm:cxn modelId="{8E22DBD2-5A36-4354-BCA5-C3931331B7CA}" type="presParOf" srcId="{F4165247-8C5E-46C4-A1EA-6DE4C5376CE1}" destId="{91FAD1DD-D0AB-40FB-B2FA-FED1CF12D927}" srcOrd="5" destOrd="0" presId="urn:microsoft.com/office/officeart/2005/8/layout/default"/>
    <dgm:cxn modelId="{35F64B2C-518E-418C-A0CF-95A3F8DA8510}" type="presParOf" srcId="{F4165247-8C5E-46C4-A1EA-6DE4C5376CE1}" destId="{F3251563-FF82-41CA-AA54-B0C33DD955EE}" srcOrd="6" destOrd="0" presId="urn:microsoft.com/office/officeart/2005/8/layout/default"/>
    <dgm:cxn modelId="{06E6DB47-A9B2-42C5-AFCC-2F5921341787}" type="presParOf" srcId="{F4165247-8C5E-46C4-A1EA-6DE4C5376CE1}" destId="{3E81E783-D165-4213-9B44-216ACB4DF010}" srcOrd="7" destOrd="0" presId="urn:microsoft.com/office/officeart/2005/8/layout/default"/>
    <dgm:cxn modelId="{63694327-543E-4BF2-8BFD-A84BBC833230}" type="presParOf" srcId="{F4165247-8C5E-46C4-A1EA-6DE4C5376CE1}" destId="{BCB2AFA1-B27E-496C-8591-D369B122C3A7}" srcOrd="8" destOrd="0" presId="urn:microsoft.com/office/officeart/2005/8/layout/default"/>
    <dgm:cxn modelId="{CD8932D5-6546-4639-ACB5-2EAFBC50F577}" type="presParOf" srcId="{F4165247-8C5E-46C4-A1EA-6DE4C5376CE1}" destId="{6C9E7F45-55CB-4859-AFA5-147045FA1DA4}" srcOrd="9" destOrd="0" presId="urn:microsoft.com/office/officeart/2005/8/layout/default"/>
    <dgm:cxn modelId="{6FFA1048-AD4F-4D7E-BC82-BF9A9AE0E00E}" type="presParOf" srcId="{F4165247-8C5E-46C4-A1EA-6DE4C5376CE1}" destId="{E53978B1-0983-40AD-A676-6823AB1FA200}" srcOrd="10" destOrd="0" presId="urn:microsoft.com/office/officeart/2005/8/layout/default"/>
    <dgm:cxn modelId="{CA9E536C-9157-4163-A5EF-F23E3FDDA7CC}" type="presParOf" srcId="{F4165247-8C5E-46C4-A1EA-6DE4C5376CE1}" destId="{6298E1FB-D8D5-4DCE-AD5B-F7346651E9F3}" srcOrd="11" destOrd="0" presId="urn:microsoft.com/office/officeart/2005/8/layout/default"/>
    <dgm:cxn modelId="{F8688614-2BD8-4A1E-8E96-9143CF8DEA25}" type="presParOf" srcId="{F4165247-8C5E-46C4-A1EA-6DE4C5376CE1}" destId="{F49E9AFC-FDED-46EB-9F46-FCD1833A2728}" srcOrd="12" destOrd="0" presId="urn:microsoft.com/office/officeart/2005/8/layout/default"/>
    <dgm:cxn modelId="{76D906AA-F739-4D29-8AB9-8EED5AF9BA50}" type="presParOf" srcId="{F4165247-8C5E-46C4-A1EA-6DE4C5376CE1}" destId="{FEB24E35-E99C-4761-9EFD-600F7278BEE6}" srcOrd="13" destOrd="0" presId="urn:microsoft.com/office/officeart/2005/8/layout/default"/>
    <dgm:cxn modelId="{3E56384A-5E09-4299-808A-326B22A660E9}" type="presParOf" srcId="{F4165247-8C5E-46C4-A1EA-6DE4C5376CE1}" destId="{19A70A78-D01E-4A3E-817A-0775BF33E91A}" srcOrd="14" destOrd="0" presId="urn:microsoft.com/office/officeart/2005/8/layout/default"/>
    <dgm:cxn modelId="{14380997-7A0E-4A18-ABD2-31A0EBEB215D}" type="presParOf" srcId="{F4165247-8C5E-46C4-A1EA-6DE4C5376CE1}" destId="{BC48FECE-3292-442F-922C-5A2A558C240E}" srcOrd="15" destOrd="0" presId="urn:microsoft.com/office/officeart/2005/8/layout/default"/>
    <dgm:cxn modelId="{200A76A4-39F4-420F-927A-A8BDEFB58318}" type="presParOf" srcId="{F4165247-8C5E-46C4-A1EA-6DE4C5376CE1}" destId="{099A8A8A-35A0-498D-BA12-B42A5103F676}" srcOrd="16" destOrd="0" presId="urn:microsoft.com/office/officeart/2005/8/layout/default"/>
    <dgm:cxn modelId="{EA5ADA2D-A154-4B7A-ABE9-BDCCA975471D}" type="presParOf" srcId="{F4165247-8C5E-46C4-A1EA-6DE4C5376CE1}" destId="{67ACC837-6CD2-45D9-8B31-C4F1B732F2D7}" srcOrd="17" destOrd="0" presId="urn:microsoft.com/office/officeart/2005/8/layout/default"/>
    <dgm:cxn modelId="{1133F5C8-BA8D-4C1E-BCEF-84145DE87093}" type="presParOf" srcId="{F4165247-8C5E-46C4-A1EA-6DE4C5376CE1}" destId="{9CD6B2DC-4F93-4E44-829F-102967D71B72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4CB2C-8EAD-41E5-8917-8541E958E759}">
      <dsp:nvSpPr>
        <dsp:cNvPr id="0" name=""/>
        <dsp:cNvSpPr/>
      </dsp:nvSpPr>
      <dsp:spPr>
        <a:xfrm>
          <a:off x="0" y="0"/>
          <a:ext cx="8082096" cy="154511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El conflicto como una fuerza que motiva cambios en el orden personal y social</a:t>
          </a:r>
        </a:p>
      </dsp:txBody>
      <dsp:txXfrm>
        <a:off x="75426" y="75426"/>
        <a:ext cx="7931244" cy="1394261"/>
      </dsp:txXfrm>
    </dsp:sp>
    <dsp:sp modelId="{5B536F6F-873F-46E4-BF67-2EEE2EF9E98E}">
      <dsp:nvSpPr>
        <dsp:cNvPr id="0" name=""/>
        <dsp:cNvSpPr/>
      </dsp:nvSpPr>
      <dsp:spPr>
        <a:xfrm>
          <a:off x="0" y="1606655"/>
          <a:ext cx="8082096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607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300" kern="1200" dirty="0"/>
            <a:t>Galtung (2010)</a:t>
          </a:r>
        </a:p>
      </dsp:txBody>
      <dsp:txXfrm>
        <a:off x="0" y="1606655"/>
        <a:ext cx="8082096" cy="496800"/>
      </dsp:txXfrm>
    </dsp:sp>
    <dsp:sp modelId="{0BC9904B-08D7-4969-8CA1-D1EBFA6E4424}">
      <dsp:nvSpPr>
        <dsp:cNvPr id="0" name=""/>
        <dsp:cNvSpPr/>
      </dsp:nvSpPr>
      <dsp:spPr>
        <a:xfrm>
          <a:off x="0" y="2103455"/>
          <a:ext cx="8082096" cy="2610562"/>
        </a:xfrm>
        <a:prstGeom prst="roundRect">
          <a:avLst/>
        </a:prstGeom>
        <a:solidFill>
          <a:schemeClr val="accent3">
            <a:hueOff val="-1617565"/>
            <a:satOff val="41387"/>
            <a:lumOff val="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El conflicto como una oportunidad para generar diferentes aprendizajes y desarrollar habilidades, entre ellas las comunicativas, ciudadanas y mediadoras.</a:t>
          </a:r>
        </a:p>
      </dsp:txBody>
      <dsp:txXfrm>
        <a:off x="127437" y="2230892"/>
        <a:ext cx="7827222" cy="2355688"/>
      </dsp:txXfrm>
    </dsp:sp>
    <dsp:sp modelId="{B0CA65CD-85B2-4922-B04F-AF62EE805BAF}">
      <dsp:nvSpPr>
        <dsp:cNvPr id="0" name=""/>
        <dsp:cNvSpPr/>
      </dsp:nvSpPr>
      <dsp:spPr>
        <a:xfrm>
          <a:off x="0" y="4714018"/>
          <a:ext cx="8082096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607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300" kern="1200" dirty="0"/>
            <a:t>Bernal &amp; </a:t>
          </a:r>
          <a:r>
            <a:rPr lang="es-MX" sz="2300" kern="1200" dirty="0" err="1"/>
            <a:t>Saker</a:t>
          </a:r>
          <a:r>
            <a:rPr lang="es-MX" sz="2300" kern="1200" dirty="0"/>
            <a:t> (2013)</a:t>
          </a:r>
        </a:p>
      </dsp:txBody>
      <dsp:txXfrm>
        <a:off x="0" y="4714018"/>
        <a:ext cx="8082096" cy="496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EFA19D-B7F6-4FB0-830D-32D59FDBF33C}">
      <dsp:nvSpPr>
        <dsp:cNvPr id="0" name=""/>
        <dsp:cNvSpPr/>
      </dsp:nvSpPr>
      <dsp:spPr>
        <a:xfrm rot="5400000">
          <a:off x="103748" y="815466"/>
          <a:ext cx="510293" cy="2147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113A15-DF55-4075-9DF3-71897D493DAB}">
      <dsp:nvSpPr>
        <dsp:cNvPr id="0" name=""/>
        <dsp:cNvSpPr/>
      </dsp:nvSpPr>
      <dsp:spPr>
        <a:xfrm>
          <a:off x="107503" y="99751"/>
          <a:ext cx="2050241" cy="535822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Evasión </a:t>
          </a:r>
        </a:p>
      </dsp:txBody>
      <dsp:txXfrm>
        <a:off x="133664" y="125912"/>
        <a:ext cx="1997919" cy="483500"/>
      </dsp:txXfrm>
    </dsp:sp>
    <dsp:sp modelId="{63203561-96AA-4764-97BE-A36BAED54988}">
      <dsp:nvSpPr>
        <dsp:cNvPr id="0" name=""/>
        <dsp:cNvSpPr/>
      </dsp:nvSpPr>
      <dsp:spPr>
        <a:xfrm>
          <a:off x="2339752" y="27741"/>
          <a:ext cx="3520233" cy="917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600" kern="1200" dirty="0"/>
            <a:t>Se evita el conflicto a toda costa</a:t>
          </a:r>
        </a:p>
      </dsp:txBody>
      <dsp:txXfrm>
        <a:off x="2339752" y="27741"/>
        <a:ext cx="3520233" cy="917488"/>
      </dsp:txXfrm>
    </dsp:sp>
    <dsp:sp modelId="{6C820C88-325F-4F8A-A3EC-F170FAD502F7}">
      <dsp:nvSpPr>
        <dsp:cNvPr id="0" name=""/>
        <dsp:cNvSpPr/>
      </dsp:nvSpPr>
      <dsp:spPr>
        <a:xfrm rot="5400000">
          <a:off x="149603" y="2032710"/>
          <a:ext cx="948494" cy="3126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3900455"/>
            <a:satOff val="6712"/>
            <a:lumOff val="24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159A8D-ECED-448A-B853-94936A8A4F09}">
      <dsp:nvSpPr>
        <dsp:cNvPr id="0" name=""/>
        <dsp:cNvSpPr/>
      </dsp:nvSpPr>
      <dsp:spPr>
        <a:xfrm>
          <a:off x="467543" y="1107860"/>
          <a:ext cx="2115752" cy="631199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Discusión</a:t>
          </a:r>
        </a:p>
      </dsp:txBody>
      <dsp:txXfrm>
        <a:off x="498361" y="1138678"/>
        <a:ext cx="2054116" cy="569563"/>
      </dsp:txXfrm>
    </dsp:sp>
    <dsp:sp modelId="{6EC399AC-2811-45F6-9C41-768BDF1C6537}">
      <dsp:nvSpPr>
        <dsp:cNvPr id="0" name=""/>
        <dsp:cNvSpPr/>
      </dsp:nvSpPr>
      <dsp:spPr>
        <a:xfrm>
          <a:off x="2627783" y="1251879"/>
          <a:ext cx="4418787" cy="80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600" kern="1200" dirty="0"/>
            <a:t>Es informal, puede ser satisfactoria o escalar el conflicto</a:t>
          </a:r>
        </a:p>
      </dsp:txBody>
      <dsp:txXfrm>
        <a:off x="2627783" y="1251879"/>
        <a:ext cx="4418787" cy="801657"/>
      </dsp:txXfrm>
    </dsp:sp>
    <dsp:sp modelId="{DD37D28B-0E5C-4CB6-B24A-D293A3657B78}">
      <dsp:nvSpPr>
        <dsp:cNvPr id="0" name=""/>
        <dsp:cNvSpPr/>
      </dsp:nvSpPr>
      <dsp:spPr>
        <a:xfrm rot="5400000">
          <a:off x="914724" y="3225228"/>
          <a:ext cx="687375" cy="4296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7800911"/>
            <a:satOff val="13424"/>
            <a:lumOff val="48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7BB53B-2FF5-4548-8AAF-6519449F5778}">
      <dsp:nvSpPr>
        <dsp:cNvPr id="0" name=""/>
        <dsp:cNvSpPr/>
      </dsp:nvSpPr>
      <dsp:spPr>
        <a:xfrm>
          <a:off x="755578" y="2362842"/>
          <a:ext cx="2796007" cy="723633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Negociación</a:t>
          </a:r>
        </a:p>
      </dsp:txBody>
      <dsp:txXfrm>
        <a:off x="790909" y="2398173"/>
        <a:ext cx="2725345" cy="652971"/>
      </dsp:txXfrm>
    </dsp:sp>
    <dsp:sp modelId="{64A9623E-EE7B-4C29-9483-F9E3A37186CA}">
      <dsp:nvSpPr>
        <dsp:cNvPr id="0" name=""/>
        <dsp:cNvSpPr/>
      </dsp:nvSpPr>
      <dsp:spPr>
        <a:xfrm>
          <a:off x="3707906" y="2362841"/>
          <a:ext cx="4842278" cy="679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600" kern="1200" dirty="0"/>
            <a:t>Ambas partes obtienen un beneficio y ceden en algo</a:t>
          </a:r>
        </a:p>
      </dsp:txBody>
      <dsp:txXfrm>
        <a:off x="3707906" y="2362841"/>
        <a:ext cx="4842278" cy="679588"/>
      </dsp:txXfrm>
    </dsp:sp>
    <dsp:sp modelId="{48BD9B8D-62CF-4B67-904A-D1648845064A}">
      <dsp:nvSpPr>
        <dsp:cNvPr id="0" name=""/>
        <dsp:cNvSpPr/>
      </dsp:nvSpPr>
      <dsp:spPr>
        <a:xfrm rot="5400000">
          <a:off x="1745791" y="4482392"/>
          <a:ext cx="789581" cy="32174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1701366"/>
            <a:satOff val="20136"/>
            <a:lumOff val="72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425AC8-D7F0-4B42-A19F-C0FB78F76AAB}">
      <dsp:nvSpPr>
        <dsp:cNvPr id="0" name=""/>
        <dsp:cNvSpPr/>
      </dsp:nvSpPr>
      <dsp:spPr>
        <a:xfrm>
          <a:off x="1475654" y="3312367"/>
          <a:ext cx="2868921" cy="984794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 dirty="0"/>
            <a:t>Mediación</a:t>
          </a:r>
        </a:p>
      </dsp:txBody>
      <dsp:txXfrm>
        <a:off x="1523736" y="3360449"/>
        <a:ext cx="2772757" cy="888630"/>
      </dsp:txXfrm>
    </dsp:sp>
    <dsp:sp modelId="{D3207944-5E81-434E-B78B-6ACEF3CF724E}">
      <dsp:nvSpPr>
        <dsp:cNvPr id="0" name=""/>
        <dsp:cNvSpPr/>
      </dsp:nvSpPr>
      <dsp:spPr>
        <a:xfrm>
          <a:off x="4650369" y="3427177"/>
          <a:ext cx="4433330" cy="865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600" kern="1200" dirty="0"/>
            <a:t>Intervención de un tercero imparcial que facilita la comunicación</a:t>
          </a:r>
        </a:p>
      </dsp:txBody>
      <dsp:txXfrm>
        <a:off x="4650369" y="3427177"/>
        <a:ext cx="4433330" cy="865361"/>
      </dsp:txXfrm>
    </dsp:sp>
    <dsp:sp modelId="{265A8EE2-32B7-4F87-BAEE-AC13A5046CDB}">
      <dsp:nvSpPr>
        <dsp:cNvPr id="0" name=""/>
        <dsp:cNvSpPr/>
      </dsp:nvSpPr>
      <dsp:spPr>
        <a:xfrm>
          <a:off x="2431833" y="4680520"/>
          <a:ext cx="2140168" cy="645282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Arbitraje</a:t>
          </a:r>
        </a:p>
      </dsp:txBody>
      <dsp:txXfrm>
        <a:off x="2463339" y="4712026"/>
        <a:ext cx="2077156" cy="582270"/>
      </dsp:txXfrm>
    </dsp:sp>
    <dsp:sp modelId="{4660FB84-FF7B-4093-B98B-4AB5C3801625}">
      <dsp:nvSpPr>
        <dsp:cNvPr id="0" name=""/>
        <dsp:cNvSpPr/>
      </dsp:nvSpPr>
      <dsp:spPr>
        <a:xfrm>
          <a:off x="5004047" y="4752528"/>
          <a:ext cx="3572959" cy="820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600" kern="1200" dirty="0"/>
            <a:t>Un tercero (la autoridad) decide y las partes acatan</a:t>
          </a:r>
        </a:p>
      </dsp:txBody>
      <dsp:txXfrm>
        <a:off x="5004047" y="4752528"/>
        <a:ext cx="3572959" cy="8200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19EBF-CDB5-41B6-8B55-85025AA590B6}">
      <dsp:nvSpPr>
        <dsp:cNvPr id="0" name=""/>
        <dsp:cNvSpPr/>
      </dsp:nvSpPr>
      <dsp:spPr>
        <a:xfrm>
          <a:off x="0" y="0"/>
          <a:ext cx="5805263" cy="580526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A2B34-5C22-47C2-BEE6-756C2DB12F38}">
      <dsp:nvSpPr>
        <dsp:cNvPr id="0" name=""/>
        <dsp:cNvSpPr/>
      </dsp:nvSpPr>
      <dsp:spPr>
        <a:xfrm>
          <a:off x="2880307" y="0"/>
          <a:ext cx="7466519" cy="58052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La mediación es la forma más conocida de intervención de una tercera fuerza. La </a:t>
          </a:r>
          <a:r>
            <a:rPr lang="es-ES" sz="2200" b="1" kern="1200" dirty="0"/>
            <a:t>persona mediadora debe ser imparcial y aceptada por las dos partes</a:t>
          </a:r>
          <a:r>
            <a:rPr lang="es-ES" sz="2200" kern="1200" dirty="0"/>
            <a:t>, no tiene autoridad para decidir ni para controlar el resultado. </a:t>
          </a:r>
          <a:endParaRPr lang="es-MX" sz="2200" kern="1200" dirty="0"/>
        </a:p>
      </dsp:txBody>
      <dsp:txXfrm>
        <a:off x="2880307" y="0"/>
        <a:ext cx="7466519" cy="1741582"/>
      </dsp:txXfrm>
    </dsp:sp>
    <dsp:sp modelId="{E302B6DE-5AEE-4EBB-A43B-C060F3A9F2E8}">
      <dsp:nvSpPr>
        <dsp:cNvPr id="0" name=""/>
        <dsp:cNvSpPr/>
      </dsp:nvSpPr>
      <dsp:spPr>
        <a:xfrm>
          <a:off x="1008112" y="1867237"/>
          <a:ext cx="3773417" cy="377341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ED2B9-22C1-4FF3-9E38-CF2E7C19E7D3}">
      <dsp:nvSpPr>
        <dsp:cNvPr id="0" name=""/>
        <dsp:cNvSpPr/>
      </dsp:nvSpPr>
      <dsp:spPr>
        <a:xfrm>
          <a:off x="2902631" y="1741582"/>
          <a:ext cx="7466519" cy="37734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742489"/>
              <a:satOff val="-20694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El </a:t>
          </a:r>
          <a:r>
            <a:rPr lang="es-ES" sz="2200" b="1" kern="1200" dirty="0"/>
            <a:t>mediador/a estructura la comunicación</a:t>
          </a:r>
          <a:r>
            <a:rPr lang="es-ES" sz="2200" kern="1200" dirty="0"/>
            <a:t> que se ha roto entre las partes, para que lleguen a su propio acuerdo; ha de </a:t>
          </a:r>
          <a:r>
            <a:rPr lang="es-ES" sz="2200" b="1" kern="1200" dirty="0"/>
            <a:t>ser creativo </a:t>
          </a:r>
          <a:r>
            <a:rPr lang="es-ES" sz="2200" kern="1200" dirty="0"/>
            <a:t>para imaginar posibles resoluciones, ha de </a:t>
          </a:r>
          <a:r>
            <a:rPr lang="es-ES" sz="2200" b="1" kern="1200" dirty="0"/>
            <a:t>saber escuchar </a:t>
          </a:r>
          <a:r>
            <a:rPr lang="es-ES" sz="2200" kern="1200" dirty="0"/>
            <a:t>y </a:t>
          </a:r>
          <a:r>
            <a:rPr lang="es-ES" sz="2200" b="1" kern="1200" dirty="0"/>
            <a:t>ser justo. </a:t>
          </a:r>
          <a:endParaRPr lang="es-MX" sz="2200" kern="1200" dirty="0"/>
        </a:p>
      </dsp:txBody>
      <dsp:txXfrm>
        <a:off x="2902631" y="1741582"/>
        <a:ext cx="7466519" cy="1741577"/>
      </dsp:txXfrm>
    </dsp:sp>
    <dsp:sp modelId="{5D6FC680-7C09-4438-B836-2D07013ECD0C}">
      <dsp:nvSpPr>
        <dsp:cNvPr id="0" name=""/>
        <dsp:cNvSpPr/>
      </dsp:nvSpPr>
      <dsp:spPr>
        <a:xfrm>
          <a:off x="2031843" y="3483160"/>
          <a:ext cx="1741577" cy="174157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0C92A-160E-45BA-ACE0-81E82BB7F07A}">
      <dsp:nvSpPr>
        <dsp:cNvPr id="0" name=""/>
        <dsp:cNvSpPr/>
      </dsp:nvSpPr>
      <dsp:spPr>
        <a:xfrm>
          <a:off x="2902631" y="3483160"/>
          <a:ext cx="7466519" cy="17415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484979"/>
              <a:satOff val="-41387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El mediador/a, a diferencia del árbitro, </a:t>
          </a:r>
          <a:r>
            <a:rPr lang="es-ES" sz="2200" b="1" kern="1200" dirty="0"/>
            <a:t>no puede imponer ninguna decisión a las partes.</a:t>
          </a:r>
          <a:endParaRPr lang="es-MX" sz="2200" kern="1200" dirty="0"/>
        </a:p>
      </dsp:txBody>
      <dsp:txXfrm>
        <a:off x="2902631" y="3483160"/>
        <a:ext cx="7466519" cy="1741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01F2D-6845-42BD-B0FE-960358052DBE}">
      <dsp:nvSpPr>
        <dsp:cNvPr id="0" name=""/>
        <dsp:cNvSpPr/>
      </dsp:nvSpPr>
      <dsp:spPr>
        <a:xfrm>
          <a:off x="3545" y="248201"/>
          <a:ext cx="2423297" cy="22444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Apertura: condiciones favorables (confianza, reglas de comunicación)</a:t>
          </a:r>
        </a:p>
      </dsp:txBody>
      <dsp:txXfrm>
        <a:off x="69282" y="313938"/>
        <a:ext cx="2291823" cy="2112942"/>
      </dsp:txXfrm>
    </dsp:sp>
    <dsp:sp modelId="{86F047BE-F0A7-46CF-A9B5-9828FEF7FF31}">
      <dsp:nvSpPr>
        <dsp:cNvPr id="0" name=""/>
        <dsp:cNvSpPr/>
      </dsp:nvSpPr>
      <dsp:spPr>
        <a:xfrm>
          <a:off x="2677818" y="1145339"/>
          <a:ext cx="434466" cy="5082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kern="1200"/>
        </a:p>
      </dsp:txBody>
      <dsp:txXfrm>
        <a:off x="2677818" y="1246988"/>
        <a:ext cx="304126" cy="304945"/>
      </dsp:txXfrm>
    </dsp:sp>
    <dsp:sp modelId="{B8E08BF7-ACF7-4993-B28D-278B240275A6}">
      <dsp:nvSpPr>
        <dsp:cNvPr id="0" name=""/>
        <dsp:cNvSpPr/>
      </dsp:nvSpPr>
      <dsp:spPr>
        <a:xfrm>
          <a:off x="3246590" y="524245"/>
          <a:ext cx="2049369" cy="1692328"/>
        </a:xfrm>
        <a:prstGeom prst="roundRect">
          <a:avLst>
            <a:gd name="adj" fmla="val 10000"/>
          </a:avLst>
        </a:prstGeom>
        <a:solidFill>
          <a:schemeClr val="accent4">
            <a:hueOff val="1496996"/>
            <a:satOff val="-8277"/>
            <a:lumOff val="-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Exposición: intereses y necesidades de cada  parte</a:t>
          </a:r>
        </a:p>
      </dsp:txBody>
      <dsp:txXfrm>
        <a:off x="3296157" y="573812"/>
        <a:ext cx="1950235" cy="1593194"/>
      </dsp:txXfrm>
    </dsp:sp>
    <dsp:sp modelId="{100F7A1C-D4B4-43A8-AB3F-1D791396447A}">
      <dsp:nvSpPr>
        <dsp:cNvPr id="0" name=""/>
        <dsp:cNvSpPr/>
      </dsp:nvSpPr>
      <dsp:spPr>
        <a:xfrm>
          <a:off x="5476305" y="1116288"/>
          <a:ext cx="434466" cy="5082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871245"/>
            <a:satOff val="-10347"/>
            <a:lumOff val="-8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kern="1200"/>
        </a:p>
      </dsp:txBody>
      <dsp:txXfrm>
        <a:off x="5476305" y="1217937"/>
        <a:ext cx="304126" cy="304945"/>
      </dsp:txXfrm>
    </dsp:sp>
    <dsp:sp modelId="{800EAECE-0815-48CD-A718-0E44CAA693DE}">
      <dsp:nvSpPr>
        <dsp:cNvPr id="0" name=""/>
        <dsp:cNvSpPr/>
      </dsp:nvSpPr>
      <dsp:spPr>
        <a:xfrm>
          <a:off x="6115708" y="477655"/>
          <a:ext cx="2994990" cy="1785509"/>
        </a:xfrm>
        <a:prstGeom prst="roundRect">
          <a:avLst>
            <a:gd name="adj" fmla="val 10000"/>
          </a:avLst>
        </a:prstGeom>
        <a:solidFill>
          <a:schemeClr val="accent4">
            <a:hueOff val="2993992"/>
            <a:satOff val="-16555"/>
            <a:lumOff val="-1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Replanteamiento de la situación, considerando los intereses de ambas partes</a:t>
          </a:r>
        </a:p>
      </dsp:txBody>
      <dsp:txXfrm>
        <a:off x="6168004" y="529951"/>
        <a:ext cx="2890398" cy="1680917"/>
      </dsp:txXfrm>
    </dsp:sp>
    <dsp:sp modelId="{23596445-0485-4076-AE8B-8CA6394AA4D5}">
      <dsp:nvSpPr>
        <dsp:cNvPr id="0" name=""/>
        <dsp:cNvSpPr/>
      </dsp:nvSpPr>
      <dsp:spPr>
        <a:xfrm rot="5232273">
          <a:off x="7338244" y="2648429"/>
          <a:ext cx="699543" cy="5082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kern="1200"/>
        </a:p>
      </dsp:txBody>
      <dsp:txXfrm rot="-5400000">
        <a:off x="7531824" y="2552870"/>
        <a:ext cx="304945" cy="547070"/>
      </dsp:txXfrm>
    </dsp:sp>
    <dsp:sp modelId="{97D48CB1-1F6F-4964-B027-3BB3D212736A}">
      <dsp:nvSpPr>
        <dsp:cNvPr id="0" name=""/>
        <dsp:cNvSpPr/>
      </dsp:nvSpPr>
      <dsp:spPr>
        <a:xfrm>
          <a:off x="6726502" y="3581487"/>
          <a:ext cx="2049369" cy="1229621"/>
        </a:xfrm>
        <a:prstGeom prst="roundRect">
          <a:avLst>
            <a:gd name="adj" fmla="val 10000"/>
          </a:avLst>
        </a:prstGeom>
        <a:solidFill>
          <a:schemeClr val="accent4">
            <a:hueOff val="4490988"/>
            <a:satOff val="-24832"/>
            <a:lumOff val="-21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Evaluación y selección de opciones</a:t>
          </a:r>
        </a:p>
      </dsp:txBody>
      <dsp:txXfrm>
        <a:off x="6762516" y="3617501"/>
        <a:ext cx="1977341" cy="1157593"/>
      </dsp:txXfrm>
    </dsp:sp>
    <dsp:sp modelId="{D1DC25E7-D3D9-4F1B-99FB-2A3FCD94E0A4}">
      <dsp:nvSpPr>
        <dsp:cNvPr id="0" name=""/>
        <dsp:cNvSpPr/>
      </dsp:nvSpPr>
      <dsp:spPr>
        <a:xfrm rot="10805937">
          <a:off x="6039881" y="3939639"/>
          <a:ext cx="485212" cy="5082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613734"/>
            <a:satOff val="-31040"/>
            <a:lumOff val="-2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kern="1200"/>
        </a:p>
      </dsp:txBody>
      <dsp:txXfrm rot="10800000">
        <a:off x="6185445" y="4041414"/>
        <a:ext cx="339648" cy="304945"/>
      </dsp:txXfrm>
    </dsp:sp>
    <dsp:sp modelId="{EC609DAE-E0C8-4463-BD0E-8FFD01486947}">
      <dsp:nvSpPr>
        <dsp:cNvPr id="0" name=""/>
        <dsp:cNvSpPr/>
      </dsp:nvSpPr>
      <dsp:spPr>
        <a:xfrm>
          <a:off x="3369081" y="3298938"/>
          <a:ext cx="2441926" cy="1783800"/>
        </a:xfrm>
        <a:prstGeom prst="roundRect">
          <a:avLst>
            <a:gd name="adj" fmla="val 10000"/>
          </a:avLst>
        </a:prstGeom>
        <a:solidFill>
          <a:schemeClr val="accent4">
            <a:hueOff val="5987983"/>
            <a:satOff val="-33110"/>
            <a:lumOff val="-2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Propuesta que satisfaga a ambas partes</a:t>
          </a:r>
        </a:p>
      </dsp:txBody>
      <dsp:txXfrm>
        <a:off x="3421327" y="3351184"/>
        <a:ext cx="2337434" cy="1679308"/>
      </dsp:txXfrm>
    </dsp:sp>
    <dsp:sp modelId="{E53E5825-FFD4-4D2A-99F7-0598B5308269}">
      <dsp:nvSpPr>
        <dsp:cNvPr id="0" name=""/>
        <dsp:cNvSpPr/>
      </dsp:nvSpPr>
      <dsp:spPr>
        <a:xfrm rot="10787544">
          <a:off x="2788053" y="3942502"/>
          <a:ext cx="410595" cy="5082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200" kern="1200"/>
        </a:p>
      </dsp:txBody>
      <dsp:txXfrm rot="10800000">
        <a:off x="2911231" y="4043928"/>
        <a:ext cx="287417" cy="304945"/>
      </dsp:txXfrm>
    </dsp:sp>
    <dsp:sp modelId="{03946FA2-0A25-421C-AE03-5D32E85A595A}">
      <dsp:nvSpPr>
        <dsp:cNvPr id="0" name=""/>
        <dsp:cNvSpPr/>
      </dsp:nvSpPr>
      <dsp:spPr>
        <a:xfrm>
          <a:off x="545009" y="3586971"/>
          <a:ext cx="2049369" cy="1229621"/>
        </a:xfrm>
        <a:prstGeom prst="roundRect">
          <a:avLst>
            <a:gd name="adj" fmla="val 10000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Generación de acuerdos</a:t>
          </a:r>
        </a:p>
      </dsp:txBody>
      <dsp:txXfrm>
        <a:off x="581023" y="3622985"/>
        <a:ext cx="1977341" cy="11575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F5A23-EA2E-4B77-805C-6A553B3FE086}">
      <dsp:nvSpPr>
        <dsp:cNvPr id="0" name=""/>
        <dsp:cNvSpPr/>
      </dsp:nvSpPr>
      <dsp:spPr>
        <a:xfrm>
          <a:off x="-7159145" y="-1095313"/>
          <a:ext cx="8527330" cy="8527330"/>
        </a:xfrm>
        <a:prstGeom prst="blockArc">
          <a:avLst>
            <a:gd name="adj1" fmla="val 18900000"/>
            <a:gd name="adj2" fmla="val 2700000"/>
            <a:gd name="adj3" fmla="val 253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02EC3-01AA-4843-B497-3521CDA839B1}">
      <dsp:nvSpPr>
        <dsp:cNvPr id="0" name=""/>
        <dsp:cNvSpPr/>
      </dsp:nvSpPr>
      <dsp:spPr>
        <a:xfrm>
          <a:off x="444519" y="288066"/>
          <a:ext cx="8939429" cy="5758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10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chemeClr val="tx1"/>
              </a:solidFill>
            </a:rPr>
            <a:t>Una </a:t>
          </a:r>
          <a:r>
            <a:rPr lang="es-ES" sz="2200" b="1" kern="1200" dirty="0">
              <a:solidFill>
                <a:schemeClr val="tx1"/>
              </a:solidFill>
            </a:rPr>
            <a:t>concepción positiva </a:t>
          </a:r>
          <a:r>
            <a:rPr lang="es-ES" sz="2200" kern="1200" dirty="0">
              <a:solidFill>
                <a:schemeClr val="tx1"/>
              </a:solidFill>
            </a:rPr>
            <a:t>del conflicto.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444519" y="288066"/>
        <a:ext cx="8939429" cy="575879"/>
      </dsp:txXfrm>
    </dsp:sp>
    <dsp:sp modelId="{A576462C-1CE9-4A97-A99F-DBA8E8BE912A}">
      <dsp:nvSpPr>
        <dsp:cNvPr id="0" name=""/>
        <dsp:cNvSpPr/>
      </dsp:nvSpPr>
      <dsp:spPr>
        <a:xfrm>
          <a:off x="84594" y="216081"/>
          <a:ext cx="719849" cy="719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D1859-267E-4973-A2BE-B2CD3E001045}">
      <dsp:nvSpPr>
        <dsp:cNvPr id="0" name=""/>
        <dsp:cNvSpPr/>
      </dsp:nvSpPr>
      <dsp:spPr>
        <a:xfrm>
          <a:off x="966030" y="1152392"/>
          <a:ext cx="8417918" cy="57587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10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chemeClr val="tx1"/>
              </a:solidFill>
            </a:rPr>
            <a:t>La utilización del </a:t>
          </a:r>
          <a:r>
            <a:rPr lang="es-ES" sz="2200" b="1" kern="1200" dirty="0">
              <a:solidFill>
                <a:schemeClr val="tx1"/>
              </a:solidFill>
            </a:rPr>
            <a:t>diálogo</a:t>
          </a:r>
          <a:r>
            <a:rPr lang="es-ES" sz="2200" kern="1200" dirty="0">
              <a:solidFill>
                <a:schemeClr val="tx1"/>
              </a:solidFill>
            </a:rPr>
            <a:t> como herramienta predominante del proceso.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966030" y="1152392"/>
        <a:ext cx="8417918" cy="575879"/>
      </dsp:txXfrm>
    </dsp:sp>
    <dsp:sp modelId="{57870A96-0D23-41C3-8B3D-C2D697A5AEF0}">
      <dsp:nvSpPr>
        <dsp:cNvPr id="0" name=""/>
        <dsp:cNvSpPr/>
      </dsp:nvSpPr>
      <dsp:spPr>
        <a:xfrm>
          <a:off x="606105" y="1080408"/>
          <a:ext cx="719849" cy="719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55235-11A3-4F08-8459-F834069651CA}">
      <dsp:nvSpPr>
        <dsp:cNvPr id="0" name=""/>
        <dsp:cNvSpPr/>
      </dsp:nvSpPr>
      <dsp:spPr>
        <a:xfrm>
          <a:off x="1251815" y="2016085"/>
          <a:ext cx="8132133" cy="5758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10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chemeClr val="tx1"/>
              </a:solidFill>
            </a:rPr>
            <a:t>Impulsar la </a:t>
          </a:r>
          <a:r>
            <a:rPr lang="es-ES" sz="2200" b="1" kern="1200" dirty="0">
              <a:solidFill>
                <a:schemeClr val="tx1"/>
              </a:solidFill>
            </a:rPr>
            <a:t>cooperación en las relaciones interpersonales </a:t>
          </a:r>
          <a:r>
            <a:rPr lang="es-ES" sz="2200" kern="1200" dirty="0">
              <a:solidFill>
                <a:schemeClr val="tx1"/>
              </a:solidFill>
            </a:rPr>
            <a:t>(yo gano/tú ganas).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1251815" y="2016085"/>
        <a:ext cx="8132133" cy="575879"/>
      </dsp:txXfrm>
    </dsp:sp>
    <dsp:sp modelId="{8E17AE51-F65A-47AB-A82D-DB1F58A2537E}">
      <dsp:nvSpPr>
        <dsp:cNvPr id="0" name=""/>
        <dsp:cNvSpPr/>
      </dsp:nvSpPr>
      <dsp:spPr>
        <a:xfrm>
          <a:off x="891891" y="1944100"/>
          <a:ext cx="719849" cy="719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584E04-3578-465B-81A7-F9A1104C18B1}">
      <dsp:nvSpPr>
        <dsp:cNvPr id="0" name=""/>
        <dsp:cNvSpPr/>
      </dsp:nvSpPr>
      <dsp:spPr>
        <a:xfrm>
          <a:off x="1343064" y="2880412"/>
          <a:ext cx="8040884" cy="5758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10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chemeClr val="tx1"/>
              </a:solidFill>
            </a:rPr>
            <a:t>Habilidades de </a:t>
          </a:r>
          <a:r>
            <a:rPr lang="es-ES" sz="2200" b="1" kern="1200" dirty="0">
              <a:solidFill>
                <a:schemeClr val="tx1"/>
              </a:solidFill>
            </a:rPr>
            <a:t>autocontrol y autorregulación</a:t>
          </a:r>
          <a:endParaRPr lang="es-MX" sz="2200" b="1" kern="1200" dirty="0">
            <a:solidFill>
              <a:schemeClr val="tx1"/>
            </a:solidFill>
          </a:endParaRPr>
        </a:p>
      </dsp:txBody>
      <dsp:txXfrm>
        <a:off x="1343064" y="2880412"/>
        <a:ext cx="8040884" cy="575879"/>
      </dsp:txXfrm>
    </dsp:sp>
    <dsp:sp modelId="{169CC6E9-CD85-45FF-823F-589E492115A1}">
      <dsp:nvSpPr>
        <dsp:cNvPr id="0" name=""/>
        <dsp:cNvSpPr/>
      </dsp:nvSpPr>
      <dsp:spPr>
        <a:xfrm>
          <a:off x="983139" y="2808427"/>
          <a:ext cx="719849" cy="719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882D7-7E6B-477D-8B20-C72933F9DC55}">
      <dsp:nvSpPr>
        <dsp:cNvPr id="0" name=""/>
        <dsp:cNvSpPr/>
      </dsp:nvSpPr>
      <dsp:spPr>
        <a:xfrm>
          <a:off x="1251815" y="3744738"/>
          <a:ext cx="8132133" cy="5758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10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 dirty="0">
              <a:solidFill>
                <a:schemeClr val="tx1"/>
              </a:solidFill>
            </a:rPr>
            <a:t>Democracia </a:t>
          </a:r>
          <a:r>
            <a:rPr lang="es-ES" sz="2200" kern="1200" dirty="0">
              <a:solidFill>
                <a:schemeClr val="tx1"/>
              </a:solidFill>
            </a:rPr>
            <a:t>como proceso de participación.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1251815" y="3744738"/>
        <a:ext cx="8132133" cy="575879"/>
      </dsp:txXfrm>
    </dsp:sp>
    <dsp:sp modelId="{6412B8F0-0B85-45DC-B165-CFCDAF803796}">
      <dsp:nvSpPr>
        <dsp:cNvPr id="0" name=""/>
        <dsp:cNvSpPr/>
      </dsp:nvSpPr>
      <dsp:spPr>
        <a:xfrm>
          <a:off x="891891" y="3672753"/>
          <a:ext cx="719849" cy="719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326F78-402C-488F-BBAD-8E6DE5376271}">
      <dsp:nvSpPr>
        <dsp:cNvPr id="0" name=""/>
        <dsp:cNvSpPr/>
      </dsp:nvSpPr>
      <dsp:spPr>
        <a:xfrm>
          <a:off x="966030" y="4608431"/>
          <a:ext cx="8417918" cy="5758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10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chemeClr val="tx1"/>
              </a:solidFill>
            </a:rPr>
            <a:t>Actitudes como la </a:t>
          </a:r>
          <a:r>
            <a:rPr lang="es-ES" sz="2200" b="1" kern="1200" dirty="0">
              <a:solidFill>
                <a:schemeClr val="tx1"/>
              </a:solidFill>
            </a:rPr>
            <a:t>comprensión, empatía y apertura</a:t>
          </a:r>
          <a:r>
            <a:rPr lang="es-ES" sz="2200" kern="1200" dirty="0">
              <a:solidFill>
                <a:schemeClr val="tx1"/>
              </a:solidFill>
            </a:rPr>
            <a:t>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966030" y="4608431"/>
        <a:ext cx="8417918" cy="575879"/>
      </dsp:txXfrm>
    </dsp:sp>
    <dsp:sp modelId="{7A4D6363-C221-4BC3-B31A-FD00B6578F7F}">
      <dsp:nvSpPr>
        <dsp:cNvPr id="0" name=""/>
        <dsp:cNvSpPr/>
      </dsp:nvSpPr>
      <dsp:spPr>
        <a:xfrm>
          <a:off x="606105" y="4536446"/>
          <a:ext cx="719849" cy="719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26863-9615-435C-B3AC-E984A534AEF2}">
      <dsp:nvSpPr>
        <dsp:cNvPr id="0" name=""/>
        <dsp:cNvSpPr/>
      </dsp:nvSpPr>
      <dsp:spPr>
        <a:xfrm>
          <a:off x="444519" y="5472757"/>
          <a:ext cx="8939429" cy="57587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104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 dirty="0">
              <a:solidFill>
                <a:schemeClr val="tx1"/>
              </a:solidFill>
            </a:rPr>
            <a:t>Respetar</a:t>
          </a:r>
          <a:r>
            <a:rPr lang="es-ES" sz="2200" kern="1200" dirty="0">
              <a:solidFill>
                <a:schemeClr val="tx1"/>
              </a:solidFill>
            </a:rPr>
            <a:t> el protagonismo de las partes.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444519" y="5472757"/>
        <a:ext cx="8939429" cy="575879"/>
      </dsp:txXfrm>
    </dsp:sp>
    <dsp:sp modelId="{FB505B45-4621-492D-9601-8A885EB63E2B}">
      <dsp:nvSpPr>
        <dsp:cNvPr id="0" name=""/>
        <dsp:cNvSpPr/>
      </dsp:nvSpPr>
      <dsp:spPr>
        <a:xfrm>
          <a:off x="84594" y="5400772"/>
          <a:ext cx="719849" cy="719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467B5-E909-48D4-97A7-CEDE34F5F948}">
      <dsp:nvSpPr>
        <dsp:cNvPr id="0" name=""/>
        <dsp:cNvSpPr/>
      </dsp:nvSpPr>
      <dsp:spPr>
        <a:xfrm rot="5400000">
          <a:off x="-24281" y="1805981"/>
          <a:ext cx="1360153" cy="9525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B422AD-8900-4CF7-B9FD-900792E0395A}">
      <dsp:nvSpPr>
        <dsp:cNvPr id="0" name=""/>
        <dsp:cNvSpPr/>
      </dsp:nvSpPr>
      <dsp:spPr>
        <a:xfrm>
          <a:off x="4201" y="597361"/>
          <a:ext cx="2556997" cy="1020464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Estereotipos</a:t>
          </a:r>
        </a:p>
      </dsp:txBody>
      <dsp:txXfrm>
        <a:off x="54025" y="647185"/>
        <a:ext cx="2457349" cy="920816"/>
      </dsp:txXfrm>
    </dsp:sp>
    <dsp:sp modelId="{02015CAA-7DB8-4C86-8E50-8F7AD80E0F21}">
      <dsp:nvSpPr>
        <dsp:cNvPr id="0" name=""/>
        <dsp:cNvSpPr/>
      </dsp:nvSpPr>
      <dsp:spPr>
        <a:xfrm>
          <a:off x="2652724" y="528187"/>
          <a:ext cx="2463140" cy="1295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800" kern="1200" dirty="0"/>
            <a:t>Creencias</a:t>
          </a:r>
        </a:p>
      </dsp:txBody>
      <dsp:txXfrm>
        <a:off x="2652724" y="528187"/>
        <a:ext cx="2463140" cy="1295384"/>
      </dsp:txXfrm>
    </dsp:sp>
    <dsp:sp modelId="{9F1579BA-86F9-435E-A0FB-19F71EA3F7E6}">
      <dsp:nvSpPr>
        <dsp:cNvPr id="0" name=""/>
        <dsp:cNvSpPr/>
      </dsp:nvSpPr>
      <dsp:spPr>
        <a:xfrm rot="5400000">
          <a:off x="1260835" y="3539599"/>
          <a:ext cx="1360153" cy="7976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1701366"/>
            <a:satOff val="20136"/>
            <a:lumOff val="72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998696-7D6E-4276-BB24-B965E1460F4E}">
      <dsp:nvSpPr>
        <dsp:cNvPr id="0" name=""/>
        <dsp:cNvSpPr/>
      </dsp:nvSpPr>
      <dsp:spPr>
        <a:xfrm>
          <a:off x="1115622" y="2466274"/>
          <a:ext cx="2289698" cy="852035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Prejuicios</a:t>
          </a:r>
        </a:p>
      </dsp:txBody>
      <dsp:txXfrm>
        <a:off x="1157222" y="2507874"/>
        <a:ext cx="2206498" cy="768835"/>
      </dsp:txXfrm>
    </dsp:sp>
    <dsp:sp modelId="{5C00082A-69B2-4E08-B36F-2BBB0830B1D0}">
      <dsp:nvSpPr>
        <dsp:cNvPr id="0" name=""/>
        <dsp:cNvSpPr/>
      </dsp:nvSpPr>
      <dsp:spPr>
        <a:xfrm>
          <a:off x="3635896" y="2232253"/>
          <a:ext cx="2784195" cy="1295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800" kern="1200" dirty="0"/>
            <a:t>Actitudes</a:t>
          </a:r>
        </a:p>
      </dsp:txBody>
      <dsp:txXfrm>
        <a:off x="3635896" y="2232253"/>
        <a:ext cx="2784195" cy="1295384"/>
      </dsp:txXfrm>
    </dsp:sp>
    <dsp:sp modelId="{5ED025FA-9AF3-4D4E-B74B-945BD1713D95}">
      <dsp:nvSpPr>
        <dsp:cNvPr id="0" name=""/>
        <dsp:cNvSpPr/>
      </dsp:nvSpPr>
      <dsp:spPr>
        <a:xfrm>
          <a:off x="2411752" y="3834427"/>
          <a:ext cx="2920349" cy="1152800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Discriminación</a:t>
          </a:r>
        </a:p>
      </dsp:txBody>
      <dsp:txXfrm>
        <a:off x="2468037" y="3890712"/>
        <a:ext cx="2807779" cy="1040230"/>
      </dsp:txXfrm>
    </dsp:sp>
    <dsp:sp modelId="{858FB568-FB9D-483B-B095-139033D3CD66}">
      <dsp:nvSpPr>
        <dsp:cNvPr id="0" name=""/>
        <dsp:cNvSpPr/>
      </dsp:nvSpPr>
      <dsp:spPr>
        <a:xfrm>
          <a:off x="5354153" y="3816430"/>
          <a:ext cx="3789842" cy="1295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800" kern="1200" dirty="0"/>
            <a:t>Comportamientos</a:t>
          </a:r>
        </a:p>
      </dsp:txBody>
      <dsp:txXfrm>
        <a:off x="5354153" y="3816430"/>
        <a:ext cx="3789842" cy="12953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2B552-F3D8-4B54-B87A-729E6D3E650A}">
      <dsp:nvSpPr>
        <dsp:cNvPr id="0" name=""/>
        <dsp:cNvSpPr/>
      </dsp:nvSpPr>
      <dsp:spPr>
        <a:xfrm>
          <a:off x="687501" y="11101"/>
          <a:ext cx="1831980" cy="1099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Visibilidad</a:t>
          </a:r>
        </a:p>
      </dsp:txBody>
      <dsp:txXfrm>
        <a:off x="687501" y="11101"/>
        <a:ext cx="1831980" cy="1099188"/>
      </dsp:txXfrm>
    </dsp:sp>
    <dsp:sp modelId="{FE6ECA6D-8B14-49DF-AE66-7A67ADDA9C9C}">
      <dsp:nvSpPr>
        <dsp:cNvPr id="0" name=""/>
        <dsp:cNvSpPr/>
      </dsp:nvSpPr>
      <dsp:spPr>
        <a:xfrm>
          <a:off x="2702680" y="11101"/>
          <a:ext cx="1831980" cy="10991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Nombres abstractos</a:t>
          </a:r>
        </a:p>
      </dsp:txBody>
      <dsp:txXfrm>
        <a:off x="2702680" y="11101"/>
        <a:ext cx="1831980" cy="1099188"/>
      </dsp:txXfrm>
    </dsp:sp>
    <dsp:sp modelId="{6E1B1067-C125-449C-ADE9-E8D0DF729065}">
      <dsp:nvSpPr>
        <dsp:cNvPr id="0" name=""/>
        <dsp:cNvSpPr/>
      </dsp:nvSpPr>
      <dsp:spPr>
        <a:xfrm>
          <a:off x="4717859" y="11101"/>
          <a:ext cx="1831980" cy="10991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Persona/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personas</a:t>
          </a:r>
        </a:p>
      </dsp:txBody>
      <dsp:txXfrm>
        <a:off x="4717859" y="11101"/>
        <a:ext cx="1831980" cy="1099188"/>
      </dsp:txXfrm>
    </dsp:sp>
    <dsp:sp modelId="{6B089C36-E03B-4A4F-8AC5-C984663F9FE7}">
      <dsp:nvSpPr>
        <dsp:cNvPr id="0" name=""/>
        <dsp:cNvSpPr/>
      </dsp:nvSpPr>
      <dsp:spPr>
        <a:xfrm>
          <a:off x="6733038" y="11101"/>
          <a:ext cx="1831980" cy="10991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Sustantivo colectivo</a:t>
          </a:r>
        </a:p>
      </dsp:txBody>
      <dsp:txXfrm>
        <a:off x="6733038" y="11101"/>
        <a:ext cx="1831980" cy="1099188"/>
      </dsp:txXfrm>
    </dsp:sp>
    <dsp:sp modelId="{750CA422-08C8-47F9-B6E3-10B1AA5B93EC}">
      <dsp:nvSpPr>
        <dsp:cNvPr id="0" name=""/>
        <dsp:cNvSpPr/>
      </dsp:nvSpPr>
      <dsp:spPr>
        <a:xfrm>
          <a:off x="687501" y="1293488"/>
          <a:ext cx="1831980" cy="10991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Omitir el sujeto</a:t>
          </a:r>
        </a:p>
      </dsp:txBody>
      <dsp:txXfrm>
        <a:off x="687501" y="1293488"/>
        <a:ext cx="1831980" cy="1099188"/>
      </dsp:txXfrm>
    </dsp:sp>
    <dsp:sp modelId="{CE470227-62C0-4549-93F9-ADB95D5786E9}">
      <dsp:nvSpPr>
        <dsp:cNvPr id="0" name=""/>
        <dsp:cNvSpPr/>
      </dsp:nvSpPr>
      <dsp:spPr>
        <a:xfrm>
          <a:off x="2702680" y="1293488"/>
          <a:ext cx="1831980" cy="1099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Masculino genérico</a:t>
          </a:r>
        </a:p>
      </dsp:txBody>
      <dsp:txXfrm>
        <a:off x="2702680" y="1293488"/>
        <a:ext cx="1831980" cy="1099188"/>
      </dsp:txXfrm>
    </dsp:sp>
    <dsp:sp modelId="{78FA64AB-20C6-4550-856E-83302526106D}">
      <dsp:nvSpPr>
        <dsp:cNvPr id="0" name=""/>
        <dsp:cNvSpPr/>
      </dsp:nvSpPr>
      <dsp:spPr>
        <a:xfrm>
          <a:off x="4717859" y="1293488"/>
          <a:ext cx="1831980" cy="10991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Infinitivo y gerundio</a:t>
          </a:r>
        </a:p>
      </dsp:txBody>
      <dsp:txXfrm>
        <a:off x="4717859" y="1293488"/>
        <a:ext cx="1831980" cy="1099188"/>
      </dsp:txXfrm>
    </dsp:sp>
    <dsp:sp modelId="{BEA6978B-038C-4C37-B167-2AD3C6EC0DA0}">
      <dsp:nvSpPr>
        <dsp:cNvPr id="0" name=""/>
        <dsp:cNvSpPr/>
      </dsp:nvSpPr>
      <dsp:spPr>
        <a:xfrm>
          <a:off x="6733038" y="1293488"/>
          <a:ext cx="1831980" cy="10991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Salto semántico</a:t>
          </a:r>
        </a:p>
      </dsp:txBody>
      <dsp:txXfrm>
        <a:off x="6733038" y="1293488"/>
        <a:ext cx="1831980" cy="1099188"/>
      </dsp:txXfrm>
    </dsp:sp>
    <dsp:sp modelId="{644458AB-1BB1-4670-A271-346464405981}">
      <dsp:nvSpPr>
        <dsp:cNvPr id="0" name=""/>
        <dsp:cNvSpPr/>
      </dsp:nvSpPr>
      <dsp:spPr>
        <a:xfrm>
          <a:off x="232363" y="2575875"/>
          <a:ext cx="2451501" cy="10991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Desdoblamiento</a:t>
          </a:r>
        </a:p>
      </dsp:txBody>
      <dsp:txXfrm>
        <a:off x="232363" y="2575875"/>
        <a:ext cx="2451501" cy="1099188"/>
      </dsp:txXfrm>
    </dsp:sp>
    <dsp:sp modelId="{44CD27FC-4BCD-4957-A170-E3DC8F966596}">
      <dsp:nvSpPr>
        <dsp:cNvPr id="0" name=""/>
        <dsp:cNvSpPr/>
      </dsp:nvSpPr>
      <dsp:spPr>
        <a:xfrm>
          <a:off x="2867063" y="2575875"/>
          <a:ext cx="1831980" cy="10991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Quien/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Cualquiera</a:t>
          </a:r>
        </a:p>
      </dsp:txBody>
      <dsp:txXfrm>
        <a:off x="2867063" y="2575875"/>
        <a:ext cx="1831980" cy="1099188"/>
      </dsp:txXfrm>
    </dsp:sp>
    <dsp:sp modelId="{BEB4897B-734B-4C32-971C-906097A0F98E}">
      <dsp:nvSpPr>
        <dsp:cNvPr id="0" name=""/>
        <dsp:cNvSpPr/>
      </dsp:nvSpPr>
      <dsp:spPr>
        <a:xfrm>
          <a:off x="4882242" y="2575875"/>
          <a:ext cx="1831980" cy="1099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Barras y paréntesis</a:t>
          </a:r>
        </a:p>
      </dsp:txBody>
      <dsp:txXfrm>
        <a:off x="4882242" y="2575875"/>
        <a:ext cx="1831980" cy="1099188"/>
      </dsp:txXfrm>
    </dsp:sp>
    <dsp:sp modelId="{B58A11BE-9CCD-4790-A9C0-6EC026170F45}">
      <dsp:nvSpPr>
        <dsp:cNvPr id="0" name=""/>
        <dsp:cNvSpPr/>
      </dsp:nvSpPr>
      <dsp:spPr>
        <a:xfrm>
          <a:off x="6897421" y="2575875"/>
          <a:ext cx="2122734" cy="10991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Mujer como pertenencia</a:t>
          </a:r>
        </a:p>
      </dsp:txBody>
      <dsp:txXfrm>
        <a:off x="6897421" y="2575875"/>
        <a:ext cx="2122734" cy="1099188"/>
      </dsp:txXfrm>
    </dsp:sp>
    <dsp:sp modelId="{D4CFEFB2-D332-4423-945D-3A8E7351BCA5}">
      <dsp:nvSpPr>
        <dsp:cNvPr id="0" name=""/>
        <dsp:cNvSpPr/>
      </dsp:nvSpPr>
      <dsp:spPr>
        <a:xfrm>
          <a:off x="2248000" y="3816426"/>
          <a:ext cx="2286128" cy="10991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Orden de presentación</a:t>
          </a:r>
        </a:p>
      </dsp:txBody>
      <dsp:txXfrm>
        <a:off x="2248000" y="3816426"/>
        <a:ext cx="2286128" cy="1099188"/>
      </dsp:txXfrm>
    </dsp:sp>
    <dsp:sp modelId="{01424DEF-6695-4725-AAF2-8CB810AD2582}">
      <dsp:nvSpPr>
        <dsp:cNvPr id="0" name=""/>
        <dsp:cNvSpPr/>
      </dsp:nvSpPr>
      <dsp:spPr>
        <a:xfrm>
          <a:off x="4788005" y="3816426"/>
          <a:ext cx="2124768" cy="10991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Si eres mujer, nómbrate</a:t>
          </a:r>
        </a:p>
      </dsp:txBody>
      <dsp:txXfrm>
        <a:off x="4788005" y="3816426"/>
        <a:ext cx="2124768" cy="109918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57A47-D074-4643-BFB6-600A63E63212}">
      <dsp:nvSpPr>
        <dsp:cNvPr id="0" name=""/>
        <dsp:cNvSpPr/>
      </dsp:nvSpPr>
      <dsp:spPr>
        <a:xfrm>
          <a:off x="2647" y="564016"/>
          <a:ext cx="2100279" cy="12601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Personas con discapacidad</a:t>
          </a:r>
        </a:p>
      </dsp:txBody>
      <dsp:txXfrm>
        <a:off x="2647" y="564016"/>
        <a:ext cx="2100279" cy="1260167"/>
      </dsp:txXfrm>
    </dsp:sp>
    <dsp:sp modelId="{14F42881-5F8F-4363-AB4C-88E75979541D}">
      <dsp:nvSpPr>
        <dsp:cNvPr id="0" name=""/>
        <dsp:cNvSpPr/>
      </dsp:nvSpPr>
      <dsp:spPr>
        <a:xfrm>
          <a:off x="2312954" y="564016"/>
          <a:ext cx="2100279" cy="1260167"/>
        </a:xfrm>
        <a:prstGeom prst="rect">
          <a:avLst/>
        </a:prstGeom>
        <a:solidFill>
          <a:schemeClr val="accent4">
            <a:hueOff val="831664"/>
            <a:satOff val="-4599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Personas adultas mayores</a:t>
          </a:r>
        </a:p>
      </dsp:txBody>
      <dsp:txXfrm>
        <a:off x="2312954" y="564016"/>
        <a:ext cx="2100279" cy="1260167"/>
      </dsp:txXfrm>
    </dsp:sp>
    <dsp:sp modelId="{A125CE93-2000-4628-B7EA-B8BFF9800F11}">
      <dsp:nvSpPr>
        <dsp:cNvPr id="0" name=""/>
        <dsp:cNvSpPr/>
      </dsp:nvSpPr>
      <dsp:spPr>
        <a:xfrm>
          <a:off x="4536499" y="576063"/>
          <a:ext cx="2100279" cy="1260167"/>
        </a:xfrm>
        <a:prstGeom prst="rect">
          <a:avLst/>
        </a:prstGeom>
        <a:solidFill>
          <a:schemeClr val="accent4">
            <a:hueOff val="1663329"/>
            <a:satOff val="-9197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Personas indígenas</a:t>
          </a:r>
        </a:p>
      </dsp:txBody>
      <dsp:txXfrm>
        <a:off x="4536499" y="576063"/>
        <a:ext cx="2100279" cy="1260167"/>
      </dsp:txXfrm>
    </dsp:sp>
    <dsp:sp modelId="{F3251563-FF82-41CA-AA54-B0C33DD955EE}">
      <dsp:nvSpPr>
        <dsp:cNvPr id="0" name=""/>
        <dsp:cNvSpPr/>
      </dsp:nvSpPr>
      <dsp:spPr>
        <a:xfrm>
          <a:off x="6936216" y="565465"/>
          <a:ext cx="2100279" cy="1260167"/>
        </a:xfrm>
        <a:prstGeom prst="rect">
          <a:avLst/>
        </a:prstGeom>
        <a:solidFill>
          <a:schemeClr val="accent4">
            <a:hueOff val="2494993"/>
            <a:satOff val="-13796"/>
            <a:lumOff val="-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Personas de la diversidad sexual</a:t>
          </a:r>
        </a:p>
      </dsp:txBody>
      <dsp:txXfrm>
        <a:off x="6936216" y="565465"/>
        <a:ext cx="2100279" cy="1260167"/>
      </dsp:txXfrm>
    </dsp:sp>
    <dsp:sp modelId="{BCB2AFA1-B27E-496C-8591-D369B122C3A7}">
      <dsp:nvSpPr>
        <dsp:cNvPr id="0" name=""/>
        <dsp:cNvSpPr/>
      </dsp:nvSpPr>
      <dsp:spPr>
        <a:xfrm>
          <a:off x="797771" y="2034212"/>
          <a:ext cx="2100279" cy="1260167"/>
        </a:xfrm>
        <a:prstGeom prst="rect">
          <a:avLst/>
        </a:prstGeom>
        <a:solidFill>
          <a:schemeClr val="accent4">
            <a:hueOff val="3326657"/>
            <a:satOff val="-18394"/>
            <a:lumOff val="-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Personas que viven con VIH o SIDA</a:t>
          </a:r>
        </a:p>
      </dsp:txBody>
      <dsp:txXfrm>
        <a:off x="797771" y="2034212"/>
        <a:ext cx="2100279" cy="1260167"/>
      </dsp:txXfrm>
    </dsp:sp>
    <dsp:sp modelId="{E53978B1-0983-40AD-A676-6823AB1FA200}">
      <dsp:nvSpPr>
        <dsp:cNvPr id="0" name=""/>
        <dsp:cNvSpPr/>
      </dsp:nvSpPr>
      <dsp:spPr>
        <a:xfrm>
          <a:off x="3108078" y="2034212"/>
          <a:ext cx="2100279" cy="1260167"/>
        </a:xfrm>
        <a:prstGeom prst="rect">
          <a:avLst/>
        </a:prstGeom>
        <a:solidFill>
          <a:schemeClr val="accent4">
            <a:hueOff val="4158322"/>
            <a:satOff val="-2299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Niñas y niños en situación de calle</a:t>
          </a:r>
        </a:p>
      </dsp:txBody>
      <dsp:txXfrm>
        <a:off x="3108078" y="2034212"/>
        <a:ext cx="2100279" cy="1260167"/>
      </dsp:txXfrm>
    </dsp:sp>
    <dsp:sp modelId="{F49E9AFC-FDED-46EB-9F46-FCD1833A2728}">
      <dsp:nvSpPr>
        <dsp:cNvPr id="0" name=""/>
        <dsp:cNvSpPr/>
      </dsp:nvSpPr>
      <dsp:spPr>
        <a:xfrm>
          <a:off x="5652125" y="2077631"/>
          <a:ext cx="2820339" cy="1224139"/>
        </a:xfrm>
        <a:prstGeom prst="rect">
          <a:avLst/>
        </a:prstGeom>
        <a:solidFill>
          <a:schemeClr val="accent4">
            <a:hueOff val="4989986"/>
            <a:satOff val="-27591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Afrodescendientes/ Personas </a:t>
          </a:r>
          <a:r>
            <a:rPr lang="es-MX" sz="2200" kern="1200" dirty="0" err="1"/>
            <a:t>afromexicanas</a:t>
          </a:r>
          <a:endParaRPr lang="es-MX" sz="2200" kern="1200" dirty="0"/>
        </a:p>
      </dsp:txBody>
      <dsp:txXfrm>
        <a:off x="5652125" y="2077631"/>
        <a:ext cx="2820339" cy="1224139"/>
      </dsp:txXfrm>
    </dsp:sp>
    <dsp:sp modelId="{19A70A78-D01E-4A3E-817A-0775BF33E91A}">
      <dsp:nvSpPr>
        <dsp:cNvPr id="0" name=""/>
        <dsp:cNvSpPr/>
      </dsp:nvSpPr>
      <dsp:spPr>
        <a:xfrm>
          <a:off x="683568" y="3708416"/>
          <a:ext cx="2100279" cy="1260167"/>
        </a:xfrm>
        <a:prstGeom prst="rect">
          <a:avLst/>
        </a:prstGeom>
        <a:solidFill>
          <a:schemeClr val="accent4">
            <a:hueOff val="5821650"/>
            <a:satOff val="-3219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Trabajadoras, trabajadores del hogar</a:t>
          </a:r>
        </a:p>
      </dsp:txBody>
      <dsp:txXfrm>
        <a:off x="683568" y="3708416"/>
        <a:ext cx="2100279" cy="1260167"/>
      </dsp:txXfrm>
    </dsp:sp>
    <dsp:sp modelId="{099A8A8A-35A0-498D-BA12-B42A5103F676}">
      <dsp:nvSpPr>
        <dsp:cNvPr id="0" name=""/>
        <dsp:cNvSpPr/>
      </dsp:nvSpPr>
      <dsp:spPr>
        <a:xfrm>
          <a:off x="3212430" y="3708416"/>
          <a:ext cx="2100279" cy="1260167"/>
        </a:xfrm>
        <a:prstGeom prst="rect">
          <a:avLst/>
        </a:prstGeom>
        <a:solidFill>
          <a:schemeClr val="accent4">
            <a:hueOff val="6653315"/>
            <a:satOff val="-36788"/>
            <a:lumOff val="-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Personas de talla baja</a:t>
          </a:r>
        </a:p>
      </dsp:txBody>
      <dsp:txXfrm>
        <a:off x="3212430" y="3708416"/>
        <a:ext cx="2100279" cy="1260167"/>
      </dsp:txXfrm>
    </dsp:sp>
    <dsp:sp modelId="{9CD6B2DC-4F93-4E44-829F-102967D71B72}">
      <dsp:nvSpPr>
        <dsp:cNvPr id="0" name=""/>
        <dsp:cNvSpPr/>
      </dsp:nvSpPr>
      <dsp:spPr>
        <a:xfrm>
          <a:off x="5724133" y="3744412"/>
          <a:ext cx="2676322" cy="1188098"/>
        </a:xfrm>
        <a:prstGeom prst="rect">
          <a:avLst/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Trabadora, trabajador sexual</a:t>
          </a:r>
        </a:p>
      </dsp:txBody>
      <dsp:txXfrm>
        <a:off x="5724133" y="3744412"/>
        <a:ext cx="2676322" cy="1188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09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69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3534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1144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168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0216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99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2302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26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356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36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607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390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56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20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309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07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41DEF-CF20-4D3A-A40E-3B3E8E68DD64}" type="datetimeFigureOut">
              <a:rPr lang="es-ES" smtClean="0"/>
              <a:pPr/>
              <a:t>27/11/2019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1D1A5-83C0-4867-B769-632A72206E9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5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0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  <p:sldLayoutId id="2147484331" r:id="rId12"/>
    <p:sldLayoutId id="2147484332" r:id="rId13"/>
    <p:sldLayoutId id="2147484333" r:id="rId14"/>
    <p:sldLayoutId id="2147484334" r:id="rId15"/>
    <p:sldLayoutId id="2147484335" r:id="rId16"/>
    <p:sldLayoutId id="214748433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alojero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bwm15nQIv0&amp;feature=youtu.be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902366" y="1412776"/>
            <a:ext cx="68932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 b="1" dirty="0"/>
              <a:t>MEDIACIÓN Y </a:t>
            </a:r>
          </a:p>
          <a:p>
            <a:pPr algn="ctr"/>
            <a:r>
              <a:rPr lang="es-ES" sz="4800" b="1" dirty="0"/>
              <a:t>LENGUAJE INCLUYENTE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067944" y="3645024"/>
            <a:ext cx="34515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COAHUILA,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F987F2-F27E-4D70-B60E-2F3B5068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548680"/>
            <a:ext cx="6377940" cy="576395"/>
          </a:xfrm>
        </p:spPr>
        <p:txBody>
          <a:bodyPr>
            <a:normAutofit fontScale="90000"/>
          </a:bodyPr>
          <a:lstStyle/>
          <a:p>
            <a:r>
              <a:rPr lang="es-MX" dirty="0"/>
              <a:t>Etapas de la mediación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7684F76B-106F-4101-8E2F-7577F63D1E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3711675"/>
              </p:ext>
            </p:extLst>
          </p:nvPr>
        </p:nvGraphicFramePr>
        <p:xfrm>
          <a:off x="5741" y="1498211"/>
          <a:ext cx="9114244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0139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88C873-021F-47F5-A6C7-60A457621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3273" y="332656"/>
            <a:ext cx="6802261" cy="873758"/>
          </a:xfrm>
        </p:spPr>
        <p:txBody>
          <a:bodyPr>
            <a:noAutofit/>
          </a:bodyPr>
          <a:lstStyle/>
          <a:p>
            <a:r>
              <a:rPr lang="es-MX" sz="3400" dirty="0"/>
              <a:t>Función DE LA PERSONA MEDIADORA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E82EB4E4-6DE0-4E29-8D85-5948E95F69E7}"/>
              </a:ext>
            </a:extLst>
          </p:cNvPr>
          <p:cNvSpPr/>
          <p:nvPr/>
        </p:nvSpPr>
        <p:spPr>
          <a:xfrm>
            <a:off x="395535" y="1206414"/>
            <a:ext cx="8458445" cy="546294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MX" sz="2400" dirty="0"/>
              <a:t>Ayudar a las partes 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s-MX" sz="2400" dirty="0"/>
              <a:t>Identificar sus intereses y necesidades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s-MX" sz="2400" dirty="0"/>
              <a:t>Identificar sus emociones y sentimientos, así como reconocer los del otro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s-MX" sz="2400" dirty="0"/>
              <a:t>Expresar y autorregular sus emociones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s-MX" sz="2400" dirty="0"/>
              <a:t>Emplear la comunicación asertiva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s-MX" sz="2400" dirty="0"/>
              <a:t>Llegar a un acuerdo que sea específico, equitativo, viable y que contemple mecanismos de resolución en caso de suscitarse nuevas </a:t>
            </a:r>
            <a:r>
              <a:rPr lang="es-MX" sz="2400" dirty="0" err="1"/>
              <a:t>desaveniencias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345694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66060" y="260648"/>
            <a:ext cx="6377940" cy="792088"/>
          </a:xfrm>
        </p:spPr>
        <p:txBody>
          <a:bodyPr>
            <a:normAutofit fontScale="90000"/>
          </a:bodyPr>
          <a:lstStyle/>
          <a:p>
            <a:pPr marL="914400" indent="-914400"/>
            <a:r>
              <a:rPr lang="es-ES" sz="3400" dirty="0"/>
              <a:t>Principios de LA PERSONA </a:t>
            </a:r>
            <a:r>
              <a:rPr lang="es-ES" sz="3400" dirty="0" err="1"/>
              <a:t>mediadorA</a:t>
            </a:r>
            <a:endParaRPr lang="es-ES" sz="34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9A8CDC8-64E9-4C60-A7C0-C46DCDE7E4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597460"/>
              </p:ext>
            </p:extLst>
          </p:nvPr>
        </p:nvGraphicFramePr>
        <p:xfrm>
          <a:off x="-162272" y="836712"/>
          <a:ext cx="946854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2340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E2B7E3-935C-4F77-B44C-3F137804C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CONDICIONES DE IGUALDAD PARA UNA MEDIACIÓN EFICAZ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7E570F-4E91-4273-B1EA-50884266D2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LENGUAJE INCLUYENTE</a:t>
            </a:r>
          </a:p>
        </p:txBody>
      </p:sp>
    </p:spTree>
    <p:extLst>
      <p:ext uri="{BB962C8B-B14F-4D97-AF65-F5344CB8AC3E}">
        <p14:creationId xmlns:p14="http://schemas.microsoft.com/office/powerpoint/2010/main" val="180045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49B4F-C76C-452B-814A-39AD84E4F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artículo 3° de la constitución política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9C7DB5A-258E-4CCE-8F91-E01710B13C74}"/>
              </a:ext>
            </a:extLst>
          </p:cNvPr>
          <p:cNvSpPr txBox="1"/>
          <p:nvPr/>
        </p:nvSpPr>
        <p:spPr>
          <a:xfrm>
            <a:off x="827584" y="2348880"/>
            <a:ext cx="78488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Hace énfasis en que se debe preparar a la niñez para asumir una vida responsable en una sociedad libre, con espíritu de comprensión, paz, tolerancia, igualdad de los sexos y amistad entre todos los pueblos, grupos étnicos, nacionales y religiosos y personas de origen indígena. </a:t>
            </a:r>
          </a:p>
        </p:txBody>
      </p:sp>
    </p:spTree>
    <p:extLst>
      <p:ext uri="{BB962C8B-B14F-4D97-AF65-F5344CB8AC3E}">
        <p14:creationId xmlns:p14="http://schemas.microsoft.com/office/powerpoint/2010/main" val="3777450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74A5DFC9-ECD4-4E85-8195-892187F11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4876444"/>
              </p:ext>
            </p:extLst>
          </p:nvPr>
        </p:nvGraphicFramePr>
        <p:xfrm>
          <a:off x="0" y="674694"/>
          <a:ext cx="9649072" cy="5508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E32A1F55-8F16-4F07-A20E-5FA370DB9E9A}"/>
              </a:ext>
            </a:extLst>
          </p:cNvPr>
          <p:cNvSpPr txBox="1"/>
          <p:nvPr/>
        </p:nvSpPr>
        <p:spPr>
          <a:xfrm>
            <a:off x="3275856" y="527383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CAUSAS DE DESIGUALDAD</a:t>
            </a:r>
          </a:p>
        </p:txBody>
      </p:sp>
    </p:spTree>
    <p:extLst>
      <p:ext uri="{BB962C8B-B14F-4D97-AF65-F5344CB8AC3E}">
        <p14:creationId xmlns:p14="http://schemas.microsoft.com/office/powerpoint/2010/main" val="420462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96B14-EBC1-4490-BDFB-D19AEAEA1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476672"/>
            <a:ext cx="6377940" cy="1293028"/>
          </a:xfrm>
        </p:spPr>
        <p:txBody>
          <a:bodyPr>
            <a:noAutofit/>
          </a:bodyPr>
          <a:lstStyle/>
          <a:p>
            <a:r>
              <a:rPr lang="es-MX" sz="3200" dirty="0"/>
              <a:t>El lenguaje incluyente como base para establecer condiciones de igualdad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E5B249E-70F9-49F8-B8D7-FA8807A83D4A}"/>
              </a:ext>
            </a:extLst>
          </p:cNvPr>
          <p:cNvSpPr/>
          <p:nvPr/>
        </p:nvSpPr>
        <p:spPr>
          <a:xfrm>
            <a:off x="539552" y="1844824"/>
            <a:ext cx="8250148" cy="4032448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MX" sz="2800" dirty="0">
                <a:solidFill>
                  <a:schemeClr val="tx1"/>
                </a:solidFill>
              </a:rPr>
              <a:t>El lenguaje incluyente busca </a:t>
            </a:r>
            <a:r>
              <a:rPr lang="es-MX" sz="2800" b="1" dirty="0">
                <a:solidFill>
                  <a:schemeClr val="tx1"/>
                </a:solidFill>
              </a:rPr>
              <a:t>eliminar </a:t>
            </a:r>
            <a:r>
              <a:rPr lang="es-MX" sz="2800" dirty="0">
                <a:solidFill>
                  <a:schemeClr val="tx1"/>
                </a:solidFill>
              </a:rPr>
              <a:t>todo tipo de </a:t>
            </a:r>
            <a:r>
              <a:rPr lang="es-MX" sz="2800" b="1" dirty="0">
                <a:solidFill>
                  <a:schemeClr val="tx1"/>
                </a:solidFill>
              </a:rPr>
              <a:t>expresiones y palabras que denigran o discriminan </a:t>
            </a:r>
            <a:r>
              <a:rPr lang="es-MX" sz="2800" dirty="0">
                <a:solidFill>
                  <a:schemeClr val="tx1"/>
                </a:solidFill>
              </a:rPr>
              <a:t>a las personas; que </a:t>
            </a:r>
            <a:r>
              <a:rPr lang="es-MX" sz="2800" b="1" dirty="0">
                <a:solidFill>
                  <a:schemeClr val="tx1"/>
                </a:solidFill>
              </a:rPr>
              <a:t>reproducen estereotipos</a:t>
            </a:r>
            <a:r>
              <a:rPr lang="es-MX" sz="2800" dirty="0">
                <a:solidFill>
                  <a:schemeClr val="tx1"/>
                </a:solidFill>
              </a:rPr>
              <a:t> de género, que </a:t>
            </a:r>
            <a:r>
              <a:rPr lang="es-MX" sz="2800" b="1" dirty="0">
                <a:solidFill>
                  <a:schemeClr val="tx1"/>
                </a:solidFill>
              </a:rPr>
              <a:t>minimizan y frivolizan la violencia </a:t>
            </a:r>
            <a:r>
              <a:rPr lang="es-MX" sz="2800" dirty="0">
                <a:solidFill>
                  <a:schemeClr val="tx1"/>
                </a:solidFill>
              </a:rPr>
              <a:t>contra las mujeres y otros grupos de la población.</a:t>
            </a:r>
          </a:p>
        </p:txBody>
      </p:sp>
    </p:spTree>
    <p:extLst>
      <p:ext uri="{BB962C8B-B14F-4D97-AF65-F5344CB8AC3E}">
        <p14:creationId xmlns:p14="http://schemas.microsoft.com/office/powerpoint/2010/main" val="890972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96B14-EBC1-4490-BDFB-D19AEAEA1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476672"/>
            <a:ext cx="6377940" cy="1293028"/>
          </a:xfrm>
        </p:spPr>
        <p:txBody>
          <a:bodyPr>
            <a:noAutofit/>
          </a:bodyPr>
          <a:lstStyle/>
          <a:p>
            <a:r>
              <a:rPr lang="es-MX" sz="3200" dirty="0"/>
              <a:t>El lenguaje incluyente como base para establecer condiciones de igualdad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E5B249E-70F9-49F8-B8D7-FA8807A83D4A}"/>
              </a:ext>
            </a:extLst>
          </p:cNvPr>
          <p:cNvSpPr/>
          <p:nvPr/>
        </p:nvSpPr>
        <p:spPr>
          <a:xfrm>
            <a:off x="539552" y="1988840"/>
            <a:ext cx="8250148" cy="3600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MX" sz="2800" dirty="0">
                <a:solidFill>
                  <a:schemeClr val="tx1"/>
                </a:solidFill>
              </a:rPr>
              <a:t>El </a:t>
            </a:r>
            <a:r>
              <a:rPr lang="es-MX" sz="2800" b="1" dirty="0">
                <a:solidFill>
                  <a:schemeClr val="tx1"/>
                </a:solidFill>
              </a:rPr>
              <a:t>sexismo</a:t>
            </a:r>
            <a:r>
              <a:rPr lang="es-MX" sz="2800" dirty="0">
                <a:solidFill>
                  <a:schemeClr val="tx1"/>
                </a:solidFill>
              </a:rPr>
              <a:t> es una </a:t>
            </a:r>
            <a:r>
              <a:rPr lang="es-MX" sz="2800" b="1" dirty="0">
                <a:solidFill>
                  <a:schemeClr val="tx1"/>
                </a:solidFill>
              </a:rPr>
              <a:t>forma de discriminación</a:t>
            </a:r>
            <a:r>
              <a:rPr lang="es-MX" sz="2800" dirty="0">
                <a:solidFill>
                  <a:schemeClr val="tx1"/>
                </a:solidFill>
              </a:rPr>
              <a:t> de un sexo por considerarlo inferior al otro. Es </a:t>
            </a:r>
            <a:r>
              <a:rPr lang="es-MX" sz="2800" b="1" dirty="0">
                <a:solidFill>
                  <a:schemeClr val="tx1"/>
                </a:solidFill>
              </a:rPr>
              <a:t>una actitud y conducta jerárquica y discriminatoria</a:t>
            </a:r>
            <a:r>
              <a:rPr lang="es-MX" sz="2800" dirty="0">
                <a:solidFill>
                  <a:schemeClr val="tx1"/>
                </a:solidFill>
              </a:rPr>
              <a:t> respecto de una persona por motivo de su sexo o identidad sexual.</a:t>
            </a:r>
          </a:p>
        </p:txBody>
      </p:sp>
    </p:spTree>
    <p:extLst>
      <p:ext uri="{BB962C8B-B14F-4D97-AF65-F5344CB8AC3E}">
        <p14:creationId xmlns:p14="http://schemas.microsoft.com/office/powerpoint/2010/main" val="3027443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96B14-EBC1-4490-BDFB-D19AEAEA1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476672"/>
            <a:ext cx="6377940" cy="1293028"/>
          </a:xfrm>
        </p:spPr>
        <p:txBody>
          <a:bodyPr>
            <a:noAutofit/>
          </a:bodyPr>
          <a:lstStyle/>
          <a:p>
            <a:r>
              <a:rPr lang="es-MX" sz="3200" dirty="0"/>
              <a:t>El lenguaje incluyente como base para establecer condiciones de igualdad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E5B249E-70F9-49F8-B8D7-FA8807A83D4A}"/>
              </a:ext>
            </a:extLst>
          </p:cNvPr>
          <p:cNvSpPr/>
          <p:nvPr/>
        </p:nvSpPr>
        <p:spPr>
          <a:xfrm>
            <a:off x="539552" y="1916832"/>
            <a:ext cx="8250148" cy="3960440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chemeClr val="tx1"/>
                </a:solidFill>
              </a:rPr>
              <a:t>Los colectivos </a:t>
            </a:r>
            <a:r>
              <a:rPr lang="es-MX" sz="2800" b="1" dirty="0">
                <a:solidFill>
                  <a:schemeClr val="tx1"/>
                </a:solidFill>
              </a:rPr>
              <a:t>docentes y autoridades educativas</a:t>
            </a:r>
            <a:r>
              <a:rPr lang="es-MX" sz="2800" dirty="0">
                <a:solidFill>
                  <a:schemeClr val="tx1"/>
                </a:solidFill>
              </a:rPr>
              <a:t>, en su dimensión de </a:t>
            </a:r>
            <a:r>
              <a:rPr lang="es-MX" sz="2800" b="1" dirty="0">
                <a:solidFill>
                  <a:schemeClr val="tx1"/>
                </a:solidFill>
              </a:rPr>
              <a:t>funcionario públicos</a:t>
            </a:r>
            <a:r>
              <a:rPr lang="es-MX" sz="2800" dirty="0">
                <a:solidFill>
                  <a:schemeClr val="tx1"/>
                </a:solidFill>
              </a:rPr>
              <a:t>, promueven las </a:t>
            </a:r>
            <a:r>
              <a:rPr lang="es-MX" sz="2800" b="1" dirty="0">
                <a:solidFill>
                  <a:schemeClr val="tx1"/>
                </a:solidFill>
              </a:rPr>
              <a:t>condiciones necesarias de igualdad</a:t>
            </a:r>
            <a:r>
              <a:rPr lang="es-MX" sz="2800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es-MX" sz="2800" dirty="0">
              <a:solidFill>
                <a:schemeClr val="tx1"/>
              </a:solidFill>
            </a:endParaRPr>
          </a:p>
          <a:p>
            <a:pPr algn="ctr"/>
            <a:r>
              <a:rPr lang="es-MX" sz="2800" dirty="0">
                <a:solidFill>
                  <a:schemeClr val="tx1"/>
                </a:solidFill>
              </a:rPr>
              <a:t>El </a:t>
            </a:r>
            <a:r>
              <a:rPr lang="es-MX" sz="2800" b="1" dirty="0">
                <a:solidFill>
                  <a:schemeClr val="tx1"/>
                </a:solidFill>
              </a:rPr>
              <a:t>lenguaje incluyente </a:t>
            </a:r>
            <a:r>
              <a:rPr lang="es-MX" sz="2800" dirty="0">
                <a:solidFill>
                  <a:schemeClr val="tx1"/>
                </a:solidFill>
              </a:rPr>
              <a:t>es una herramienta eficaz para alcanzar este fin.</a:t>
            </a:r>
          </a:p>
        </p:txBody>
      </p:sp>
    </p:spTree>
    <p:extLst>
      <p:ext uri="{BB962C8B-B14F-4D97-AF65-F5344CB8AC3E}">
        <p14:creationId xmlns:p14="http://schemas.microsoft.com/office/powerpoint/2010/main" val="1525705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BCF30E-1461-4239-B778-B45F3DAE2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321056"/>
            <a:ext cx="6516216" cy="792088"/>
          </a:xfrm>
        </p:spPr>
        <p:txBody>
          <a:bodyPr>
            <a:normAutofit fontScale="90000"/>
          </a:bodyPr>
          <a:lstStyle/>
          <a:p>
            <a:r>
              <a:rPr lang="es-MX" sz="3000" dirty="0"/>
              <a:t>Categorías del lenguaje incluyente: sexismo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5608BBBD-80F1-489C-B15B-6086C06C42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1741755"/>
              </p:ext>
            </p:extLst>
          </p:nvPr>
        </p:nvGraphicFramePr>
        <p:xfrm>
          <a:off x="-108520" y="1124744"/>
          <a:ext cx="925252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913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893580"/>
          </a:xfrm>
        </p:spPr>
        <p:txBody>
          <a:bodyPr/>
          <a:lstStyle/>
          <a:p>
            <a:r>
              <a:rPr lang="es-ES" dirty="0"/>
              <a:t>Conflicto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94360" y="1772816"/>
            <a:ext cx="7955280" cy="4490824"/>
          </a:xfrm>
        </p:spPr>
        <p:txBody>
          <a:bodyPr>
            <a:noAutofit/>
          </a:bodyPr>
          <a:lstStyle/>
          <a:p>
            <a:r>
              <a:rPr lang="es-ES" sz="2800" dirty="0"/>
              <a:t>Forma de conducta competitiva entre personas o grupos. Ocurre cuando dos o más personas compiten sobre objetivos o </a:t>
            </a:r>
            <a:r>
              <a:rPr lang="es-ES" sz="2800" b="1" dirty="0"/>
              <a:t>recursos limitados </a:t>
            </a:r>
            <a:r>
              <a:rPr lang="es-ES" sz="2800" dirty="0"/>
              <a:t>percibidos como incompatibles o realmente incompatibles</a:t>
            </a:r>
          </a:p>
          <a:p>
            <a:endParaRPr lang="es-ES" sz="2800" dirty="0"/>
          </a:p>
          <a:p>
            <a:r>
              <a:rPr lang="es-ES" sz="2800" dirty="0"/>
              <a:t>Lucha expresada entre, al menos, dos personas o grupos interdependientes, que perciben objetivos incompatibles, recompensas escasas e interferencias del otro en realizar sus metas.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3895E4-7075-43F7-99F4-8DA21AA17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9792" y="476672"/>
            <a:ext cx="6233924" cy="1080120"/>
          </a:xfrm>
        </p:spPr>
        <p:txBody>
          <a:bodyPr>
            <a:normAutofit fontScale="90000"/>
          </a:bodyPr>
          <a:lstStyle/>
          <a:p>
            <a:r>
              <a:rPr lang="es-MX" sz="2700" dirty="0"/>
              <a:t>Categorías del lenguaje incluyente: Grupos vulnerables de la población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F467732-A46E-4CA1-9DDD-0A73CD16A2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7200243"/>
              </p:ext>
            </p:extLst>
          </p:nvPr>
        </p:nvGraphicFramePr>
        <p:xfrm>
          <a:off x="0" y="1124744"/>
          <a:ext cx="903649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7869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E147B5-ECBF-4BFB-90ED-9612AC85D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8715934" cy="4104456"/>
          </a:xfrm>
        </p:spPr>
        <p:txBody>
          <a:bodyPr>
            <a:normAutofit/>
          </a:bodyPr>
          <a:lstStyle/>
          <a:p>
            <a:r>
              <a:rPr lang="es-MX" dirty="0"/>
              <a:t>Hay personas que pasan por la vida</a:t>
            </a:r>
            <a:br>
              <a:rPr lang="es-MX" dirty="0"/>
            </a:br>
            <a:br>
              <a:rPr lang="es-MX" dirty="0"/>
            </a:br>
            <a:r>
              <a:rPr lang="es-MX" dirty="0"/>
              <a:t>hay personas que odian la vida</a:t>
            </a:r>
            <a:br>
              <a:rPr lang="es-MX" dirty="0"/>
            </a:br>
            <a:br>
              <a:rPr lang="es-MX" dirty="0"/>
            </a:br>
            <a:r>
              <a:rPr lang="es-MX" dirty="0"/>
              <a:t>hay personas que son la vida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9A793C-432D-4A8B-A13A-225F27555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7199" y="4653136"/>
            <a:ext cx="7955281" cy="774772"/>
          </a:xfrm>
        </p:spPr>
        <p:txBody>
          <a:bodyPr/>
          <a:lstStyle/>
          <a:p>
            <a:r>
              <a:rPr lang="es-MX" dirty="0"/>
              <a:t>Anónimo</a:t>
            </a:r>
          </a:p>
        </p:txBody>
      </p:sp>
    </p:spTree>
    <p:extLst>
      <p:ext uri="{BB962C8B-B14F-4D97-AF65-F5344CB8AC3E}">
        <p14:creationId xmlns:p14="http://schemas.microsoft.com/office/powerpoint/2010/main" val="1461953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E3025-3204-457C-B32E-DE3E824C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GRACIAS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37D9BD-6110-4123-870B-9E41A3190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3284984"/>
            <a:ext cx="7955280" cy="180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3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alojero@gmail.com</a:t>
            </a:r>
            <a:endParaRPr lang="es-MX" sz="3600" dirty="0"/>
          </a:p>
          <a:p>
            <a:pPr marL="0" indent="0">
              <a:buNone/>
            </a:pPr>
            <a:endParaRPr lang="es-MX" sz="3600" dirty="0"/>
          </a:p>
          <a:p>
            <a:pPr marL="0" indent="0">
              <a:buNone/>
            </a:pPr>
            <a:r>
              <a:rPr lang="es-MX" sz="3600" dirty="0"/>
              <a:t>aguilarramirezjorge@gmail.com</a:t>
            </a:r>
          </a:p>
        </p:txBody>
      </p:sp>
    </p:spTree>
    <p:extLst>
      <p:ext uri="{BB962C8B-B14F-4D97-AF65-F5344CB8AC3E}">
        <p14:creationId xmlns:p14="http://schemas.microsoft.com/office/powerpoint/2010/main" val="335968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36A36C-0E3C-4302-86E1-C13566065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3972"/>
            <a:ext cx="6377940" cy="1293028"/>
          </a:xfrm>
        </p:spPr>
        <p:txBody>
          <a:bodyPr/>
          <a:lstStyle/>
          <a:p>
            <a:r>
              <a:rPr lang="es-MX" dirty="0"/>
              <a:t>CONFLICTO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6F8CDF2-F1A8-464E-B1C7-A251D44E3C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1804582"/>
              </p:ext>
            </p:extLst>
          </p:nvPr>
        </p:nvGraphicFramePr>
        <p:xfrm>
          <a:off x="594360" y="1397000"/>
          <a:ext cx="8082096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233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Conflicto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94360" y="1844824"/>
            <a:ext cx="7955280" cy="4824536"/>
          </a:xfrm>
        </p:spPr>
        <p:txBody>
          <a:bodyPr>
            <a:normAutofit/>
          </a:bodyPr>
          <a:lstStyle/>
          <a:p>
            <a:r>
              <a:rPr lang="es-ES" sz="2800" dirty="0"/>
              <a:t>Entendemos por conflicto toda contradicción, discrepancia, oposición de intereses divergentes, metas opuestas y valores antagónicos. .. </a:t>
            </a:r>
            <a:r>
              <a:rPr lang="es-ES" sz="2800" b="1" dirty="0"/>
              <a:t>El conflicto en sí mismo no es ni bueno ni malo; </a:t>
            </a:r>
            <a:r>
              <a:rPr lang="es-ES" sz="2800" dirty="0"/>
              <a:t>lo que hace que se</a:t>
            </a:r>
            <a:r>
              <a:rPr lang="es-ES" sz="2800" b="1" dirty="0"/>
              <a:t> convierta en una fuerza negativa o positiva es la manera de enfrentarlo</a:t>
            </a:r>
            <a:r>
              <a:rPr lang="es-ES" sz="2800" dirty="0"/>
              <a:t>. </a:t>
            </a:r>
          </a:p>
          <a:p>
            <a:r>
              <a:rPr lang="es-ES" sz="2800" dirty="0"/>
              <a:t>La manera como se maneje y se enfrenten los conflictos hace que sirvan para </a:t>
            </a:r>
            <a:r>
              <a:rPr lang="es-ES" sz="2800" b="1" dirty="0"/>
              <a:t>fortalecer procesos constructivos </a:t>
            </a:r>
            <a:r>
              <a:rPr lang="es-ES" sz="2800" dirty="0"/>
              <a:t>o para incrementar los aspectos negativos.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Estrés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94360" y="2057401"/>
            <a:ext cx="7955280" cy="4206239"/>
          </a:xfrm>
        </p:spPr>
        <p:txBody>
          <a:bodyPr>
            <a:normAutofit/>
          </a:bodyPr>
          <a:lstStyle/>
          <a:p>
            <a:r>
              <a:rPr lang="es-ES" sz="2800" dirty="0"/>
              <a:t>Estrés = Tensión</a:t>
            </a:r>
          </a:p>
          <a:p>
            <a:pPr>
              <a:buNone/>
            </a:pPr>
            <a:endParaRPr lang="es-ES" sz="2800" dirty="0"/>
          </a:p>
          <a:p>
            <a:r>
              <a:rPr lang="es-ES" sz="2800" dirty="0"/>
              <a:t>El </a:t>
            </a:r>
            <a:r>
              <a:rPr lang="es-ES" sz="2800" b="1" dirty="0"/>
              <a:t>estrés</a:t>
            </a:r>
            <a:r>
              <a:rPr lang="es-ES" sz="2800" dirty="0"/>
              <a:t> es fruto de la </a:t>
            </a:r>
            <a:r>
              <a:rPr lang="es-ES" sz="2800" b="1" dirty="0"/>
              <a:t>interacción entre una persona y su entorno</a:t>
            </a:r>
            <a:r>
              <a:rPr lang="es-ES" sz="2800" dirty="0"/>
              <a:t>. Ese entorno puede ser interior o exterior. </a:t>
            </a:r>
          </a:p>
          <a:p>
            <a:r>
              <a:rPr lang="es-ES" sz="2800" dirty="0"/>
              <a:t>El estrés aparece cuando existe discrepancia entre </a:t>
            </a:r>
            <a:r>
              <a:rPr lang="es-ES" sz="2800" b="1" dirty="0"/>
              <a:t>las demandas que experimenta una persona </a:t>
            </a:r>
            <a:r>
              <a:rPr lang="es-ES" sz="2800" dirty="0"/>
              <a:t>y la </a:t>
            </a:r>
            <a:r>
              <a:rPr lang="es-ES" sz="2800" b="1" dirty="0"/>
              <a:t>capacidad de ésta para responder a ellas.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Respuesta al estrés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s-ES" sz="2800" dirty="0"/>
              <a:t>Constitución genética</a:t>
            </a:r>
          </a:p>
          <a:p>
            <a:pPr marL="514350" indent="-514350">
              <a:buFont typeface="+mj-lt"/>
              <a:buAutoNum type="arabicParenR"/>
            </a:pPr>
            <a:endParaRPr lang="es-ES" sz="2800" dirty="0"/>
          </a:p>
          <a:p>
            <a:pPr marL="514350" indent="-514350">
              <a:buFont typeface="+mj-lt"/>
              <a:buAutoNum type="arabicParenR"/>
            </a:pPr>
            <a:r>
              <a:rPr lang="es-ES" sz="2800" dirty="0"/>
              <a:t>Ejemplo familiar</a:t>
            </a:r>
          </a:p>
          <a:p>
            <a:pPr marL="514350" indent="-514350">
              <a:buFont typeface="+mj-lt"/>
              <a:buAutoNum type="arabicParenR"/>
            </a:pPr>
            <a:endParaRPr lang="es-ES" sz="2800" dirty="0"/>
          </a:p>
          <a:p>
            <a:pPr marL="514350" indent="-514350">
              <a:buFont typeface="+mj-lt"/>
              <a:buAutoNum type="arabicParenR"/>
            </a:pPr>
            <a:r>
              <a:rPr lang="es-ES" sz="2800" dirty="0"/>
              <a:t>Actitudes, expectativas y creencias actuales, fruto del medio cultural y la educación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FF66D7E-12AD-4896-853B-47E26480FE92}"/>
              </a:ext>
            </a:extLst>
          </p:cNvPr>
          <p:cNvSpPr txBox="1"/>
          <p:nvPr/>
        </p:nvSpPr>
        <p:spPr>
          <a:xfrm>
            <a:off x="539552" y="1916832"/>
            <a:ext cx="82089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Audiovisual “Educación preescolar y vínculos afectivos”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hlinkClick r:id="rId2"/>
              </a:rPr>
              <a:t>https://www.youtube.com/watch?v=1bwm15nQIv0&amp;feature=youtu.be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546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E640ED98-0612-49F3-A5B1-4DD8B80E74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4629793"/>
              </p:ext>
            </p:extLst>
          </p:nvPr>
        </p:nvGraphicFramePr>
        <p:xfrm>
          <a:off x="0" y="1052736"/>
          <a:ext cx="1033264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6E499E7E-D17A-4F06-8D7C-28A203FEB38B}"/>
              </a:ext>
            </a:extLst>
          </p:cNvPr>
          <p:cNvSpPr txBox="1"/>
          <p:nvPr/>
        </p:nvSpPr>
        <p:spPr>
          <a:xfrm>
            <a:off x="5967241" y="360238"/>
            <a:ext cx="3168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/>
              <a:t>Métodos para resolver los conflictos</a:t>
            </a:r>
          </a:p>
        </p:txBody>
      </p:sp>
    </p:spTree>
    <p:extLst>
      <p:ext uri="{BB962C8B-B14F-4D97-AF65-F5344CB8AC3E}">
        <p14:creationId xmlns:p14="http://schemas.microsoft.com/office/powerpoint/2010/main" val="765107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151605"/>
            <a:ext cx="6377940" cy="973139"/>
          </a:xfrm>
        </p:spPr>
        <p:txBody>
          <a:bodyPr/>
          <a:lstStyle/>
          <a:p>
            <a:r>
              <a:rPr lang="es-ES" dirty="0"/>
              <a:t>Mediación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85822818-A5A7-4BE9-8646-BD99CFA6A6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964457"/>
              </p:ext>
            </p:extLst>
          </p:nvPr>
        </p:nvGraphicFramePr>
        <p:xfrm>
          <a:off x="-1332656" y="1052736"/>
          <a:ext cx="10369152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1899</TotalTime>
  <Words>956</Words>
  <Application>Microsoft Office PowerPoint</Application>
  <PresentationFormat>Presentación en pantalla (4:3)</PresentationFormat>
  <Paragraphs>121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Century Gothic</vt:lpstr>
      <vt:lpstr>Estela de condensación</vt:lpstr>
      <vt:lpstr>Presentación de PowerPoint</vt:lpstr>
      <vt:lpstr>Conflicto</vt:lpstr>
      <vt:lpstr>CONFLICTO</vt:lpstr>
      <vt:lpstr>Conflicto</vt:lpstr>
      <vt:lpstr>Estrés</vt:lpstr>
      <vt:lpstr>Respuesta al estrés</vt:lpstr>
      <vt:lpstr>Presentación de PowerPoint</vt:lpstr>
      <vt:lpstr>Presentación de PowerPoint</vt:lpstr>
      <vt:lpstr>Mediación</vt:lpstr>
      <vt:lpstr>Etapas de la mediación</vt:lpstr>
      <vt:lpstr>Función DE LA PERSONA MEDIADORA</vt:lpstr>
      <vt:lpstr>Principios de LA PERSONA mediadorA</vt:lpstr>
      <vt:lpstr>CONDICIONES DE IGUALDAD PARA UNA MEDIACIÓN EFICAZ</vt:lpstr>
      <vt:lpstr>El artículo 3° de la constitución política </vt:lpstr>
      <vt:lpstr>Presentación de PowerPoint</vt:lpstr>
      <vt:lpstr>El lenguaje incluyente como base para establecer condiciones de igualdad</vt:lpstr>
      <vt:lpstr>El lenguaje incluyente como base para establecer condiciones de igualdad</vt:lpstr>
      <vt:lpstr>El lenguaje incluyente como base para establecer condiciones de igualdad</vt:lpstr>
      <vt:lpstr>Categorías del lenguaje incluyente: sexismo</vt:lpstr>
      <vt:lpstr>Categorías del lenguaje incluyente: Grupos vulnerables de la población</vt:lpstr>
      <vt:lpstr>Hay personas que pasan por la vida  hay personas que odian la vida  hay personas que son la vida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</dc:creator>
  <cp:lastModifiedBy>Antonio Lojero Ruaro</cp:lastModifiedBy>
  <cp:revision>65</cp:revision>
  <dcterms:created xsi:type="dcterms:W3CDTF">2011-08-17T03:17:29Z</dcterms:created>
  <dcterms:modified xsi:type="dcterms:W3CDTF">2019-11-28T00:30:44Z</dcterms:modified>
</cp:coreProperties>
</file>