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3" r:id="rId1"/>
  </p:sldMasterIdLst>
  <p:notesMasterIdLst>
    <p:notesMasterId r:id="rId24"/>
  </p:notesMasterIdLst>
  <p:sldIdLst>
    <p:sldId id="256" r:id="rId2"/>
    <p:sldId id="259" r:id="rId3"/>
    <p:sldId id="261" r:id="rId4"/>
    <p:sldId id="283" r:id="rId5"/>
    <p:sldId id="284" r:id="rId6"/>
    <p:sldId id="260" r:id="rId7"/>
    <p:sldId id="262" r:id="rId8"/>
    <p:sldId id="265" r:id="rId9"/>
    <p:sldId id="264" r:id="rId10"/>
    <p:sldId id="267" r:id="rId11"/>
    <p:sldId id="274" r:id="rId12"/>
    <p:sldId id="277" r:id="rId13"/>
    <p:sldId id="275" r:id="rId14"/>
    <p:sldId id="278" r:id="rId15"/>
    <p:sldId id="280" r:id="rId16"/>
    <p:sldId id="281" r:id="rId17"/>
    <p:sldId id="282" r:id="rId18"/>
    <p:sldId id="266" r:id="rId19"/>
    <p:sldId id="268" r:id="rId20"/>
    <p:sldId id="270" r:id="rId21"/>
    <p:sldId id="272" r:id="rId22"/>
    <p:sldId id="27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entury" panose="02040604050505020304" pitchFamily="18" charset="0"/>
      <p:regular r:id="rId31"/>
    </p:embeddedFont>
    <p:embeddedFont>
      <p:font typeface="Oswald" panose="020B0604020202020204" charset="0"/>
      <p:regular r:id="rId32"/>
      <p:bold r:id="rId33"/>
    </p:embeddedFont>
    <p:embeddedFont>
      <p:font typeface="Source Code Pro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5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7AF59-AD89-4A61-BFD9-1280A3164B3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47A12D7-1784-48BE-87AD-E942BEA5D1D0}">
      <dgm:prSet phldrT="[Texto]"/>
      <dgm:spPr/>
      <dgm:t>
        <a:bodyPr/>
        <a:lstStyle/>
        <a:p>
          <a:r>
            <a:rPr lang="es-MX" dirty="0">
              <a:solidFill>
                <a:schemeClr val="bg2"/>
              </a:solidFill>
              <a:latin typeface="Century" panose="02040604050505020304" pitchFamily="18" charset="0"/>
            </a:rPr>
            <a:t>Emoción positiva</a:t>
          </a:r>
        </a:p>
      </dgm:t>
    </dgm:pt>
    <dgm:pt modelId="{4F9058DD-A7E4-4E99-8425-1626B4B68A0C}" type="parTrans" cxnId="{1793B727-37DC-44EB-A8D7-6C1499155D83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149B5806-6EBC-4770-A5FD-4130A8C2B24C}" type="sibTrans" cxnId="{1793B727-37DC-44EB-A8D7-6C1499155D83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CC87059E-FC46-47D9-A7CE-2EB3197FF2BB}">
      <dgm:prSet phldrT="[Texto]"/>
      <dgm:spPr/>
      <dgm:t>
        <a:bodyPr/>
        <a:lstStyle/>
        <a:p>
          <a:r>
            <a:rPr lang="es-MX" dirty="0">
              <a:solidFill>
                <a:schemeClr val="bg2"/>
              </a:solidFill>
              <a:latin typeface="Century" panose="02040604050505020304" pitchFamily="18" charset="0"/>
            </a:rPr>
            <a:t>Compromiso</a:t>
          </a:r>
        </a:p>
      </dgm:t>
    </dgm:pt>
    <dgm:pt modelId="{2D3BEAF9-91AC-4A52-B3E4-D5EAEE94CFEE}" type="parTrans" cxnId="{BDB30BD5-14C3-4D19-B3E0-774CB4B3384B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1D45B4C6-6B04-4F1A-8F57-6D427F7059A0}" type="sibTrans" cxnId="{BDB30BD5-14C3-4D19-B3E0-774CB4B3384B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13232348-DDB6-4FA7-B7D2-7CD7C21ECCF7}">
      <dgm:prSet phldrT="[Texto]"/>
      <dgm:spPr/>
      <dgm:t>
        <a:bodyPr/>
        <a:lstStyle/>
        <a:p>
          <a:r>
            <a:rPr lang="es-MX" dirty="0">
              <a:solidFill>
                <a:schemeClr val="bg2"/>
              </a:solidFill>
              <a:latin typeface="Century" panose="02040604050505020304" pitchFamily="18" charset="0"/>
            </a:rPr>
            <a:t>Sentido</a:t>
          </a:r>
        </a:p>
      </dgm:t>
    </dgm:pt>
    <dgm:pt modelId="{9D1DE4CF-7E2C-4691-A327-08C0D9A8235D}" type="parTrans" cxnId="{1032DB43-204C-494C-AE2F-9EA19AB1D7F8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51BF7FA6-C8E7-40D3-B79D-4961FD95D2D9}" type="sibTrans" cxnId="{1032DB43-204C-494C-AE2F-9EA19AB1D7F8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E13628FA-1DC7-4345-BB06-2F818C6574BE}">
      <dgm:prSet phldrT="[Texto]"/>
      <dgm:spPr/>
      <dgm:t>
        <a:bodyPr/>
        <a:lstStyle/>
        <a:p>
          <a:r>
            <a:rPr lang="es-MX" dirty="0">
              <a:solidFill>
                <a:schemeClr val="bg2"/>
              </a:solidFill>
              <a:latin typeface="Century" panose="02040604050505020304" pitchFamily="18" charset="0"/>
            </a:rPr>
            <a:t>Logro</a:t>
          </a:r>
        </a:p>
      </dgm:t>
    </dgm:pt>
    <dgm:pt modelId="{863E65FB-5F3E-45A4-9775-A45D006D6C30}" type="parTrans" cxnId="{5868E464-8E95-4581-AD3E-EEEBD30B657E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125A422D-ADC5-4D5A-A6A3-1199D26A0CD4}" type="sibTrans" cxnId="{5868E464-8E95-4581-AD3E-EEEBD30B657E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BEB42962-5B43-47FC-8321-D85FDDC5F1C1}">
      <dgm:prSet phldrT="[Texto]"/>
      <dgm:spPr/>
      <dgm:t>
        <a:bodyPr/>
        <a:lstStyle/>
        <a:p>
          <a:r>
            <a:rPr lang="es-MX" dirty="0">
              <a:solidFill>
                <a:schemeClr val="bg2"/>
              </a:solidFill>
              <a:latin typeface="Century" panose="02040604050505020304" pitchFamily="18" charset="0"/>
            </a:rPr>
            <a:t>Relaciones positivas</a:t>
          </a:r>
        </a:p>
      </dgm:t>
    </dgm:pt>
    <dgm:pt modelId="{09A1AAD7-0221-4D38-A45C-ABE24EC359A4}" type="parTrans" cxnId="{D4B18DD1-CD1A-471E-BB11-EAF49657F54A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38221268-C8B8-457A-94B4-E9CE333D371F}" type="sibTrans" cxnId="{D4B18DD1-CD1A-471E-BB11-EAF49657F54A}">
      <dgm:prSet/>
      <dgm:spPr/>
      <dgm:t>
        <a:bodyPr/>
        <a:lstStyle/>
        <a:p>
          <a:endParaRPr lang="es-MX">
            <a:solidFill>
              <a:schemeClr val="bg2"/>
            </a:solidFill>
            <a:latin typeface="Century" panose="02040604050505020304" pitchFamily="18" charset="0"/>
          </a:endParaRPr>
        </a:p>
      </dgm:t>
    </dgm:pt>
    <dgm:pt modelId="{901BD1DB-F672-4DCE-ADC5-C0037999ADEF}" type="pres">
      <dgm:prSet presAssocID="{FD67AF59-AD89-4A61-BFD9-1280A3164B36}" presName="diagram" presStyleCnt="0">
        <dgm:presLayoutVars>
          <dgm:dir/>
          <dgm:resizeHandles val="exact"/>
        </dgm:presLayoutVars>
      </dgm:prSet>
      <dgm:spPr/>
    </dgm:pt>
    <dgm:pt modelId="{537EBD2F-A1F5-4559-A7CA-BAE7B59B0580}" type="pres">
      <dgm:prSet presAssocID="{147A12D7-1784-48BE-87AD-E942BEA5D1D0}" presName="node" presStyleLbl="node1" presStyleIdx="0" presStyleCnt="5">
        <dgm:presLayoutVars>
          <dgm:bulletEnabled val="1"/>
        </dgm:presLayoutVars>
      </dgm:prSet>
      <dgm:spPr/>
    </dgm:pt>
    <dgm:pt modelId="{770FC536-EA1B-43E3-8DA3-370A7B2CE6BE}" type="pres">
      <dgm:prSet presAssocID="{149B5806-6EBC-4770-A5FD-4130A8C2B24C}" presName="sibTrans" presStyleCnt="0"/>
      <dgm:spPr/>
    </dgm:pt>
    <dgm:pt modelId="{BC4E9A66-0F31-40CB-B0FF-787EE6152696}" type="pres">
      <dgm:prSet presAssocID="{CC87059E-FC46-47D9-A7CE-2EB3197FF2BB}" presName="node" presStyleLbl="node1" presStyleIdx="1" presStyleCnt="5">
        <dgm:presLayoutVars>
          <dgm:bulletEnabled val="1"/>
        </dgm:presLayoutVars>
      </dgm:prSet>
      <dgm:spPr/>
    </dgm:pt>
    <dgm:pt modelId="{BAA52296-CEFC-4BE7-AB31-767A303F71A2}" type="pres">
      <dgm:prSet presAssocID="{1D45B4C6-6B04-4F1A-8F57-6D427F7059A0}" presName="sibTrans" presStyleCnt="0"/>
      <dgm:spPr/>
    </dgm:pt>
    <dgm:pt modelId="{EDC7CE39-A88C-4E2B-8318-2055FA29B0D7}" type="pres">
      <dgm:prSet presAssocID="{13232348-DDB6-4FA7-B7D2-7CD7C21ECCF7}" presName="node" presStyleLbl="node1" presStyleIdx="2" presStyleCnt="5">
        <dgm:presLayoutVars>
          <dgm:bulletEnabled val="1"/>
        </dgm:presLayoutVars>
      </dgm:prSet>
      <dgm:spPr/>
    </dgm:pt>
    <dgm:pt modelId="{9029CAA6-C3F3-4AAB-8B6F-59580BB3484E}" type="pres">
      <dgm:prSet presAssocID="{51BF7FA6-C8E7-40D3-B79D-4961FD95D2D9}" presName="sibTrans" presStyleCnt="0"/>
      <dgm:spPr/>
    </dgm:pt>
    <dgm:pt modelId="{232D919B-E420-404E-9950-B2B96A4BDF06}" type="pres">
      <dgm:prSet presAssocID="{E13628FA-1DC7-4345-BB06-2F818C6574BE}" presName="node" presStyleLbl="node1" presStyleIdx="3" presStyleCnt="5">
        <dgm:presLayoutVars>
          <dgm:bulletEnabled val="1"/>
        </dgm:presLayoutVars>
      </dgm:prSet>
      <dgm:spPr/>
    </dgm:pt>
    <dgm:pt modelId="{75020210-45AE-455A-BDA1-42691A6FB3AE}" type="pres">
      <dgm:prSet presAssocID="{125A422D-ADC5-4D5A-A6A3-1199D26A0CD4}" presName="sibTrans" presStyleCnt="0"/>
      <dgm:spPr/>
    </dgm:pt>
    <dgm:pt modelId="{ECAA170A-EC75-4B7B-B35F-C35544EF1564}" type="pres">
      <dgm:prSet presAssocID="{BEB42962-5B43-47FC-8321-D85FDDC5F1C1}" presName="node" presStyleLbl="node1" presStyleIdx="4" presStyleCnt="5">
        <dgm:presLayoutVars>
          <dgm:bulletEnabled val="1"/>
        </dgm:presLayoutVars>
      </dgm:prSet>
      <dgm:spPr/>
    </dgm:pt>
  </dgm:ptLst>
  <dgm:cxnLst>
    <dgm:cxn modelId="{182D1E09-F5AC-4400-8AD5-DDAE279F0F5B}" type="presOf" srcId="{13232348-DDB6-4FA7-B7D2-7CD7C21ECCF7}" destId="{EDC7CE39-A88C-4E2B-8318-2055FA29B0D7}" srcOrd="0" destOrd="0" presId="urn:microsoft.com/office/officeart/2005/8/layout/default"/>
    <dgm:cxn modelId="{85C6770B-3C2E-4E7D-9554-8BCE94B2519E}" type="presOf" srcId="{E13628FA-1DC7-4345-BB06-2F818C6574BE}" destId="{232D919B-E420-404E-9950-B2B96A4BDF06}" srcOrd="0" destOrd="0" presId="urn:microsoft.com/office/officeart/2005/8/layout/default"/>
    <dgm:cxn modelId="{1793B727-37DC-44EB-A8D7-6C1499155D83}" srcId="{FD67AF59-AD89-4A61-BFD9-1280A3164B36}" destId="{147A12D7-1784-48BE-87AD-E942BEA5D1D0}" srcOrd="0" destOrd="0" parTransId="{4F9058DD-A7E4-4E99-8425-1626B4B68A0C}" sibTransId="{149B5806-6EBC-4770-A5FD-4130A8C2B24C}"/>
    <dgm:cxn modelId="{94C57541-5DE2-4561-993D-D0B07B2B7ED1}" type="presOf" srcId="{FD67AF59-AD89-4A61-BFD9-1280A3164B36}" destId="{901BD1DB-F672-4DCE-ADC5-C0037999ADEF}" srcOrd="0" destOrd="0" presId="urn:microsoft.com/office/officeart/2005/8/layout/default"/>
    <dgm:cxn modelId="{1032DB43-204C-494C-AE2F-9EA19AB1D7F8}" srcId="{FD67AF59-AD89-4A61-BFD9-1280A3164B36}" destId="{13232348-DDB6-4FA7-B7D2-7CD7C21ECCF7}" srcOrd="2" destOrd="0" parTransId="{9D1DE4CF-7E2C-4691-A327-08C0D9A8235D}" sibTransId="{51BF7FA6-C8E7-40D3-B79D-4961FD95D2D9}"/>
    <dgm:cxn modelId="{5868E464-8E95-4581-AD3E-EEEBD30B657E}" srcId="{FD67AF59-AD89-4A61-BFD9-1280A3164B36}" destId="{E13628FA-1DC7-4345-BB06-2F818C6574BE}" srcOrd="3" destOrd="0" parTransId="{863E65FB-5F3E-45A4-9775-A45D006D6C30}" sibTransId="{125A422D-ADC5-4D5A-A6A3-1199D26A0CD4}"/>
    <dgm:cxn modelId="{0DDF869D-79D2-41DD-B265-8AD898D63D42}" type="presOf" srcId="{CC87059E-FC46-47D9-A7CE-2EB3197FF2BB}" destId="{BC4E9A66-0F31-40CB-B0FF-787EE6152696}" srcOrd="0" destOrd="0" presId="urn:microsoft.com/office/officeart/2005/8/layout/default"/>
    <dgm:cxn modelId="{FB4644A3-867D-4136-9986-AB4EE1735750}" type="presOf" srcId="{147A12D7-1784-48BE-87AD-E942BEA5D1D0}" destId="{537EBD2F-A1F5-4559-A7CA-BAE7B59B0580}" srcOrd="0" destOrd="0" presId="urn:microsoft.com/office/officeart/2005/8/layout/default"/>
    <dgm:cxn modelId="{DDCE18C8-4C2B-4CB9-B3D2-DACBDFF8F558}" type="presOf" srcId="{BEB42962-5B43-47FC-8321-D85FDDC5F1C1}" destId="{ECAA170A-EC75-4B7B-B35F-C35544EF1564}" srcOrd="0" destOrd="0" presId="urn:microsoft.com/office/officeart/2005/8/layout/default"/>
    <dgm:cxn modelId="{D4B18DD1-CD1A-471E-BB11-EAF49657F54A}" srcId="{FD67AF59-AD89-4A61-BFD9-1280A3164B36}" destId="{BEB42962-5B43-47FC-8321-D85FDDC5F1C1}" srcOrd="4" destOrd="0" parTransId="{09A1AAD7-0221-4D38-A45C-ABE24EC359A4}" sibTransId="{38221268-C8B8-457A-94B4-E9CE333D371F}"/>
    <dgm:cxn modelId="{BDB30BD5-14C3-4D19-B3E0-774CB4B3384B}" srcId="{FD67AF59-AD89-4A61-BFD9-1280A3164B36}" destId="{CC87059E-FC46-47D9-A7CE-2EB3197FF2BB}" srcOrd="1" destOrd="0" parTransId="{2D3BEAF9-91AC-4A52-B3E4-D5EAEE94CFEE}" sibTransId="{1D45B4C6-6B04-4F1A-8F57-6D427F7059A0}"/>
    <dgm:cxn modelId="{47AE9C79-3C54-4EE1-B11D-3926504187E8}" type="presParOf" srcId="{901BD1DB-F672-4DCE-ADC5-C0037999ADEF}" destId="{537EBD2F-A1F5-4559-A7CA-BAE7B59B0580}" srcOrd="0" destOrd="0" presId="urn:microsoft.com/office/officeart/2005/8/layout/default"/>
    <dgm:cxn modelId="{1E846458-BFE5-4725-AEE6-7ADB955BD7AD}" type="presParOf" srcId="{901BD1DB-F672-4DCE-ADC5-C0037999ADEF}" destId="{770FC536-EA1B-43E3-8DA3-370A7B2CE6BE}" srcOrd="1" destOrd="0" presId="urn:microsoft.com/office/officeart/2005/8/layout/default"/>
    <dgm:cxn modelId="{EDBEECE0-C379-4042-AC6D-06A81B208B70}" type="presParOf" srcId="{901BD1DB-F672-4DCE-ADC5-C0037999ADEF}" destId="{BC4E9A66-0F31-40CB-B0FF-787EE6152696}" srcOrd="2" destOrd="0" presId="urn:microsoft.com/office/officeart/2005/8/layout/default"/>
    <dgm:cxn modelId="{5F161CBE-B601-4D04-9C05-B225B3271777}" type="presParOf" srcId="{901BD1DB-F672-4DCE-ADC5-C0037999ADEF}" destId="{BAA52296-CEFC-4BE7-AB31-767A303F71A2}" srcOrd="3" destOrd="0" presId="urn:microsoft.com/office/officeart/2005/8/layout/default"/>
    <dgm:cxn modelId="{1366C8FF-3B07-4C76-BAF1-49EE68754278}" type="presParOf" srcId="{901BD1DB-F672-4DCE-ADC5-C0037999ADEF}" destId="{EDC7CE39-A88C-4E2B-8318-2055FA29B0D7}" srcOrd="4" destOrd="0" presId="urn:microsoft.com/office/officeart/2005/8/layout/default"/>
    <dgm:cxn modelId="{11E35984-2784-4ACF-A63D-E23A1395937B}" type="presParOf" srcId="{901BD1DB-F672-4DCE-ADC5-C0037999ADEF}" destId="{9029CAA6-C3F3-4AAB-8B6F-59580BB3484E}" srcOrd="5" destOrd="0" presId="urn:microsoft.com/office/officeart/2005/8/layout/default"/>
    <dgm:cxn modelId="{0FEB3914-1929-46E0-8625-BF1C848A6318}" type="presParOf" srcId="{901BD1DB-F672-4DCE-ADC5-C0037999ADEF}" destId="{232D919B-E420-404E-9950-B2B96A4BDF06}" srcOrd="6" destOrd="0" presId="urn:microsoft.com/office/officeart/2005/8/layout/default"/>
    <dgm:cxn modelId="{50BBCE60-8F21-4EEC-A165-458D94C2D06F}" type="presParOf" srcId="{901BD1DB-F672-4DCE-ADC5-C0037999ADEF}" destId="{75020210-45AE-455A-BDA1-42691A6FB3AE}" srcOrd="7" destOrd="0" presId="urn:microsoft.com/office/officeart/2005/8/layout/default"/>
    <dgm:cxn modelId="{F89CAD06-FA4D-4EF5-8FF1-AEF4B203FE76}" type="presParOf" srcId="{901BD1DB-F672-4DCE-ADC5-C0037999ADEF}" destId="{ECAA170A-EC75-4B7B-B35F-C35544EF15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740FD-F012-42F7-B410-3B46E2B4ED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F29C1C4-2E6D-4DB7-A11F-1FD18DEBD760}">
      <dgm:prSet phldrT="[Texto]"/>
      <dgm:spPr/>
      <dgm:t>
        <a:bodyPr/>
        <a:lstStyle/>
        <a:p>
          <a:r>
            <a:rPr lang="es-MX" dirty="0"/>
            <a:t>Grupo</a:t>
          </a:r>
          <a:r>
            <a:rPr lang="es-MX" baseline="0" dirty="0"/>
            <a:t> étnico</a:t>
          </a:r>
          <a:endParaRPr lang="es-MX" dirty="0"/>
        </a:p>
      </dgm:t>
    </dgm:pt>
    <dgm:pt modelId="{371396EC-C1B5-41A6-A2E8-DF4699FE7C93}" type="parTrans" cxnId="{0EF5A6F6-F8CA-4FAE-8360-5AC0F79ADABA}">
      <dgm:prSet/>
      <dgm:spPr/>
      <dgm:t>
        <a:bodyPr/>
        <a:lstStyle/>
        <a:p>
          <a:endParaRPr lang="es-MX"/>
        </a:p>
      </dgm:t>
    </dgm:pt>
    <dgm:pt modelId="{37AF9C7B-1D70-415C-A88B-68BC24906F36}" type="sibTrans" cxnId="{0EF5A6F6-F8CA-4FAE-8360-5AC0F79ADABA}">
      <dgm:prSet/>
      <dgm:spPr/>
      <dgm:t>
        <a:bodyPr/>
        <a:lstStyle/>
        <a:p>
          <a:endParaRPr lang="es-MX"/>
        </a:p>
      </dgm:t>
    </dgm:pt>
    <dgm:pt modelId="{FE5AE614-155D-43C9-ADCB-6CF229E0B161}">
      <dgm:prSet phldrT="[Texto]"/>
      <dgm:spPr/>
      <dgm:t>
        <a:bodyPr/>
        <a:lstStyle/>
        <a:p>
          <a:r>
            <a:rPr lang="es-MX" dirty="0"/>
            <a:t>Sexo</a:t>
          </a:r>
        </a:p>
      </dgm:t>
    </dgm:pt>
    <dgm:pt modelId="{CC2AD08D-A1B5-42F4-834D-7469B5F42D3A}" type="parTrans" cxnId="{0B2E009A-3BC4-4998-B1FA-63A122FBEBED}">
      <dgm:prSet/>
      <dgm:spPr/>
      <dgm:t>
        <a:bodyPr/>
        <a:lstStyle/>
        <a:p>
          <a:endParaRPr lang="es-MX"/>
        </a:p>
      </dgm:t>
    </dgm:pt>
    <dgm:pt modelId="{E2B0D211-1A9D-4A2D-8994-3241E2E596CC}" type="sibTrans" cxnId="{0B2E009A-3BC4-4998-B1FA-63A122FBEBED}">
      <dgm:prSet/>
      <dgm:spPr/>
      <dgm:t>
        <a:bodyPr/>
        <a:lstStyle/>
        <a:p>
          <a:endParaRPr lang="es-MX"/>
        </a:p>
      </dgm:t>
    </dgm:pt>
    <dgm:pt modelId="{5E91ABF8-8225-4273-BBE5-5D193FED03D5}">
      <dgm:prSet phldrT="[Texto]"/>
      <dgm:spPr/>
      <dgm:t>
        <a:bodyPr/>
        <a:lstStyle/>
        <a:p>
          <a:r>
            <a:rPr lang="es-MX" dirty="0"/>
            <a:t>Edad</a:t>
          </a:r>
        </a:p>
      </dgm:t>
    </dgm:pt>
    <dgm:pt modelId="{51A05215-71B7-4574-9B06-103A3BE3F62D}" type="parTrans" cxnId="{6E17349A-6743-43A6-9CBC-CA8CEA6FA038}">
      <dgm:prSet/>
      <dgm:spPr/>
      <dgm:t>
        <a:bodyPr/>
        <a:lstStyle/>
        <a:p>
          <a:endParaRPr lang="es-MX"/>
        </a:p>
      </dgm:t>
    </dgm:pt>
    <dgm:pt modelId="{DC5506A2-9B70-4EF2-898E-330DD1EF8D1C}" type="sibTrans" cxnId="{6E17349A-6743-43A6-9CBC-CA8CEA6FA038}">
      <dgm:prSet/>
      <dgm:spPr/>
      <dgm:t>
        <a:bodyPr/>
        <a:lstStyle/>
        <a:p>
          <a:endParaRPr lang="es-MX"/>
        </a:p>
      </dgm:t>
    </dgm:pt>
    <dgm:pt modelId="{C2BA3BA8-86F9-4D68-B8AD-A3A9C3E7FAE9}">
      <dgm:prSet phldrT="[Texto]"/>
      <dgm:spPr/>
      <dgm:t>
        <a:bodyPr/>
        <a:lstStyle/>
        <a:p>
          <a:r>
            <a:rPr lang="es-MX" dirty="0"/>
            <a:t>Ocupación</a:t>
          </a:r>
        </a:p>
      </dgm:t>
    </dgm:pt>
    <dgm:pt modelId="{554178F6-9643-4570-BA65-E09B575FA3F3}" type="parTrans" cxnId="{77940EA5-BC9E-432F-9A58-477BDC8CD0AA}">
      <dgm:prSet/>
      <dgm:spPr/>
      <dgm:t>
        <a:bodyPr/>
        <a:lstStyle/>
        <a:p>
          <a:endParaRPr lang="es-MX"/>
        </a:p>
      </dgm:t>
    </dgm:pt>
    <dgm:pt modelId="{B6A24DF9-4F6E-4867-AD8A-400BC0B419CA}" type="sibTrans" cxnId="{77940EA5-BC9E-432F-9A58-477BDC8CD0AA}">
      <dgm:prSet/>
      <dgm:spPr/>
      <dgm:t>
        <a:bodyPr/>
        <a:lstStyle/>
        <a:p>
          <a:endParaRPr lang="es-MX"/>
        </a:p>
      </dgm:t>
    </dgm:pt>
    <dgm:pt modelId="{CF14D1F4-59D5-4DE8-91FC-4DF9D13CE3D2}">
      <dgm:prSet phldrT="[Texto]" custT="1"/>
      <dgm:spPr/>
      <dgm:t>
        <a:bodyPr/>
        <a:lstStyle/>
        <a:p>
          <a:r>
            <a:rPr lang="es-MX" sz="3200" dirty="0">
              <a:solidFill>
                <a:schemeClr val="bg2"/>
              </a:solidFill>
            </a:rPr>
            <a:t>Nivel socio-económico</a:t>
          </a:r>
        </a:p>
      </dgm:t>
    </dgm:pt>
    <dgm:pt modelId="{E61DDF26-AFB7-4974-8290-D6B575A072E1}" type="parTrans" cxnId="{8D4741D6-4DB6-4463-B1F3-208C7F8E941C}">
      <dgm:prSet/>
      <dgm:spPr/>
      <dgm:t>
        <a:bodyPr/>
        <a:lstStyle/>
        <a:p>
          <a:endParaRPr lang="es-MX"/>
        </a:p>
      </dgm:t>
    </dgm:pt>
    <dgm:pt modelId="{129FC3E0-37E6-49A5-B40F-14774C334AD8}" type="sibTrans" cxnId="{8D4741D6-4DB6-4463-B1F3-208C7F8E941C}">
      <dgm:prSet/>
      <dgm:spPr/>
      <dgm:t>
        <a:bodyPr/>
        <a:lstStyle/>
        <a:p>
          <a:endParaRPr lang="es-MX"/>
        </a:p>
      </dgm:t>
    </dgm:pt>
    <dgm:pt modelId="{2BC9D999-D44B-4E00-88F1-53788C841740}" type="pres">
      <dgm:prSet presAssocID="{816740FD-F012-42F7-B410-3B46E2B4ED40}" presName="diagram" presStyleCnt="0">
        <dgm:presLayoutVars>
          <dgm:dir/>
          <dgm:resizeHandles val="exact"/>
        </dgm:presLayoutVars>
      </dgm:prSet>
      <dgm:spPr/>
    </dgm:pt>
    <dgm:pt modelId="{E59AC977-A994-480E-8EA8-C9B669A6B992}" type="pres">
      <dgm:prSet presAssocID="{BF29C1C4-2E6D-4DB7-A11F-1FD18DEBD760}" presName="node" presStyleLbl="node1" presStyleIdx="0" presStyleCnt="5">
        <dgm:presLayoutVars>
          <dgm:bulletEnabled val="1"/>
        </dgm:presLayoutVars>
      </dgm:prSet>
      <dgm:spPr/>
    </dgm:pt>
    <dgm:pt modelId="{65F0516F-5E0B-487E-BCE9-22BED2450DB7}" type="pres">
      <dgm:prSet presAssocID="{37AF9C7B-1D70-415C-A88B-68BC24906F36}" presName="sibTrans" presStyleCnt="0"/>
      <dgm:spPr/>
    </dgm:pt>
    <dgm:pt modelId="{2751AB53-7C42-4998-A130-76CE2DACABCF}" type="pres">
      <dgm:prSet presAssocID="{FE5AE614-155D-43C9-ADCB-6CF229E0B161}" presName="node" presStyleLbl="node1" presStyleIdx="1" presStyleCnt="5">
        <dgm:presLayoutVars>
          <dgm:bulletEnabled val="1"/>
        </dgm:presLayoutVars>
      </dgm:prSet>
      <dgm:spPr/>
    </dgm:pt>
    <dgm:pt modelId="{B320ABCE-0BF3-4E1B-842B-EBEA764A39FD}" type="pres">
      <dgm:prSet presAssocID="{E2B0D211-1A9D-4A2D-8994-3241E2E596CC}" presName="sibTrans" presStyleCnt="0"/>
      <dgm:spPr/>
    </dgm:pt>
    <dgm:pt modelId="{DE3E564F-217E-4335-9E46-3AE637672A27}" type="pres">
      <dgm:prSet presAssocID="{5E91ABF8-8225-4273-BBE5-5D193FED03D5}" presName="node" presStyleLbl="node1" presStyleIdx="2" presStyleCnt="5">
        <dgm:presLayoutVars>
          <dgm:bulletEnabled val="1"/>
        </dgm:presLayoutVars>
      </dgm:prSet>
      <dgm:spPr/>
    </dgm:pt>
    <dgm:pt modelId="{EDDDEFFC-6D45-4160-9673-18FD43A8E0F6}" type="pres">
      <dgm:prSet presAssocID="{DC5506A2-9B70-4EF2-898E-330DD1EF8D1C}" presName="sibTrans" presStyleCnt="0"/>
      <dgm:spPr/>
    </dgm:pt>
    <dgm:pt modelId="{16B437BE-5F61-40EE-BB4D-75E509521557}" type="pres">
      <dgm:prSet presAssocID="{C2BA3BA8-86F9-4D68-B8AD-A3A9C3E7FAE9}" presName="node" presStyleLbl="node1" presStyleIdx="3" presStyleCnt="5">
        <dgm:presLayoutVars>
          <dgm:bulletEnabled val="1"/>
        </dgm:presLayoutVars>
      </dgm:prSet>
      <dgm:spPr/>
    </dgm:pt>
    <dgm:pt modelId="{0B11E6B0-0154-4089-BC35-74D09A414A3D}" type="pres">
      <dgm:prSet presAssocID="{B6A24DF9-4F6E-4867-AD8A-400BC0B419CA}" presName="sibTrans" presStyleCnt="0"/>
      <dgm:spPr/>
    </dgm:pt>
    <dgm:pt modelId="{63520BE8-4E3A-4463-94F8-EA577E1D9923}" type="pres">
      <dgm:prSet presAssocID="{CF14D1F4-59D5-4DE8-91FC-4DF9D13CE3D2}" presName="node" presStyleLbl="node1" presStyleIdx="4" presStyleCnt="5">
        <dgm:presLayoutVars>
          <dgm:bulletEnabled val="1"/>
        </dgm:presLayoutVars>
      </dgm:prSet>
      <dgm:spPr/>
    </dgm:pt>
  </dgm:ptLst>
  <dgm:cxnLst>
    <dgm:cxn modelId="{2F1AB261-228B-4249-B57D-B92868633BA0}" type="presOf" srcId="{FE5AE614-155D-43C9-ADCB-6CF229E0B161}" destId="{2751AB53-7C42-4998-A130-76CE2DACABCF}" srcOrd="0" destOrd="0" presId="urn:microsoft.com/office/officeart/2005/8/layout/default"/>
    <dgm:cxn modelId="{2BBC6C7D-18FE-4EEE-9357-C4B255B41FDA}" type="presOf" srcId="{CF14D1F4-59D5-4DE8-91FC-4DF9D13CE3D2}" destId="{63520BE8-4E3A-4463-94F8-EA577E1D9923}" srcOrd="0" destOrd="0" presId="urn:microsoft.com/office/officeart/2005/8/layout/default"/>
    <dgm:cxn modelId="{0B2E009A-3BC4-4998-B1FA-63A122FBEBED}" srcId="{816740FD-F012-42F7-B410-3B46E2B4ED40}" destId="{FE5AE614-155D-43C9-ADCB-6CF229E0B161}" srcOrd="1" destOrd="0" parTransId="{CC2AD08D-A1B5-42F4-834D-7469B5F42D3A}" sibTransId="{E2B0D211-1A9D-4A2D-8994-3241E2E596CC}"/>
    <dgm:cxn modelId="{6E17349A-6743-43A6-9CBC-CA8CEA6FA038}" srcId="{816740FD-F012-42F7-B410-3B46E2B4ED40}" destId="{5E91ABF8-8225-4273-BBE5-5D193FED03D5}" srcOrd="2" destOrd="0" parTransId="{51A05215-71B7-4574-9B06-103A3BE3F62D}" sibTransId="{DC5506A2-9B70-4EF2-898E-330DD1EF8D1C}"/>
    <dgm:cxn modelId="{B25A09A4-BA2B-47C1-BB72-E002917BB87C}" type="presOf" srcId="{816740FD-F012-42F7-B410-3B46E2B4ED40}" destId="{2BC9D999-D44B-4E00-88F1-53788C841740}" srcOrd="0" destOrd="0" presId="urn:microsoft.com/office/officeart/2005/8/layout/default"/>
    <dgm:cxn modelId="{77940EA5-BC9E-432F-9A58-477BDC8CD0AA}" srcId="{816740FD-F012-42F7-B410-3B46E2B4ED40}" destId="{C2BA3BA8-86F9-4D68-B8AD-A3A9C3E7FAE9}" srcOrd="3" destOrd="0" parTransId="{554178F6-9643-4570-BA65-E09B575FA3F3}" sibTransId="{B6A24DF9-4F6E-4867-AD8A-400BC0B419CA}"/>
    <dgm:cxn modelId="{59E526C6-AE24-4E0C-AAEF-BE3B14360BBD}" type="presOf" srcId="{C2BA3BA8-86F9-4D68-B8AD-A3A9C3E7FAE9}" destId="{16B437BE-5F61-40EE-BB4D-75E509521557}" srcOrd="0" destOrd="0" presId="urn:microsoft.com/office/officeart/2005/8/layout/default"/>
    <dgm:cxn modelId="{8D4741D6-4DB6-4463-B1F3-208C7F8E941C}" srcId="{816740FD-F012-42F7-B410-3B46E2B4ED40}" destId="{CF14D1F4-59D5-4DE8-91FC-4DF9D13CE3D2}" srcOrd="4" destOrd="0" parTransId="{E61DDF26-AFB7-4974-8290-D6B575A072E1}" sibTransId="{129FC3E0-37E6-49A5-B40F-14774C334AD8}"/>
    <dgm:cxn modelId="{11BB6EE6-BD59-4170-9C02-CFA3E9524F20}" type="presOf" srcId="{BF29C1C4-2E6D-4DB7-A11F-1FD18DEBD760}" destId="{E59AC977-A994-480E-8EA8-C9B669A6B992}" srcOrd="0" destOrd="0" presId="urn:microsoft.com/office/officeart/2005/8/layout/default"/>
    <dgm:cxn modelId="{D123AAF0-C69A-473E-857F-BE5EB0EB0842}" type="presOf" srcId="{5E91ABF8-8225-4273-BBE5-5D193FED03D5}" destId="{DE3E564F-217E-4335-9E46-3AE637672A27}" srcOrd="0" destOrd="0" presId="urn:microsoft.com/office/officeart/2005/8/layout/default"/>
    <dgm:cxn modelId="{0EF5A6F6-F8CA-4FAE-8360-5AC0F79ADABA}" srcId="{816740FD-F012-42F7-B410-3B46E2B4ED40}" destId="{BF29C1C4-2E6D-4DB7-A11F-1FD18DEBD760}" srcOrd="0" destOrd="0" parTransId="{371396EC-C1B5-41A6-A2E8-DF4699FE7C93}" sibTransId="{37AF9C7B-1D70-415C-A88B-68BC24906F36}"/>
    <dgm:cxn modelId="{81413799-E423-41A5-8634-42CD526DC87F}" type="presParOf" srcId="{2BC9D999-D44B-4E00-88F1-53788C841740}" destId="{E59AC977-A994-480E-8EA8-C9B669A6B992}" srcOrd="0" destOrd="0" presId="urn:microsoft.com/office/officeart/2005/8/layout/default"/>
    <dgm:cxn modelId="{84A0C4D7-83DA-4EF7-BEE5-046F5E76E817}" type="presParOf" srcId="{2BC9D999-D44B-4E00-88F1-53788C841740}" destId="{65F0516F-5E0B-487E-BCE9-22BED2450DB7}" srcOrd="1" destOrd="0" presId="urn:microsoft.com/office/officeart/2005/8/layout/default"/>
    <dgm:cxn modelId="{5ACBFA93-E848-4503-BC06-C54DDFC5C3F3}" type="presParOf" srcId="{2BC9D999-D44B-4E00-88F1-53788C841740}" destId="{2751AB53-7C42-4998-A130-76CE2DACABCF}" srcOrd="2" destOrd="0" presId="urn:microsoft.com/office/officeart/2005/8/layout/default"/>
    <dgm:cxn modelId="{7EF5F865-3F35-47AA-95C7-3185F38F117C}" type="presParOf" srcId="{2BC9D999-D44B-4E00-88F1-53788C841740}" destId="{B320ABCE-0BF3-4E1B-842B-EBEA764A39FD}" srcOrd="3" destOrd="0" presId="urn:microsoft.com/office/officeart/2005/8/layout/default"/>
    <dgm:cxn modelId="{19ADAC48-4B6B-46BC-8907-F669D273F73E}" type="presParOf" srcId="{2BC9D999-D44B-4E00-88F1-53788C841740}" destId="{DE3E564F-217E-4335-9E46-3AE637672A27}" srcOrd="4" destOrd="0" presId="urn:microsoft.com/office/officeart/2005/8/layout/default"/>
    <dgm:cxn modelId="{34F12458-F3E4-4F25-9448-39D28DE26703}" type="presParOf" srcId="{2BC9D999-D44B-4E00-88F1-53788C841740}" destId="{EDDDEFFC-6D45-4160-9673-18FD43A8E0F6}" srcOrd="5" destOrd="0" presId="urn:microsoft.com/office/officeart/2005/8/layout/default"/>
    <dgm:cxn modelId="{7B635F2C-2BAD-477B-9F96-A7F13D6BE544}" type="presParOf" srcId="{2BC9D999-D44B-4E00-88F1-53788C841740}" destId="{16B437BE-5F61-40EE-BB4D-75E509521557}" srcOrd="6" destOrd="0" presId="urn:microsoft.com/office/officeart/2005/8/layout/default"/>
    <dgm:cxn modelId="{E8017D26-7A76-4408-891E-6E4D9C7AB7F7}" type="presParOf" srcId="{2BC9D999-D44B-4E00-88F1-53788C841740}" destId="{0B11E6B0-0154-4089-BC35-74D09A414A3D}" srcOrd="7" destOrd="0" presId="urn:microsoft.com/office/officeart/2005/8/layout/default"/>
    <dgm:cxn modelId="{9F96A5B8-FD7D-454A-BFB7-47D5EF34267F}" type="presParOf" srcId="{2BC9D999-D44B-4E00-88F1-53788C841740}" destId="{63520BE8-4E3A-4463-94F8-EA577E1D99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0692D-AC2A-452C-B885-4AF581BD81A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729BB49-9450-4C49-8F6E-049A004A6A28}">
      <dgm:prSet phldrT="[Texto]" custT="1"/>
      <dgm:spPr/>
      <dgm:t>
        <a:bodyPr/>
        <a:lstStyle/>
        <a:p>
          <a:r>
            <a:rPr lang="es-MX" sz="2400" dirty="0"/>
            <a:t>Sabiduría y conocimiento</a:t>
          </a:r>
        </a:p>
      </dgm:t>
    </dgm:pt>
    <dgm:pt modelId="{E5623187-5567-446B-B2B5-65956168C511}" type="parTrans" cxnId="{27CC892A-298B-4B4A-AD47-35DBDC90985B}">
      <dgm:prSet/>
      <dgm:spPr/>
      <dgm:t>
        <a:bodyPr/>
        <a:lstStyle/>
        <a:p>
          <a:endParaRPr lang="es-MX"/>
        </a:p>
      </dgm:t>
    </dgm:pt>
    <dgm:pt modelId="{35294D74-45CD-4A35-ACE8-BB988C090780}" type="sibTrans" cxnId="{27CC892A-298B-4B4A-AD47-35DBDC90985B}">
      <dgm:prSet/>
      <dgm:spPr/>
      <dgm:t>
        <a:bodyPr/>
        <a:lstStyle/>
        <a:p>
          <a:endParaRPr lang="es-MX"/>
        </a:p>
      </dgm:t>
    </dgm:pt>
    <dgm:pt modelId="{042BCF0F-EDBF-4E72-A9E0-3979AA281F1B}">
      <dgm:prSet phldrT="[Texto]" custT="1"/>
      <dgm:spPr/>
      <dgm:t>
        <a:bodyPr/>
        <a:lstStyle/>
        <a:p>
          <a:r>
            <a:rPr lang="es-MX" sz="2400" dirty="0"/>
            <a:t>Valor</a:t>
          </a:r>
        </a:p>
      </dgm:t>
    </dgm:pt>
    <dgm:pt modelId="{D0CF1C1B-1CC0-4BD2-9852-AA393A52C102}" type="parTrans" cxnId="{60CAB27C-19D5-4429-B6C6-F14698FD01C0}">
      <dgm:prSet/>
      <dgm:spPr/>
      <dgm:t>
        <a:bodyPr/>
        <a:lstStyle/>
        <a:p>
          <a:endParaRPr lang="es-MX"/>
        </a:p>
      </dgm:t>
    </dgm:pt>
    <dgm:pt modelId="{083D025C-6A6C-4FCF-9FB7-CF553218F882}" type="sibTrans" cxnId="{60CAB27C-19D5-4429-B6C6-F14698FD01C0}">
      <dgm:prSet/>
      <dgm:spPr/>
      <dgm:t>
        <a:bodyPr/>
        <a:lstStyle/>
        <a:p>
          <a:endParaRPr lang="es-MX"/>
        </a:p>
      </dgm:t>
    </dgm:pt>
    <dgm:pt modelId="{582E7F23-CC28-4911-9AE1-CBA1EC97C963}">
      <dgm:prSet phldrT="[Texto]" custT="1"/>
      <dgm:spPr/>
      <dgm:t>
        <a:bodyPr/>
        <a:lstStyle/>
        <a:p>
          <a:r>
            <a:rPr lang="es-MX" sz="2400" dirty="0"/>
            <a:t>Humanidad y amor</a:t>
          </a:r>
        </a:p>
      </dgm:t>
    </dgm:pt>
    <dgm:pt modelId="{28B489EA-6D11-49E2-81B8-FBB05C21CC71}" type="parTrans" cxnId="{6543FC6E-17FA-49EA-A4F7-D1455BA033BF}">
      <dgm:prSet/>
      <dgm:spPr/>
      <dgm:t>
        <a:bodyPr/>
        <a:lstStyle/>
        <a:p>
          <a:endParaRPr lang="es-MX"/>
        </a:p>
      </dgm:t>
    </dgm:pt>
    <dgm:pt modelId="{64EDB0A9-6CD4-4932-B2E3-665C85535658}" type="sibTrans" cxnId="{6543FC6E-17FA-49EA-A4F7-D1455BA033BF}">
      <dgm:prSet/>
      <dgm:spPr/>
      <dgm:t>
        <a:bodyPr/>
        <a:lstStyle/>
        <a:p>
          <a:endParaRPr lang="es-MX"/>
        </a:p>
      </dgm:t>
    </dgm:pt>
    <dgm:pt modelId="{A79AFC63-462B-4BC5-81DF-8B07EB0ADCA4}">
      <dgm:prSet phldrT="[Texto]" custT="1"/>
      <dgm:spPr/>
      <dgm:t>
        <a:bodyPr/>
        <a:lstStyle/>
        <a:p>
          <a:r>
            <a:rPr lang="es-MX" sz="2400" dirty="0"/>
            <a:t>Justicia</a:t>
          </a:r>
        </a:p>
      </dgm:t>
    </dgm:pt>
    <dgm:pt modelId="{F5FC53E6-89E1-49CE-B4A1-B90F87C3103D}" type="parTrans" cxnId="{15603562-B4D4-436E-A343-E4F5FDD357C8}">
      <dgm:prSet/>
      <dgm:spPr/>
      <dgm:t>
        <a:bodyPr/>
        <a:lstStyle/>
        <a:p>
          <a:endParaRPr lang="es-MX"/>
        </a:p>
      </dgm:t>
    </dgm:pt>
    <dgm:pt modelId="{C4732359-6D68-4151-852C-CFBBDF702170}" type="sibTrans" cxnId="{15603562-B4D4-436E-A343-E4F5FDD357C8}">
      <dgm:prSet/>
      <dgm:spPr/>
      <dgm:t>
        <a:bodyPr/>
        <a:lstStyle/>
        <a:p>
          <a:endParaRPr lang="es-MX"/>
        </a:p>
      </dgm:t>
    </dgm:pt>
    <dgm:pt modelId="{B124FE8D-BE8C-48C2-9BBA-6A031843865F}">
      <dgm:prSet phldrT="[Texto]" custT="1"/>
      <dgm:spPr/>
      <dgm:t>
        <a:bodyPr/>
        <a:lstStyle/>
        <a:p>
          <a:r>
            <a:rPr lang="es-MX" sz="2400" dirty="0">
              <a:solidFill>
                <a:schemeClr val="bg2"/>
              </a:solidFill>
            </a:rPr>
            <a:t>Templanza</a:t>
          </a:r>
        </a:p>
      </dgm:t>
    </dgm:pt>
    <dgm:pt modelId="{6F5E1CFE-5420-4884-96FC-7FC527D77227}" type="parTrans" cxnId="{CDD036EF-8925-439D-BF1A-C46B446D3DB2}">
      <dgm:prSet/>
      <dgm:spPr/>
      <dgm:t>
        <a:bodyPr/>
        <a:lstStyle/>
        <a:p>
          <a:endParaRPr lang="es-MX"/>
        </a:p>
      </dgm:t>
    </dgm:pt>
    <dgm:pt modelId="{D3A69590-07EC-4E78-B3D2-00F416EFFDED}" type="sibTrans" cxnId="{CDD036EF-8925-439D-BF1A-C46B446D3DB2}">
      <dgm:prSet/>
      <dgm:spPr/>
      <dgm:t>
        <a:bodyPr/>
        <a:lstStyle/>
        <a:p>
          <a:endParaRPr lang="es-MX"/>
        </a:p>
      </dgm:t>
    </dgm:pt>
    <dgm:pt modelId="{AB8DF07E-F2AB-47CF-B39C-632809A8592A}">
      <dgm:prSet phldrT="[Texto]"/>
      <dgm:spPr/>
      <dgm:t>
        <a:bodyPr/>
        <a:lstStyle/>
        <a:p>
          <a:r>
            <a:rPr lang="es-MX" dirty="0"/>
            <a:t>Trascendencia</a:t>
          </a:r>
        </a:p>
      </dgm:t>
    </dgm:pt>
    <dgm:pt modelId="{E1C850E2-046C-4E0B-B053-409BCED8E286}" type="parTrans" cxnId="{59CC679D-689E-46F3-AE0C-8D9AEC0833BE}">
      <dgm:prSet/>
      <dgm:spPr/>
      <dgm:t>
        <a:bodyPr/>
        <a:lstStyle/>
        <a:p>
          <a:endParaRPr lang="es-MX"/>
        </a:p>
      </dgm:t>
    </dgm:pt>
    <dgm:pt modelId="{0186CDB9-BDAB-46AA-9C82-2F7318599E04}" type="sibTrans" cxnId="{59CC679D-689E-46F3-AE0C-8D9AEC0833BE}">
      <dgm:prSet/>
      <dgm:spPr/>
      <dgm:t>
        <a:bodyPr/>
        <a:lstStyle/>
        <a:p>
          <a:endParaRPr lang="es-MX"/>
        </a:p>
      </dgm:t>
    </dgm:pt>
    <dgm:pt modelId="{EE4C9A20-DF7D-4A52-82A0-ECD677837266}" type="pres">
      <dgm:prSet presAssocID="{6A60692D-AC2A-452C-B885-4AF581BD81AA}" presName="diagram" presStyleCnt="0">
        <dgm:presLayoutVars>
          <dgm:dir/>
          <dgm:resizeHandles val="exact"/>
        </dgm:presLayoutVars>
      </dgm:prSet>
      <dgm:spPr/>
    </dgm:pt>
    <dgm:pt modelId="{FD77536F-3EE8-437F-BDD5-0F12C2D7BA23}" type="pres">
      <dgm:prSet presAssocID="{6729BB49-9450-4C49-8F6E-049A004A6A28}" presName="node" presStyleLbl="node1" presStyleIdx="0" presStyleCnt="6" custScaleX="130284" custLinFactNeighborY="2291">
        <dgm:presLayoutVars>
          <dgm:bulletEnabled val="1"/>
        </dgm:presLayoutVars>
      </dgm:prSet>
      <dgm:spPr/>
    </dgm:pt>
    <dgm:pt modelId="{6E4DAE8C-893A-4F5C-90D9-97BE04F8B04C}" type="pres">
      <dgm:prSet presAssocID="{35294D74-45CD-4A35-ACE8-BB988C090780}" presName="sibTrans" presStyleCnt="0"/>
      <dgm:spPr/>
    </dgm:pt>
    <dgm:pt modelId="{BB358192-D30F-460B-950D-BA2DA8900A11}" type="pres">
      <dgm:prSet presAssocID="{042BCF0F-EDBF-4E72-A9E0-3979AA281F1B}" presName="node" presStyleLbl="node1" presStyleIdx="1" presStyleCnt="6" custLinFactNeighborX="29030" custLinFactNeighborY="2291">
        <dgm:presLayoutVars>
          <dgm:bulletEnabled val="1"/>
        </dgm:presLayoutVars>
      </dgm:prSet>
      <dgm:spPr/>
    </dgm:pt>
    <dgm:pt modelId="{8AE1A91A-8059-453C-834C-92D95FCB658D}" type="pres">
      <dgm:prSet presAssocID="{083D025C-6A6C-4FCF-9FB7-CF553218F882}" presName="sibTrans" presStyleCnt="0"/>
      <dgm:spPr/>
    </dgm:pt>
    <dgm:pt modelId="{F7BF192C-2A68-4C12-ACB5-E27717182AA1}" type="pres">
      <dgm:prSet presAssocID="{582E7F23-CC28-4911-9AE1-CBA1EC97C963}" presName="node" presStyleLbl="node1" presStyleIdx="2" presStyleCnt="6" custLinFactNeighborX="82927" custLinFactNeighborY="2291">
        <dgm:presLayoutVars>
          <dgm:bulletEnabled val="1"/>
        </dgm:presLayoutVars>
      </dgm:prSet>
      <dgm:spPr/>
    </dgm:pt>
    <dgm:pt modelId="{30B0E37E-FF57-4C48-B3A2-0AD1D4889161}" type="pres">
      <dgm:prSet presAssocID="{64EDB0A9-6CD4-4932-B2E3-665C85535658}" presName="sibTrans" presStyleCnt="0"/>
      <dgm:spPr/>
    </dgm:pt>
    <dgm:pt modelId="{8CB8B18B-12FC-4B10-AB44-C831014AB459}" type="pres">
      <dgm:prSet presAssocID="{A79AFC63-462B-4BC5-81DF-8B07EB0ADCA4}" presName="node" presStyleLbl="node1" presStyleIdx="3" presStyleCnt="6" custLinFactX="-100000" custLinFactY="16680" custLinFactNeighborX="-184239" custLinFactNeighborY="100000">
        <dgm:presLayoutVars>
          <dgm:bulletEnabled val="1"/>
        </dgm:presLayoutVars>
      </dgm:prSet>
      <dgm:spPr/>
    </dgm:pt>
    <dgm:pt modelId="{1A0BFDE6-B91C-4BC5-86E4-0C74840667C2}" type="pres">
      <dgm:prSet presAssocID="{C4732359-6D68-4151-852C-CFBBDF702170}" presName="sibTrans" presStyleCnt="0"/>
      <dgm:spPr/>
    </dgm:pt>
    <dgm:pt modelId="{8B73D6C7-4FE1-4BCF-A9F5-9FA408407FB2}" type="pres">
      <dgm:prSet presAssocID="{B124FE8D-BE8C-48C2-9BBA-6A031843865F}" presName="node" presStyleLbl="node1" presStyleIdx="4" presStyleCnt="6" custLinFactNeighborX="77208" custLinFactNeighborY="13">
        <dgm:presLayoutVars>
          <dgm:bulletEnabled val="1"/>
        </dgm:presLayoutVars>
      </dgm:prSet>
      <dgm:spPr/>
    </dgm:pt>
    <dgm:pt modelId="{1947F386-8277-4A1F-AD1E-ED3D1D6B388B}" type="pres">
      <dgm:prSet presAssocID="{D3A69590-07EC-4E78-B3D2-00F416EFFDED}" presName="sibTrans" presStyleCnt="0"/>
      <dgm:spPr/>
    </dgm:pt>
    <dgm:pt modelId="{D2B27713-614D-455E-828B-A5C270986975}" type="pres">
      <dgm:prSet presAssocID="{AB8DF07E-F2AB-47CF-B39C-632809A8592A}" presName="node" presStyleLbl="node1" presStyleIdx="5" presStyleCnt="6" custLinFactX="13238" custLinFactNeighborX="100000" custLinFactNeighborY="13">
        <dgm:presLayoutVars>
          <dgm:bulletEnabled val="1"/>
        </dgm:presLayoutVars>
      </dgm:prSet>
      <dgm:spPr/>
    </dgm:pt>
  </dgm:ptLst>
  <dgm:cxnLst>
    <dgm:cxn modelId="{27CC892A-298B-4B4A-AD47-35DBDC90985B}" srcId="{6A60692D-AC2A-452C-B885-4AF581BD81AA}" destId="{6729BB49-9450-4C49-8F6E-049A004A6A28}" srcOrd="0" destOrd="0" parTransId="{E5623187-5567-446B-B2B5-65956168C511}" sibTransId="{35294D74-45CD-4A35-ACE8-BB988C090780}"/>
    <dgm:cxn modelId="{74C27B34-6862-4D57-A4C1-AFF63EE0ABF8}" type="presOf" srcId="{AB8DF07E-F2AB-47CF-B39C-632809A8592A}" destId="{D2B27713-614D-455E-828B-A5C270986975}" srcOrd="0" destOrd="0" presId="urn:microsoft.com/office/officeart/2005/8/layout/default"/>
    <dgm:cxn modelId="{15603562-B4D4-436E-A343-E4F5FDD357C8}" srcId="{6A60692D-AC2A-452C-B885-4AF581BD81AA}" destId="{A79AFC63-462B-4BC5-81DF-8B07EB0ADCA4}" srcOrd="3" destOrd="0" parTransId="{F5FC53E6-89E1-49CE-B4A1-B90F87C3103D}" sibTransId="{C4732359-6D68-4151-852C-CFBBDF702170}"/>
    <dgm:cxn modelId="{6543FC6E-17FA-49EA-A4F7-D1455BA033BF}" srcId="{6A60692D-AC2A-452C-B885-4AF581BD81AA}" destId="{582E7F23-CC28-4911-9AE1-CBA1EC97C963}" srcOrd="2" destOrd="0" parTransId="{28B489EA-6D11-49E2-81B8-FBB05C21CC71}" sibTransId="{64EDB0A9-6CD4-4932-B2E3-665C85535658}"/>
    <dgm:cxn modelId="{E9F62970-4DD8-4639-AF37-905A4A885680}" type="presOf" srcId="{A79AFC63-462B-4BC5-81DF-8B07EB0ADCA4}" destId="{8CB8B18B-12FC-4B10-AB44-C831014AB459}" srcOrd="0" destOrd="0" presId="urn:microsoft.com/office/officeart/2005/8/layout/default"/>
    <dgm:cxn modelId="{60CAB27C-19D5-4429-B6C6-F14698FD01C0}" srcId="{6A60692D-AC2A-452C-B885-4AF581BD81AA}" destId="{042BCF0F-EDBF-4E72-A9E0-3979AA281F1B}" srcOrd="1" destOrd="0" parTransId="{D0CF1C1B-1CC0-4BD2-9852-AA393A52C102}" sibTransId="{083D025C-6A6C-4FCF-9FB7-CF553218F882}"/>
    <dgm:cxn modelId="{59CC679D-689E-46F3-AE0C-8D9AEC0833BE}" srcId="{6A60692D-AC2A-452C-B885-4AF581BD81AA}" destId="{AB8DF07E-F2AB-47CF-B39C-632809A8592A}" srcOrd="5" destOrd="0" parTransId="{E1C850E2-046C-4E0B-B053-409BCED8E286}" sibTransId="{0186CDB9-BDAB-46AA-9C82-2F7318599E04}"/>
    <dgm:cxn modelId="{482E44BE-6FF9-422A-A5ED-B9FDE5DF18C6}" type="presOf" srcId="{582E7F23-CC28-4911-9AE1-CBA1EC97C963}" destId="{F7BF192C-2A68-4C12-ACB5-E27717182AA1}" srcOrd="0" destOrd="0" presId="urn:microsoft.com/office/officeart/2005/8/layout/default"/>
    <dgm:cxn modelId="{9E8B1DC0-277E-4637-A91E-2A54677E83D9}" type="presOf" srcId="{042BCF0F-EDBF-4E72-A9E0-3979AA281F1B}" destId="{BB358192-D30F-460B-950D-BA2DA8900A11}" srcOrd="0" destOrd="0" presId="urn:microsoft.com/office/officeart/2005/8/layout/default"/>
    <dgm:cxn modelId="{D1E070C7-4ACF-48D1-97D6-85D8206D354F}" type="presOf" srcId="{6A60692D-AC2A-452C-B885-4AF581BD81AA}" destId="{EE4C9A20-DF7D-4A52-82A0-ECD677837266}" srcOrd="0" destOrd="0" presId="urn:microsoft.com/office/officeart/2005/8/layout/default"/>
    <dgm:cxn modelId="{CDD036EF-8925-439D-BF1A-C46B446D3DB2}" srcId="{6A60692D-AC2A-452C-B885-4AF581BD81AA}" destId="{B124FE8D-BE8C-48C2-9BBA-6A031843865F}" srcOrd="4" destOrd="0" parTransId="{6F5E1CFE-5420-4884-96FC-7FC527D77227}" sibTransId="{D3A69590-07EC-4E78-B3D2-00F416EFFDED}"/>
    <dgm:cxn modelId="{3E15CCF3-F748-4927-A7C4-35F35A361224}" type="presOf" srcId="{6729BB49-9450-4C49-8F6E-049A004A6A28}" destId="{FD77536F-3EE8-437F-BDD5-0F12C2D7BA23}" srcOrd="0" destOrd="0" presId="urn:microsoft.com/office/officeart/2005/8/layout/default"/>
    <dgm:cxn modelId="{ED83E6F3-0B84-49BC-9877-CD5CC47EE2D7}" type="presOf" srcId="{B124FE8D-BE8C-48C2-9BBA-6A031843865F}" destId="{8B73D6C7-4FE1-4BCF-A9F5-9FA408407FB2}" srcOrd="0" destOrd="0" presId="urn:microsoft.com/office/officeart/2005/8/layout/default"/>
    <dgm:cxn modelId="{86353A8A-7746-4BD0-9258-E8CBB706859D}" type="presParOf" srcId="{EE4C9A20-DF7D-4A52-82A0-ECD677837266}" destId="{FD77536F-3EE8-437F-BDD5-0F12C2D7BA23}" srcOrd="0" destOrd="0" presId="urn:microsoft.com/office/officeart/2005/8/layout/default"/>
    <dgm:cxn modelId="{41C516FE-9BAC-4967-9BA4-9039A2764586}" type="presParOf" srcId="{EE4C9A20-DF7D-4A52-82A0-ECD677837266}" destId="{6E4DAE8C-893A-4F5C-90D9-97BE04F8B04C}" srcOrd="1" destOrd="0" presId="urn:microsoft.com/office/officeart/2005/8/layout/default"/>
    <dgm:cxn modelId="{0A242571-4A8E-465D-95EE-3848B20EE106}" type="presParOf" srcId="{EE4C9A20-DF7D-4A52-82A0-ECD677837266}" destId="{BB358192-D30F-460B-950D-BA2DA8900A11}" srcOrd="2" destOrd="0" presId="urn:microsoft.com/office/officeart/2005/8/layout/default"/>
    <dgm:cxn modelId="{FA9C43B4-2000-4805-AA70-06F26A5D0395}" type="presParOf" srcId="{EE4C9A20-DF7D-4A52-82A0-ECD677837266}" destId="{8AE1A91A-8059-453C-834C-92D95FCB658D}" srcOrd="3" destOrd="0" presId="urn:microsoft.com/office/officeart/2005/8/layout/default"/>
    <dgm:cxn modelId="{AC569D84-D9F3-49D6-A66B-F1A6493DA6FB}" type="presParOf" srcId="{EE4C9A20-DF7D-4A52-82A0-ECD677837266}" destId="{F7BF192C-2A68-4C12-ACB5-E27717182AA1}" srcOrd="4" destOrd="0" presId="urn:microsoft.com/office/officeart/2005/8/layout/default"/>
    <dgm:cxn modelId="{DD077F74-5D64-4B26-B9EE-3CEC3F0F8B71}" type="presParOf" srcId="{EE4C9A20-DF7D-4A52-82A0-ECD677837266}" destId="{30B0E37E-FF57-4C48-B3A2-0AD1D4889161}" srcOrd="5" destOrd="0" presId="urn:microsoft.com/office/officeart/2005/8/layout/default"/>
    <dgm:cxn modelId="{3F2F552F-9A5D-4EBA-90B4-BA322FB9D3A9}" type="presParOf" srcId="{EE4C9A20-DF7D-4A52-82A0-ECD677837266}" destId="{8CB8B18B-12FC-4B10-AB44-C831014AB459}" srcOrd="6" destOrd="0" presId="urn:microsoft.com/office/officeart/2005/8/layout/default"/>
    <dgm:cxn modelId="{FC988E5C-C0D0-4665-A424-7BAA3495F55B}" type="presParOf" srcId="{EE4C9A20-DF7D-4A52-82A0-ECD677837266}" destId="{1A0BFDE6-B91C-4BC5-86E4-0C74840667C2}" srcOrd="7" destOrd="0" presId="urn:microsoft.com/office/officeart/2005/8/layout/default"/>
    <dgm:cxn modelId="{9325F14A-9608-4542-BAE2-8A684EB446C8}" type="presParOf" srcId="{EE4C9A20-DF7D-4A52-82A0-ECD677837266}" destId="{8B73D6C7-4FE1-4BCF-A9F5-9FA408407FB2}" srcOrd="8" destOrd="0" presId="urn:microsoft.com/office/officeart/2005/8/layout/default"/>
    <dgm:cxn modelId="{018875CB-5D9F-420B-9BC1-EDC5E1AC5F43}" type="presParOf" srcId="{EE4C9A20-DF7D-4A52-82A0-ECD677837266}" destId="{1947F386-8277-4A1F-AD1E-ED3D1D6B388B}" srcOrd="9" destOrd="0" presId="urn:microsoft.com/office/officeart/2005/8/layout/default"/>
    <dgm:cxn modelId="{9CD0826E-3534-4C31-8ADC-320A41066E61}" type="presParOf" srcId="{EE4C9A20-DF7D-4A52-82A0-ECD677837266}" destId="{D2B27713-614D-455E-828B-A5C2709869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BD2F-A1F5-4559-A7CA-BAE7B59B0580}">
      <dsp:nvSpPr>
        <dsp:cNvPr id="0" name=""/>
        <dsp:cNvSpPr/>
      </dsp:nvSpPr>
      <dsp:spPr>
        <a:xfrm>
          <a:off x="0" y="385127"/>
          <a:ext cx="2533650" cy="15201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bg2"/>
              </a:solidFill>
              <a:latin typeface="Century" panose="02040604050505020304" pitchFamily="18" charset="0"/>
            </a:rPr>
            <a:t>Emoción positiva</a:t>
          </a:r>
        </a:p>
      </dsp:txBody>
      <dsp:txXfrm>
        <a:off x="0" y="385127"/>
        <a:ext cx="2533650" cy="1520189"/>
      </dsp:txXfrm>
    </dsp:sp>
    <dsp:sp modelId="{BC4E9A66-0F31-40CB-B0FF-787EE6152696}">
      <dsp:nvSpPr>
        <dsp:cNvPr id="0" name=""/>
        <dsp:cNvSpPr/>
      </dsp:nvSpPr>
      <dsp:spPr>
        <a:xfrm>
          <a:off x="2787015" y="385127"/>
          <a:ext cx="2533650" cy="1520189"/>
        </a:xfrm>
        <a:prstGeom prst="rect">
          <a:avLst/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bg2"/>
              </a:solidFill>
              <a:latin typeface="Century" panose="02040604050505020304" pitchFamily="18" charset="0"/>
            </a:rPr>
            <a:t>Compromiso</a:t>
          </a:r>
        </a:p>
      </dsp:txBody>
      <dsp:txXfrm>
        <a:off x="2787015" y="385127"/>
        <a:ext cx="2533650" cy="1520189"/>
      </dsp:txXfrm>
    </dsp:sp>
    <dsp:sp modelId="{EDC7CE39-A88C-4E2B-8318-2055FA29B0D7}">
      <dsp:nvSpPr>
        <dsp:cNvPr id="0" name=""/>
        <dsp:cNvSpPr/>
      </dsp:nvSpPr>
      <dsp:spPr>
        <a:xfrm>
          <a:off x="5574029" y="385127"/>
          <a:ext cx="2533650" cy="1520189"/>
        </a:xfrm>
        <a:prstGeom prst="rec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bg2"/>
              </a:solidFill>
              <a:latin typeface="Century" panose="02040604050505020304" pitchFamily="18" charset="0"/>
            </a:rPr>
            <a:t>Sentido</a:t>
          </a:r>
        </a:p>
      </dsp:txBody>
      <dsp:txXfrm>
        <a:off x="5574029" y="385127"/>
        <a:ext cx="2533650" cy="1520189"/>
      </dsp:txXfrm>
    </dsp:sp>
    <dsp:sp modelId="{232D919B-E420-404E-9950-B2B96A4BDF06}">
      <dsp:nvSpPr>
        <dsp:cNvPr id="0" name=""/>
        <dsp:cNvSpPr/>
      </dsp:nvSpPr>
      <dsp:spPr>
        <a:xfrm>
          <a:off x="1393507" y="2158682"/>
          <a:ext cx="2533650" cy="1520189"/>
        </a:xfrm>
        <a:prstGeom prst="rect">
          <a:avLst/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bg2"/>
              </a:solidFill>
              <a:latin typeface="Century" panose="02040604050505020304" pitchFamily="18" charset="0"/>
            </a:rPr>
            <a:t>Logro</a:t>
          </a:r>
        </a:p>
      </dsp:txBody>
      <dsp:txXfrm>
        <a:off x="1393507" y="2158682"/>
        <a:ext cx="2533650" cy="1520189"/>
      </dsp:txXfrm>
    </dsp:sp>
    <dsp:sp modelId="{ECAA170A-EC75-4B7B-B35F-C35544EF1564}">
      <dsp:nvSpPr>
        <dsp:cNvPr id="0" name=""/>
        <dsp:cNvSpPr/>
      </dsp:nvSpPr>
      <dsp:spPr>
        <a:xfrm>
          <a:off x="4180522" y="2158682"/>
          <a:ext cx="2533650" cy="1520189"/>
        </a:xfrm>
        <a:prstGeom prst="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bg2"/>
              </a:solidFill>
              <a:latin typeface="Century" panose="02040604050505020304" pitchFamily="18" charset="0"/>
            </a:rPr>
            <a:t>Relaciones positivas</a:t>
          </a:r>
        </a:p>
      </dsp:txBody>
      <dsp:txXfrm>
        <a:off x="4180522" y="2158682"/>
        <a:ext cx="2533650" cy="1520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C977-A994-480E-8EA8-C9B669A6B992}">
      <dsp:nvSpPr>
        <dsp:cNvPr id="0" name=""/>
        <dsp:cNvSpPr/>
      </dsp:nvSpPr>
      <dsp:spPr>
        <a:xfrm>
          <a:off x="259612" y="2225"/>
          <a:ext cx="2500429" cy="1500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Grupo</a:t>
          </a:r>
          <a:r>
            <a:rPr lang="es-MX" sz="4000" kern="1200" baseline="0" dirty="0"/>
            <a:t> étnico</a:t>
          </a:r>
          <a:endParaRPr lang="es-MX" sz="4000" kern="1200" dirty="0"/>
        </a:p>
      </dsp:txBody>
      <dsp:txXfrm>
        <a:off x="259612" y="2225"/>
        <a:ext cx="2500429" cy="1500257"/>
      </dsp:txXfrm>
    </dsp:sp>
    <dsp:sp modelId="{2751AB53-7C42-4998-A130-76CE2DACABCF}">
      <dsp:nvSpPr>
        <dsp:cNvPr id="0" name=""/>
        <dsp:cNvSpPr/>
      </dsp:nvSpPr>
      <dsp:spPr>
        <a:xfrm>
          <a:off x="3010085" y="2225"/>
          <a:ext cx="2500429" cy="15002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Sexo</a:t>
          </a:r>
        </a:p>
      </dsp:txBody>
      <dsp:txXfrm>
        <a:off x="3010085" y="2225"/>
        <a:ext cx="2500429" cy="1500257"/>
      </dsp:txXfrm>
    </dsp:sp>
    <dsp:sp modelId="{DE3E564F-217E-4335-9E46-3AE637672A27}">
      <dsp:nvSpPr>
        <dsp:cNvPr id="0" name=""/>
        <dsp:cNvSpPr/>
      </dsp:nvSpPr>
      <dsp:spPr>
        <a:xfrm>
          <a:off x="5760557" y="2225"/>
          <a:ext cx="2500429" cy="15002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Edad</a:t>
          </a:r>
        </a:p>
      </dsp:txBody>
      <dsp:txXfrm>
        <a:off x="5760557" y="2225"/>
        <a:ext cx="2500429" cy="1500257"/>
      </dsp:txXfrm>
    </dsp:sp>
    <dsp:sp modelId="{16B437BE-5F61-40EE-BB4D-75E509521557}">
      <dsp:nvSpPr>
        <dsp:cNvPr id="0" name=""/>
        <dsp:cNvSpPr/>
      </dsp:nvSpPr>
      <dsp:spPr>
        <a:xfrm>
          <a:off x="1634848" y="1752526"/>
          <a:ext cx="2500429" cy="15002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Ocupación</a:t>
          </a:r>
        </a:p>
      </dsp:txBody>
      <dsp:txXfrm>
        <a:off x="1634848" y="1752526"/>
        <a:ext cx="2500429" cy="1500257"/>
      </dsp:txXfrm>
    </dsp:sp>
    <dsp:sp modelId="{63520BE8-4E3A-4463-94F8-EA577E1D9923}">
      <dsp:nvSpPr>
        <dsp:cNvPr id="0" name=""/>
        <dsp:cNvSpPr/>
      </dsp:nvSpPr>
      <dsp:spPr>
        <a:xfrm>
          <a:off x="4385321" y="1752526"/>
          <a:ext cx="2500429" cy="15002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bg2"/>
              </a:solidFill>
            </a:rPr>
            <a:t>Nivel socio-económico</a:t>
          </a:r>
        </a:p>
      </dsp:txBody>
      <dsp:txXfrm>
        <a:off x="4385321" y="1752526"/>
        <a:ext cx="2500429" cy="1500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536F-3EE8-437F-BDD5-0F12C2D7BA23}">
      <dsp:nvSpPr>
        <dsp:cNvPr id="0" name=""/>
        <dsp:cNvSpPr/>
      </dsp:nvSpPr>
      <dsp:spPr>
        <a:xfrm>
          <a:off x="137163" y="24560"/>
          <a:ext cx="2314503" cy="1065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Sabiduría y conocimiento</a:t>
          </a:r>
        </a:p>
      </dsp:txBody>
      <dsp:txXfrm>
        <a:off x="137163" y="24560"/>
        <a:ext cx="2314503" cy="1065903"/>
      </dsp:txXfrm>
    </dsp:sp>
    <dsp:sp modelId="{BB358192-D30F-460B-950D-BA2DA8900A11}">
      <dsp:nvSpPr>
        <dsp:cNvPr id="0" name=""/>
        <dsp:cNvSpPr/>
      </dsp:nvSpPr>
      <dsp:spPr>
        <a:xfrm>
          <a:off x="3145036" y="24560"/>
          <a:ext cx="1776506" cy="1065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Valor</a:t>
          </a:r>
        </a:p>
      </dsp:txBody>
      <dsp:txXfrm>
        <a:off x="3145036" y="24560"/>
        <a:ext cx="1776506" cy="1065903"/>
      </dsp:txXfrm>
    </dsp:sp>
    <dsp:sp modelId="{F7BF192C-2A68-4C12-ACB5-E27717182AA1}">
      <dsp:nvSpPr>
        <dsp:cNvPr id="0" name=""/>
        <dsp:cNvSpPr/>
      </dsp:nvSpPr>
      <dsp:spPr>
        <a:xfrm>
          <a:off x="6056677" y="24560"/>
          <a:ext cx="1776506" cy="1065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Humanidad y amor</a:t>
          </a:r>
        </a:p>
      </dsp:txBody>
      <dsp:txXfrm>
        <a:off x="6056677" y="24560"/>
        <a:ext cx="1776506" cy="1065903"/>
      </dsp:txXfrm>
    </dsp:sp>
    <dsp:sp modelId="{8CB8B18B-12FC-4B10-AB44-C831014AB459}">
      <dsp:nvSpPr>
        <dsp:cNvPr id="0" name=""/>
        <dsp:cNvSpPr/>
      </dsp:nvSpPr>
      <dsp:spPr>
        <a:xfrm>
          <a:off x="1488107" y="1243836"/>
          <a:ext cx="1776506" cy="1065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Justicia</a:t>
          </a:r>
        </a:p>
      </dsp:txBody>
      <dsp:txXfrm>
        <a:off x="1488107" y="1243836"/>
        <a:ext cx="1776506" cy="1065903"/>
      </dsp:txXfrm>
    </dsp:sp>
    <dsp:sp modelId="{8B73D6C7-4FE1-4BCF-A9F5-9FA408407FB2}">
      <dsp:nvSpPr>
        <dsp:cNvPr id="0" name=""/>
        <dsp:cNvSpPr/>
      </dsp:nvSpPr>
      <dsp:spPr>
        <a:xfrm>
          <a:off x="3731923" y="1243833"/>
          <a:ext cx="1776506" cy="1065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bg2"/>
              </a:solidFill>
            </a:rPr>
            <a:t>Templanza</a:t>
          </a:r>
        </a:p>
      </dsp:txBody>
      <dsp:txXfrm>
        <a:off x="3731923" y="1243833"/>
        <a:ext cx="1776506" cy="1065903"/>
      </dsp:txXfrm>
    </dsp:sp>
    <dsp:sp modelId="{D2B27713-614D-455E-828B-A5C270986975}">
      <dsp:nvSpPr>
        <dsp:cNvPr id="0" name=""/>
        <dsp:cNvSpPr/>
      </dsp:nvSpPr>
      <dsp:spPr>
        <a:xfrm>
          <a:off x="6326155" y="1243833"/>
          <a:ext cx="1776506" cy="1065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Trascendencia</a:t>
          </a:r>
        </a:p>
      </dsp:txBody>
      <dsp:txXfrm>
        <a:off x="6326155" y="1243833"/>
        <a:ext cx="1776506" cy="106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MX"/>
              <a:t>EOF</a:t>
            </a:r>
            <a:endParaRPr/>
          </a:p>
        </p:txBody>
      </p:sp>
      <p:sp>
        <p:nvSpPr>
          <p:cNvPr id="241" name="Google Shape;241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339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590b8b5c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590b8b5c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590b8b5c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590b8b5c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590b8b5c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590b8b5c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590b8b5c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590b8b5c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590b8b5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590b8b5c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590b8b5c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590b8b5c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892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3201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3080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28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88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22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66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69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284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8233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3141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019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92401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728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983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jxcrzNp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MX" sz="5000" dirty="0"/>
              <a:t>La arquitectura de la felicidad: Bienestar y habilidades sociales y emocionales</a:t>
            </a:r>
            <a:endParaRPr sz="50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>
              <a:solidFill>
                <a:srgbClr val="666666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302725" y="4555250"/>
            <a:ext cx="4747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¿cómo?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852794" y="345505"/>
            <a:ext cx="195834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 dirty="0"/>
              <a:t>Habilidad</a:t>
            </a:r>
            <a:endParaRPr dirty="0"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198120" y="1468825"/>
            <a:ext cx="195834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sz="1600" dirty="0"/>
              <a:t>Capacidad de una persona para hacer una cosa correctamente y </a:t>
            </a:r>
            <a:r>
              <a:rPr lang="es-MX" sz="1600"/>
              <a:t>con facilidad.</a:t>
            </a:r>
            <a:endParaRPr dirty="0"/>
          </a:p>
          <a:p>
            <a:pPr marL="1143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  <p:sp>
        <p:nvSpPr>
          <p:cNvPr id="223" name="Google Shape;223;p32"/>
          <p:cNvSpPr txBox="1"/>
          <p:nvPr/>
        </p:nvSpPr>
        <p:spPr>
          <a:xfrm>
            <a:off x="3354057" y="345505"/>
            <a:ext cx="278892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</a:pPr>
            <a:r>
              <a:rPr lang="es-MX" sz="3000" b="0" i="0" u="none" strike="noStrike" cap="none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Socioemocional</a:t>
            </a:r>
            <a:endParaRPr dirty="0"/>
          </a:p>
        </p:txBody>
      </p:sp>
      <p:sp>
        <p:nvSpPr>
          <p:cNvPr id="224" name="Google Shape;224;p32"/>
          <p:cNvSpPr txBox="1"/>
          <p:nvPr/>
        </p:nvSpPr>
        <p:spPr>
          <a:xfrm>
            <a:off x="2430780" y="1468824"/>
            <a:ext cx="5600700" cy="354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s-MX" sz="1600" b="1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Social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¿Cómo me relaciono con los demás? ¿Me relaciono con las personas que quiero? ¿Me aportan las personas? ¿Les aporto yo algo? 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¿Manejo situaciones complicadas con los demás?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endParaRPr sz="1600" b="0" i="0" u="none" strike="noStrike" cap="non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s-MX" sz="1600" b="1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Emocional 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¿Cómo me siento? ¿Puedo recobrar mi tranquilidad con facilidad? ¿En general me siento feliz? ¿Puedo transmitir felicidad a los demás?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endParaRPr sz="1600" b="0" i="0" u="none" strike="noStrike" cap="non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/>
          <p:nvPr/>
        </p:nvSpPr>
        <p:spPr>
          <a:xfrm>
            <a:off x="5027252" y="2759210"/>
            <a:ext cx="1952686" cy="527357"/>
          </a:xfrm>
          <a:prstGeom prst="roundRect">
            <a:avLst>
              <a:gd name="adj" fmla="val 16667"/>
            </a:avLst>
          </a:prstGeom>
          <a:solidFill>
            <a:srgbClr val="F0E34D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latin typeface="Arial"/>
                <a:ea typeface="Arial"/>
                <a:cs typeface="Arial"/>
                <a:sym typeface="Arial"/>
              </a:rPr>
              <a:t>Autoconocimiento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4980360" y="3394841"/>
            <a:ext cx="1593452" cy="527357"/>
          </a:xfrm>
          <a:prstGeom prst="roundRect">
            <a:avLst>
              <a:gd name="adj" fmla="val 16667"/>
            </a:avLst>
          </a:prstGeom>
          <a:solidFill>
            <a:srgbClr val="C8B906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ym typeface="Arial"/>
              </a:rPr>
              <a:t>Respeto a las reglas</a:t>
            </a:r>
            <a:endParaRPr sz="1600" dirty="0"/>
          </a:p>
        </p:txBody>
      </p:sp>
      <p:sp>
        <p:nvSpPr>
          <p:cNvPr id="245" name="Google Shape;245;p35"/>
          <p:cNvSpPr/>
          <p:nvPr/>
        </p:nvSpPr>
        <p:spPr>
          <a:xfrm>
            <a:off x="2079961" y="2798105"/>
            <a:ext cx="1593452" cy="527357"/>
          </a:xfrm>
          <a:prstGeom prst="roundRect">
            <a:avLst>
              <a:gd name="adj" fmla="val 16667"/>
            </a:avLst>
          </a:prstGeom>
          <a:solidFill>
            <a:srgbClr val="006C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endParaRPr sz="1600" dirty="0"/>
          </a:p>
        </p:txBody>
      </p:sp>
      <p:sp>
        <p:nvSpPr>
          <p:cNvPr id="246" name="Google Shape;246;p35"/>
          <p:cNvSpPr/>
          <p:nvPr/>
        </p:nvSpPr>
        <p:spPr>
          <a:xfrm>
            <a:off x="2513112" y="3394841"/>
            <a:ext cx="1593452" cy="527357"/>
          </a:xfrm>
          <a:prstGeom prst="roundRect">
            <a:avLst>
              <a:gd name="adj" fmla="val 16667"/>
            </a:avLst>
          </a:prstGeom>
          <a:solidFill>
            <a:srgbClr val="741C83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Apego  seguro </a:t>
            </a:r>
            <a:endParaRPr sz="1600" dirty="0"/>
          </a:p>
        </p:txBody>
      </p:sp>
      <p:sp>
        <p:nvSpPr>
          <p:cNvPr id="247" name="Google Shape;247;p35"/>
          <p:cNvSpPr/>
          <p:nvPr/>
        </p:nvSpPr>
        <p:spPr>
          <a:xfrm>
            <a:off x="1784412" y="1988601"/>
            <a:ext cx="1770870" cy="615139"/>
          </a:xfrm>
          <a:prstGeom prst="roundRect">
            <a:avLst>
              <a:gd name="adj" fmla="val 16667"/>
            </a:avLst>
          </a:prstGeom>
          <a:solidFill>
            <a:srgbClr val="4D2B8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Toma reflexiva de decisiones</a:t>
            </a:r>
            <a:endParaRPr dirty="0"/>
          </a:p>
        </p:txBody>
      </p:sp>
      <p:sp>
        <p:nvSpPr>
          <p:cNvPr id="248" name="Google Shape;248;p35"/>
          <p:cNvSpPr/>
          <p:nvPr/>
        </p:nvSpPr>
        <p:spPr>
          <a:xfrm>
            <a:off x="4572000" y="710689"/>
            <a:ext cx="1306122" cy="527357"/>
          </a:xfrm>
          <a:prstGeom prst="roundRect">
            <a:avLst>
              <a:gd name="adj" fmla="val 16667"/>
            </a:avLst>
          </a:prstGeom>
          <a:solidFill>
            <a:srgbClr val="475D6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Resiliencia</a:t>
            </a:r>
            <a:endParaRPr sz="1600" dirty="0"/>
          </a:p>
        </p:txBody>
      </p:sp>
      <p:sp>
        <p:nvSpPr>
          <p:cNvPr id="249" name="Google Shape;249;p35"/>
          <p:cNvSpPr/>
          <p:nvPr/>
        </p:nvSpPr>
        <p:spPr>
          <a:xfrm>
            <a:off x="3818391" y="2104767"/>
            <a:ext cx="1306122" cy="527357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2"/>
                </a:solidFill>
                <a:sym typeface="Arial"/>
              </a:rPr>
              <a:t>Escucha activa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5384157" y="2080320"/>
            <a:ext cx="1306122" cy="527357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bg2"/>
                </a:solidFill>
                <a:sym typeface="Arial"/>
              </a:rPr>
              <a:t>Trabajo en equipo 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2902998" y="723692"/>
            <a:ext cx="1506570" cy="52735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2"/>
                </a:solidFill>
                <a:sym typeface="Arial"/>
              </a:rPr>
              <a:t>Asertividad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2254928" y="1383935"/>
            <a:ext cx="2001088" cy="52735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2"/>
                </a:solidFill>
                <a:sym typeface="Arial"/>
              </a:rPr>
              <a:t>Autorregulación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4680288" y="1430253"/>
            <a:ext cx="1893524" cy="5194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Manejo de la presión del grupo</a:t>
            </a:r>
            <a:endParaRPr sz="1600" dirty="0"/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8823" y="2464734"/>
            <a:ext cx="2642253" cy="248064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/>
          <p:nvPr/>
        </p:nvSpPr>
        <p:spPr>
          <a:xfrm>
            <a:off x="1663324" y="4731702"/>
            <a:ext cx="6294120" cy="31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 ES UN TRABAJO TEÓRICO, SINO VIVENCIAL</a:t>
            </a:r>
            <a:endParaRPr sz="1800" dirty="0"/>
          </a:p>
        </p:txBody>
      </p:sp>
      <p:sp>
        <p:nvSpPr>
          <p:cNvPr id="256" name="Google Shape;256;p35"/>
          <p:cNvSpPr/>
          <p:nvPr/>
        </p:nvSpPr>
        <p:spPr>
          <a:xfrm>
            <a:off x="357202" y="504787"/>
            <a:ext cx="1306122" cy="5273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Inteligencia emocional</a:t>
            </a:r>
            <a:endParaRPr sz="1600" dirty="0"/>
          </a:p>
        </p:txBody>
      </p:sp>
      <p:sp>
        <p:nvSpPr>
          <p:cNvPr id="257" name="Google Shape;257;p35"/>
          <p:cNvSpPr/>
          <p:nvPr/>
        </p:nvSpPr>
        <p:spPr>
          <a:xfrm>
            <a:off x="357202" y="2797159"/>
            <a:ext cx="1306122" cy="5273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Inteligencia social</a:t>
            </a:r>
            <a:endParaRPr sz="1600" dirty="0"/>
          </a:p>
        </p:txBody>
      </p:sp>
      <p:sp>
        <p:nvSpPr>
          <p:cNvPr id="258" name="Google Shape;258;p35"/>
          <p:cNvSpPr/>
          <p:nvPr/>
        </p:nvSpPr>
        <p:spPr>
          <a:xfrm>
            <a:off x="7475463" y="504787"/>
            <a:ext cx="1306122" cy="5273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Inteligencia exitosa</a:t>
            </a:r>
            <a:endParaRPr sz="1600" dirty="0"/>
          </a:p>
        </p:txBody>
      </p:sp>
      <p:sp>
        <p:nvSpPr>
          <p:cNvPr id="259" name="Google Shape;259;p35"/>
          <p:cNvSpPr/>
          <p:nvPr/>
        </p:nvSpPr>
        <p:spPr>
          <a:xfrm>
            <a:off x="7480676" y="2797158"/>
            <a:ext cx="1411864" cy="5273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Rendimiento académico</a:t>
            </a:r>
            <a:endParaRPr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/>
              <a:t>¿Cuándo empezar a trabajar las HSE?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700" y="1839278"/>
            <a:ext cx="3638550" cy="207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/>
          <p:nvPr/>
        </p:nvSpPr>
        <p:spPr>
          <a:xfrm>
            <a:off x="6301740" y="1445064"/>
            <a:ext cx="2065020" cy="1805940"/>
          </a:xfrm>
          <a:prstGeom prst="wedgeEllipseCallout">
            <a:avLst>
              <a:gd name="adj1" fmla="val -74195"/>
              <a:gd name="adj2" fmla="val 3945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Idealmente con nosotros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6"/>
          <p:cNvCxnSpPr/>
          <p:nvPr/>
        </p:nvCxnSpPr>
        <p:spPr>
          <a:xfrm>
            <a:off x="2731108" y="3459710"/>
            <a:ext cx="1678500" cy="89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5" name="Google Shape;265;p36"/>
          <p:cNvCxnSpPr/>
          <p:nvPr/>
        </p:nvCxnSpPr>
        <p:spPr>
          <a:xfrm>
            <a:off x="3101340" y="2649269"/>
            <a:ext cx="1308300" cy="51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6" name="Google Shape;266;p36"/>
          <p:cNvCxnSpPr/>
          <p:nvPr/>
        </p:nvCxnSpPr>
        <p:spPr>
          <a:xfrm rot="10800000" flipH="1">
            <a:off x="2947684" y="1218184"/>
            <a:ext cx="1461900" cy="68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7" name="Google Shape;267;p36"/>
          <p:cNvSpPr/>
          <p:nvPr/>
        </p:nvSpPr>
        <p:spPr>
          <a:xfrm>
            <a:off x="301098" y="1382303"/>
            <a:ext cx="2930156" cy="2533932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Optimizar condiciones para el aprendizaje</a:t>
            </a:r>
            <a:endParaRPr/>
          </a:p>
        </p:txBody>
      </p:sp>
      <p:sp>
        <p:nvSpPr>
          <p:cNvPr id="268" name="Google Shape;268;p36"/>
          <p:cNvSpPr/>
          <p:nvPr/>
        </p:nvSpPr>
        <p:spPr>
          <a:xfrm>
            <a:off x="4409567" y="747105"/>
            <a:ext cx="3891077" cy="8338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Ambiente/clima escolar</a:t>
            </a:r>
            <a:endParaRPr/>
          </a:p>
        </p:txBody>
      </p:sp>
      <p:sp>
        <p:nvSpPr>
          <p:cNvPr id="269" name="Google Shape;269;p36"/>
          <p:cNvSpPr/>
          <p:nvPr/>
        </p:nvSpPr>
        <p:spPr>
          <a:xfrm>
            <a:off x="4409567" y="1782746"/>
            <a:ext cx="3891077" cy="8338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Comunidad escolar</a:t>
            </a:r>
            <a:endParaRPr/>
          </a:p>
        </p:txBody>
      </p:sp>
      <p:sp>
        <p:nvSpPr>
          <p:cNvPr id="270" name="Google Shape;270;p36"/>
          <p:cNvSpPr/>
          <p:nvPr/>
        </p:nvSpPr>
        <p:spPr>
          <a:xfrm>
            <a:off x="4409567" y="2827944"/>
            <a:ext cx="3891077" cy="8338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Habilidades sociales y emocionales </a:t>
            </a:r>
            <a:endParaRPr/>
          </a:p>
        </p:txBody>
      </p:sp>
      <p:cxnSp>
        <p:nvCxnSpPr>
          <p:cNvPr id="271" name="Google Shape;271;p36"/>
          <p:cNvCxnSpPr>
            <a:stCxn id="267" idx="6"/>
          </p:cNvCxnSpPr>
          <p:nvPr/>
        </p:nvCxnSpPr>
        <p:spPr>
          <a:xfrm rot="10800000" flipH="1">
            <a:off x="3231254" y="2202269"/>
            <a:ext cx="1184700" cy="44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2" name="Google Shape;272;p36"/>
          <p:cNvSpPr/>
          <p:nvPr/>
        </p:nvSpPr>
        <p:spPr>
          <a:xfrm>
            <a:off x="4415954" y="3840434"/>
            <a:ext cx="3891077" cy="8338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 w="9525" cap="flat" cmpd="sng">
            <a:solidFill>
              <a:srgbClr val="5B7A8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Ambiente familiar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/>
              <a:t>Bienestar y felicidad 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DF06B9-43F2-4E10-A905-4F94743A0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262675"/>
            <a:ext cx="8079000" cy="481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4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1EAF-B3C2-4F8E-833D-B324CBF8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Circunstancias (Variables sociodemográficas)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CF13E3-521C-4367-AA7B-D074BDD17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3AD3E43-D98B-4AD1-8BF1-C546CED94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387251"/>
              </p:ext>
            </p:extLst>
          </p:nvPr>
        </p:nvGraphicFramePr>
        <p:xfrm>
          <a:off x="159300" y="1468825"/>
          <a:ext cx="8520600" cy="325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32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939AA-3E61-495A-98B0-11618278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Actividades intencionales: acciones concretas voluntarias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A117D-22C2-47ED-B691-02E944F2C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MX" dirty="0"/>
              <a:t>De acuerdo a Peterson y Seligman:</a:t>
            </a:r>
          </a:p>
          <a:p>
            <a:pPr marL="114300" indent="0">
              <a:buNone/>
            </a:pPr>
            <a:endParaRPr lang="es-MX" dirty="0"/>
          </a:p>
          <a:p>
            <a:pPr marL="114300" indent="0">
              <a:buNone/>
            </a:pPr>
            <a:r>
              <a:rPr lang="es-MX" dirty="0"/>
              <a:t>24 fortalezas distribuidas en seis grandes grupos</a:t>
            </a:r>
          </a:p>
          <a:p>
            <a:pPr marL="114300" indent="0">
              <a:buNone/>
            </a:pPr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432EBE-AFE5-4DDE-8CFF-0241DE2E9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526228"/>
              </p:ext>
            </p:extLst>
          </p:nvPr>
        </p:nvGraphicFramePr>
        <p:xfrm>
          <a:off x="381000" y="2461260"/>
          <a:ext cx="8451300" cy="230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338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 idx="4294967295"/>
          </p:nvPr>
        </p:nvSpPr>
        <p:spPr>
          <a:xfrm>
            <a:off x="0" y="1763713"/>
            <a:ext cx="4044950" cy="1789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¿Qué hormonas influyen en todo esto? 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4294967295"/>
          </p:nvPr>
        </p:nvSpPr>
        <p:spPr>
          <a:xfrm>
            <a:off x="4572000" y="159798"/>
            <a:ext cx="3838575" cy="4313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sz="2400" b="1" dirty="0"/>
              <a:t>Dopamina</a:t>
            </a:r>
            <a:endParaRPr sz="2400" b="1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sz="2400" b="1" dirty="0"/>
              <a:t>Serotonina</a:t>
            </a:r>
            <a:endParaRPr sz="2400" b="1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sz="2400" b="1" dirty="0"/>
              <a:t>Oxitocina</a:t>
            </a:r>
            <a:endParaRPr sz="2400" b="1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sz="2400" b="1" dirty="0"/>
              <a:t>Melatonina</a:t>
            </a:r>
            <a:endParaRPr sz="2400" b="1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sz="2400" b="1" dirty="0"/>
              <a:t>Endorfinas</a:t>
            </a:r>
            <a:endParaRPr sz="2400" b="1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sz="2400" b="1" dirty="0"/>
              <a:t>Adrenalina</a:t>
            </a:r>
            <a:endParaRPr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DOPAMINA	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311700" y="1270705"/>
            <a:ext cx="4520699" cy="3381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Hacer cosas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Afrontar el día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Ver y atender pendientes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Sentir orgullo propio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Recompensarnos al hacer algo positivo </a:t>
            </a:r>
            <a:endParaRPr sz="2000" dirty="0"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No hacer cosas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No enfrentar retos 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Poco o nulo ejercicio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Movimientos lentos 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/>
              <a:t>¿Qué es lo que generalmente buscamos?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1625260" y="3333215"/>
            <a:ext cx="5507060" cy="18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dirty="0"/>
              <a:t>Estado de la persona cuyas condiciones físicas y mentales le proporcionan un sentimiento de satisfacción y tranquilidad.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 dirty="0"/>
          </a:p>
        </p:txBody>
      </p:sp>
      <p:sp>
        <p:nvSpPr>
          <p:cNvPr id="117" name="Google Shape;117;p17"/>
          <p:cNvSpPr/>
          <p:nvPr/>
        </p:nvSpPr>
        <p:spPr>
          <a:xfrm>
            <a:off x="1915028" y="1910030"/>
            <a:ext cx="49275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Bienestar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OXITOCINA</a:t>
            </a:r>
            <a:endParaRPr dirty="0">
              <a:solidFill>
                <a:srgbClr val="CA2E84"/>
              </a:solidFill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Se eleva cuando tocamos a alguien cercano o querido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También cuando nos tocan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Se genera con el amor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Aumenta la confianza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Mejora el deseo sexual </a:t>
            </a:r>
            <a:endParaRPr sz="2000" dirty="0"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Aísla a las personas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Genera estrés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Sensación de ser indigno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Evitar la comunicación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Evitar personas 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I n f e l i c i d a d 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ENDORFINAS</a:t>
            </a:r>
            <a:endParaRPr>
              <a:solidFill>
                <a:srgbClr val="CA2E84"/>
              </a:solidFill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Analgésico natural 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Alivia el dolor físico 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Alivia el dolor “del corazón”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Nos mantiene activos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-MX" sz="2000" dirty="0"/>
              <a:t>Nos mantiene eufóricos </a:t>
            </a:r>
            <a:endParaRPr sz="2000" dirty="0"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Sensibilidad al dolor 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Tristeza </a:t>
            </a:r>
            <a:endParaRPr sz="20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MX" sz="2000" dirty="0"/>
              <a:t>Poca actividad </a:t>
            </a:r>
            <a:endParaRPr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/>
              <a:t>GRACIAS</a:t>
            </a:r>
            <a:endParaRPr/>
          </a:p>
        </p:txBody>
      </p:sp>
      <p:sp>
        <p:nvSpPr>
          <p:cNvPr id="279" name="Google Shape;279;p37"/>
          <p:cNvSpPr txBox="1"/>
          <p:nvPr/>
        </p:nvSpPr>
        <p:spPr>
          <a:xfrm>
            <a:off x="483834" y="2088463"/>
            <a:ext cx="8222051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latin typeface="Source Code Pro"/>
                <a:ea typeface="Source Code Pro"/>
                <a:cs typeface="Source Code Pro"/>
                <a:sym typeface="Source Code Pro"/>
              </a:rPr>
              <a:t>aguilarramirezjorge@gmail.com</a:t>
            </a:r>
            <a:endParaRPr sz="3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/>
              <a:t>Bienestar y felicidad 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11700" y="2304644"/>
            <a:ext cx="8079000" cy="83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dirty="0"/>
              <a:t>Mezcla de afecto positivo </a:t>
            </a:r>
            <a:r>
              <a:rPr lang="es-MX" b="1" dirty="0"/>
              <a:t>frecuente</a:t>
            </a:r>
            <a:r>
              <a:rPr lang="es-MX" dirty="0"/>
              <a:t>,</a:t>
            </a:r>
            <a:r>
              <a:rPr lang="es-MX" b="1" dirty="0"/>
              <a:t> alta </a:t>
            </a:r>
            <a:r>
              <a:rPr lang="es-MX" dirty="0"/>
              <a:t>satisfacción vital y afecto negativo </a:t>
            </a:r>
            <a:r>
              <a:rPr lang="es-MX" b="1" dirty="0"/>
              <a:t>infrecuente.</a:t>
            </a:r>
            <a:endParaRPr dirty="0"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262675"/>
            <a:ext cx="8079000" cy="48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A8D2A-5021-414B-86B2-C089F013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Pirámide de Maslow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F9DA90-6510-488A-B4FF-661F0897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399150"/>
            <a:ext cx="85439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EA01A-DA4C-4436-B988-A79C7927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3520"/>
            <a:ext cx="8520600" cy="733500"/>
          </a:xfrm>
        </p:spPr>
        <p:txBody>
          <a:bodyPr/>
          <a:lstStyle/>
          <a:p>
            <a:r>
              <a:rPr lang="es-MX" dirty="0"/>
              <a:t>Elementos del bienestar (Seligman, 2011)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F1537AD-2C86-4BFA-8E7B-327AE90BB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809499"/>
              </p:ext>
            </p:extLst>
          </p:nvPr>
        </p:nvGraphicFramePr>
        <p:xfrm>
          <a:off x="518160" y="1106000"/>
          <a:ext cx="81076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7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/>
              <a:t>¿Y una vez que nos sentimos bien …?</a:t>
            </a:r>
            <a:endParaRPr/>
          </a:p>
        </p:txBody>
      </p:sp>
      <p:pic>
        <p:nvPicPr>
          <p:cNvPr id="123" name="Google Shape;123;p18" descr="Imagen relacionada"/>
          <p:cNvPicPr preferRelativeResize="0"/>
          <p:nvPr/>
        </p:nvPicPr>
        <p:blipFill rotWithShape="1">
          <a:blip r:embed="rId3">
            <a:alphaModFix/>
          </a:blip>
          <a:srcRect t="28000"/>
          <a:stretch/>
        </p:blipFill>
        <p:spPr>
          <a:xfrm>
            <a:off x="711200" y="1440180"/>
            <a:ext cx="7720013" cy="370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1700" y="584905"/>
            <a:ext cx="8520600" cy="12210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/>
              <a:t>La vida sigue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/>
              <a:t>Seguimos planeando – pensando en el futuro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/>
              <a:t>Seguimos recordando – pensando en el pasado</a:t>
            </a:r>
            <a:endParaRPr/>
          </a:p>
        </p:txBody>
      </p:sp>
      <p:grpSp>
        <p:nvGrpSpPr>
          <p:cNvPr id="136" name="Google Shape;136;p20"/>
          <p:cNvGrpSpPr/>
          <p:nvPr/>
        </p:nvGrpSpPr>
        <p:grpSpPr>
          <a:xfrm>
            <a:off x="981075" y="2194560"/>
            <a:ext cx="6572250" cy="2628900"/>
            <a:chOff x="249555" y="0"/>
            <a:chExt cx="6572250" cy="2628900"/>
          </a:xfrm>
        </p:grpSpPr>
        <p:sp>
          <p:nvSpPr>
            <p:cNvPr id="137" name="Google Shape;137;p20"/>
            <p:cNvSpPr/>
            <p:nvPr/>
          </p:nvSpPr>
          <p:spPr>
            <a:xfrm>
              <a:off x="249555" y="0"/>
              <a:ext cx="6572250" cy="262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38225" y="460057"/>
              <a:ext cx="2168842" cy="1288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1038225" y="460057"/>
              <a:ext cx="2168842" cy="1288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9550" rIns="0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Pasado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DEPRESIÓN</a:t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535680" y="880681"/>
              <a:ext cx="2563177" cy="1288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3535680" y="880681"/>
              <a:ext cx="2563177" cy="1288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9550" rIns="0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Futuro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ANSIEDAD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t="35555" r="26638" b="49999"/>
          <a:stretch/>
        </p:blipFill>
        <p:spPr>
          <a:xfrm>
            <a:off x="2392680" y="1585616"/>
            <a:ext cx="5024208" cy="70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 t="65185" b="16740"/>
          <a:stretch/>
        </p:blipFill>
        <p:spPr>
          <a:xfrm>
            <a:off x="2324100" y="3259686"/>
            <a:ext cx="6611232" cy="85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 rotWithShape="1">
          <a:blip r:embed="rId5">
            <a:alphaModFix/>
          </a:blip>
          <a:srcRect t="81926" r="40458"/>
          <a:stretch/>
        </p:blipFill>
        <p:spPr>
          <a:xfrm>
            <a:off x="3544938" y="4091256"/>
            <a:ext cx="3936438" cy="85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6">
            <a:alphaModFix/>
          </a:blip>
          <a:srcRect t="19259" b="64000"/>
          <a:stretch/>
        </p:blipFill>
        <p:spPr>
          <a:xfrm>
            <a:off x="1873328" y="728291"/>
            <a:ext cx="6848643" cy="82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70788" y="1182015"/>
            <a:ext cx="2157508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 dirty="0">
                <a:solidFill>
                  <a:schemeClr val="dk1"/>
                </a:solidFill>
              </a:rPr>
              <a:t>Deseamos</a:t>
            </a:r>
            <a:endParaRPr dirty="0"/>
          </a:p>
        </p:txBody>
      </p:sp>
      <p:sp>
        <p:nvSpPr>
          <p:cNvPr id="163" name="Google Shape;163;p23"/>
          <p:cNvSpPr txBox="1"/>
          <p:nvPr/>
        </p:nvSpPr>
        <p:spPr>
          <a:xfrm>
            <a:off x="70787" y="3649980"/>
            <a:ext cx="1900055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</a:pPr>
            <a:r>
              <a:rPr lang="es-MX" sz="3000" b="0" i="0" u="none" strike="noStrike" cap="none" dirty="0">
                <a:solidFill>
                  <a:schemeClr val="dk1"/>
                </a:solidFill>
                <a:latin typeface="+mj-lt"/>
                <a:ea typeface="Oswald"/>
                <a:cs typeface="Oswald"/>
                <a:sym typeface="Oswald"/>
              </a:rPr>
              <a:t>Evitamos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La AMÍGDALA en todo este proceso 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9EDF2A-00CF-4ECC-87C8-743276373522}"/>
              </a:ext>
            </a:extLst>
          </p:cNvPr>
          <p:cNvSpPr txBox="1"/>
          <p:nvPr/>
        </p:nvSpPr>
        <p:spPr>
          <a:xfrm>
            <a:off x="745725" y="2361460"/>
            <a:ext cx="650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https://www.youtube.com/watch?v=vJjxcrzNpns</a:t>
            </a:r>
            <a:r>
              <a:rPr lang="es-MX" dirty="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</TotalTime>
  <Words>456</Words>
  <Application>Microsoft Office PowerPoint</Application>
  <PresentationFormat>Presentación en pantalla (16:9)</PresentationFormat>
  <Paragraphs>118</Paragraphs>
  <Slides>22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Calibri Light</vt:lpstr>
      <vt:lpstr>Century</vt:lpstr>
      <vt:lpstr>Arial</vt:lpstr>
      <vt:lpstr>Calibri</vt:lpstr>
      <vt:lpstr>Source Code Pro</vt:lpstr>
      <vt:lpstr>Oswald</vt:lpstr>
      <vt:lpstr>Retrospección</vt:lpstr>
      <vt:lpstr>La arquitectura de la felicidad: Bienestar y habilidades sociales y emocionales</vt:lpstr>
      <vt:lpstr>¿Qué es lo que generalmente buscamos?</vt:lpstr>
      <vt:lpstr>Bienestar y felicidad </vt:lpstr>
      <vt:lpstr>Pirámide de Maslow</vt:lpstr>
      <vt:lpstr>Elementos del bienestar (Seligman, 2011)</vt:lpstr>
      <vt:lpstr>¿Y una vez que nos sentimos bien …?</vt:lpstr>
      <vt:lpstr>Presentación de PowerPoint</vt:lpstr>
      <vt:lpstr>Deseamos</vt:lpstr>
      <vt:lpstr>La AMÍGDALA en todo este proceso </vt:lpstr>
      <vt:lpstr>¿cómo?</vt:lpstr>
      <vt:lpstr>Habilidad</vt:lpstr>
      <vt:lpstr>Presentación de PowerPoint</vt:lpstr>
      <vt:lpstr>¿Cuándo empezar a trabajar las HSE?</vt:lpstr>
      <vt:lpstr>Presentación de PowerPoint</vt:lpstr>
      <vt:lpstr>Bienestar y felicidad </vt:lpstr>
      <vt:lpstr>Circunstancias (Variables sociodemográficas)</vt:lpstr>
      <vt:lpstr>Actividades intencionales: acciones concretas voluntarias</vt:lpstr>
      <vt:lpstr>¿Qué hormonas influyen en todo esto? </vt:lpstr>
      <vt:lpstr>DOPAMINA </vt:lpstr>
      <vt:lpstr>OXITOCINA</vt:lpstr>
      <vt:lpstr>ENDORFINAS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sociales y emocionales</dc:title>
  <dc:creator>Antonio Lojero Ruaro</dc:creator>
  <cp:lastModifiedBy>Antonio Lojero Ruaro</cp:lastModifiedBy>
  <cp:revision>30</cp:revision>
  <dcterms:modified xsi:type="dcterms:W3CDTF">2019-10-17T23:19:09Z</dcterms:modified>
</cp:coreProperties>
</file>