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93" r:id="rId3"/>
    <p:sldId id="298" r:id="rId4"/>
    <p:sldId id="299" r:id="rId5"/>
    <p:sldId id="296" r:id="rId6"/>
    <p:sldId id="308" r:id="rId7"/>
    <p:sldId id="309" r:id="rId8"/>
    <p:sldId id="306" r:id="rId9"/>
    <p:sldId id="307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C7B7B-A834-4723-9D3A-89EF29EE388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2ACE8C2-ADAA-409B-AAC3-39384AA37828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Estereotipo</a:t>
          </a:r>
        </a:p>
      </dgm:t>
    </dgm:pt>
    <dgm:pt modelId="{66B9E3B3-FC4F-41E3-B05A-FADDFAFB47BA}" type="parTrans" cxnId="{81616EE8-6709-4DF4-A2F9-EF5CE5CB90C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049BA79-FAAA-485E-A19A-3F95F85F7645}" type="sibTrans" cxnId="{81616EE8-6709-4DF4-A2F9-EF5CE5CB90C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287D848-8A50-477C-AC9B-1B3D3DE16D07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Creencias</a:t>
          </a:r>
        </a:p>
      </dgm:t>
    </dgm:pt>
    <dgm:pt modelId="{1675A03B-0113-41A9-A0D7-C58BFECA2FE9}" type="parTrans" cxnId="{E5C2FBB0-FB38-40DA-BC6F-4BD180094A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E99A2D0-B779-4090-86CA-BA6E98FA1B00}" type="sibTrans" cxnId="{E5C2FBB0-FB38-40DA-BC6F-4BD180094A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B082823-6250-4515-9491-A4D22764335A}">
      <dgm:prSet phldrT="[Texto]" custT="1"/>
      <dgm:spPr/>
      <dgm:t>
        <a:bodyPr/>
        <a:lstStyle/>
        <a:p>
          <a:r>
            <a:rPr lang="es-MX" sz="2400">
              <a:solidFill>
                <a:schemeClr val="tx1"/>
              </a:solidFill>
            </a:rPr>
            <a:t>Prejuicio</a:t>
          </a:r>
          <a:endParaRPr lang="es-MX" sz="2400" dirty="0">
            <a:solidFill>
              <a:schemeClr val="tx1"/>
            </a:solidFill>
          </a:endParaRPr>
        </a:p>
      </dgm:t>
    </dgm:pt>
    <dgm:pt modelId="{1E5A906B-CA7A-4138-9D6A-054F6C63E5DE}" type="parTrans" cxnId="{1E675243-55C8-4DE5-BBFB-B16F405C093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E29EF87-6B5D-4E0D-A8AA-8ECC79798371}" type="sibTrans" cxnId="{1E675243-55C8-4DE5-BBFB-B16F405C093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ACC5E49-6ECB-41D0-9955-B5A5A76E88AF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Actitudes</a:t>
          </a:r>
        </a:p>
      </dgm:t>
    </dgm:pt>
    <dgm:pt modelId="{FDA34AC1-FA7F-492F-8BBF-DC879BBA76FC}" type="parTrans" cxnId="{AF5693CC-012C-4556-AE7A-01FCB54ADCB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E3EB2CB-0FE7-4020-B76F-9B852CA943AE}" type="sibTrans" cxnId="{AF5693CC-012C-4556-AE7A-01FCB54ADCB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A2E14A6-7019-44EC-ACB7-0616085BE3CC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Discrimina-</a:t>
          </a:r>
          <a:r>
            <a:rPr lang="es-MX" sz="2400" dirty="0" err="1">
              <a:solidFill>
                <a:schemeClr val="tx1"/>
              </a:solidFill>
            </a:rPr>
            <a:t>ción</a:t>
          </a:r>
          <a:endParaRPr lang="es-MX" sz="2400" dirty="0">
            <a:solidFill>
              <a:schemeClr val="tx1"/>
            </a:solidFill>
          </a:endParaRPr>
        </a:p>
      </dgm:t>
    </dgm:pt>
    <dgm:pt modelId="{179BD6A1-3169-4911-B24F-8E3530B0015A}" type="parTrans" cxnId="{6362F6BD-31AC-4BD3-9465-12E7F05ADF8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C158CEB-9129-4431-9218-77D92CA9BE84}" type="sibTrans" cxnId="{6362F6BD-31AC-4BD3-9465-12E7F05ADF8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2C46180-C81E-4116-9295-A413D12BA3B7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Comportamientos</a:t>
          </a:r>
        </a:p>
      </dgm:t>
    </dgm:pt>
    <dgm:pt modelId="{D3AA9360-4A32-41D6-99B4-5D8AF1CED338}" type="parTrans" cxnId="{3C555648-2561-4572-B72B-80A98C8A608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FEE7EA0-50BA-4F9F-AA5B-CD78E31DD127}" type="sibTrans" cxnId="{3C555648-2561-4572-B72B-80A98C8A608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37E9329-F185-435D-B617-841ED9B2E7C0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Prácticas discriminatorias</a:t>
          </a:r>
        </a:p>
      </dgm:t>
    </dgm:pt>
    <dgm:pt modelId="{23BFA3D2-D9FC-4B0C-9E71-323887B52980}" type="parTrans" cxnId="{C8B0EF48-B35A-4547-A5F1-1AF55FF0D613}">
      <dgm:prSet/>
      <dgm:spPr/>
      <dgm:t>
        <a:bodyPr/>
        <a:lstStyle/>
        <a:p>
          <a:endParaRPr lang="es-MX"/>
        </a:p>
      </dgm:t>
    </dgm:pt>
    <dgm:pt modelId="{8E2D480C-5FC1-4C43-B2EE-1A49D95964B8}" type="sibTrans" cxnId="{C8B0EF48-B35A-4547-A5F1-1AF55FF0D613}">
      <dgm:prSet/>
      <dgm:spPr/>
      <dgm:t>
        <a:bodyPr/>
        <a:lstStyle/>
        <a:p>
          <a:endParaRPr lang="es-MX"/>
        </a:p>
      </dgm:t>
    </dgm:pt>
    <dgm:pt modelId="{4B04672A-ACF6-4CED-BDC8-E2D188D5F0F9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Ámbitos:</a:t>
          </a:r>
        </a:p>
      </dgm:t>
    </dgm:pt>
    <dgm:pt modelId="{23D5FB89-E55C-4D1C-9A1B-2F5233874999}" type="parTrans" cxnId="{E127D0C8-1757-47B5-83A3-EF1833EFDE0E}">
      <dgm:prSet/>
      <dgm:spPr/>
      <dgm:t>
        <a:bodyPr/>
        <a:lstStyle/>
        <a:p>
          <a:endParaRPr lang="es-MX"/>
        </a:p>
      </dgm:t>
    </dgm:pt>
    <dgm:pt modelId="{C8894CDE-0603-4A93-ACD4-B78C6F046949}" type="sibTrans" cxnId="{E127D0C8-1757-47B5-83A3-EF1833EFDE0E}">
      <dgm:prSet/>
      <dgm:spPr/>
      <dgm:t>
        <a:bodyPr/>
        <a:lstStyle/>
        <a:p>
          <a:endParaRPr lang="es-MX"/>
        </a:p>
      </dgm:t>
    </dgm:pt>
    <dgm:pt modelId="{7D453886-14BC-4151-B76E-C528D40CCA2C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Institucionales</a:t>
          </a:r>
        </a:p>
      </dgm:t>
    </dgm:pt>
    <dgm:pt modelId="{F5E111CF-DA78-49A2-914E-8F5A896EBB05}" type="parTrans" cxnId="{AF6467EF-5657-4A92-906F-7B1B2D242BA4}">
      <dgm:prSet/>
      <dgm:spPr/>
      <dgm:t>
        <a:bodyPr/>
        <a:lstStyle/>
        <a:p>
          <a:endParaRPr lang="es-MX"/>
        </a:p>
      </dgm:t>
    </dgm:pt>
    <dgm:pt modelId="{3C9EEC73-7C19-4FA2-ABF6-8E5E4EF8D859}" type="sibTrans" cxnId="{AF6467EF-5657-4A92-906F-7B1B2D242BA4}">
      <dgm:prSet/>
      <dgm:spPr/>
      <dgm:t>
        <a:bodyPr/>
        <a:lstStyle/>
        <a:p>
          <a:endParaRPr lang="es-MX"/>
        </a:p>
      </dgm:t>
    </dgm:pt>
    <dgm:pt modelId="{D80CB176-0B4C-48E7-A028-5AC49B4677C9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Informales</a:t>
          </a:r>
        </a:p>
      </dgm:t>
    </dgm:pt>
    <dgm:pt modelId="{B945C345-30D0-4703-9C21-B27307206329}" type="parTrans" cxnId="{ABD20A40-FD11-4C54-B056-49538D1CB1C2}">
      <dgm:prSet/>
      <dgm:spPr/>
      <dgm:t>
        <a:bodyPr/>
        <a:lstStyle/>
        <a:p>
          <a:endParaRPr lang="es-MX"/>
        </a:p>
      </dgm:t>
    </dgm:pt>
    <dgm:pt modelId="{76510B9F-8798-450D-9C29-B400A80FF56E}" type="sibTrans" cxnId="{ABD20A40-FD11-4C54-B056-49538D1CB1C2}">
      <dgm:prSet/>
      <dgm:spPr/>
      <dgm:t>
        <a:bodyPr/>
        <a:lstStyle/>
        <a:p>
          <a:endParaRPr lang="es-MX"/>
        </a:p>
      </dgm:t>
    </dgm:pt>
    <dgm:pt modelId="{4C8DD378-6006-4AE9-A9BE-D1E94261E79E}" type="pres">
      <dgm:prSet presAssocID="{E04C7B7B-A834-4723-9D3A-89EF29EE388A}" presName="rootnode" presStyleCnt="0">
        <dgm:presLayoutVars>
          <dgm:chMax/>
          <dgm:chPref/>
          <dgm:dir/>
          <dgm:animLvl val="lvl"/>
        </dgm:presLayoutVars>
      </dgm:prSet>
      <dgm:spPr/>
    </dgm:pt>
    <dgm:pt modelId="{E1A9FC17-0480-4DFF-B637-AC63BCDBA878}" type="pres">
      <dgm:prSet presAssocID="{02ACE8C2-ADAA-409B-AAC3-39384AA37828}" presName="composite" presStyleCnt="0"/>
      <dgm:spPr/>
    </dgm:pt>
    <dgm:pt modelId="{4911BA5F-C6D6-49C0-8DF1-1A3EDC17989A}" type="pres">
      <dgm:prSet presAssocID="{02ACE8C2-ADAA-409B-AAC3-39384AA37828}" presName="bentUpArrow1" presStyleLbl="alignImgPlace1" presStyleIdx="0" presStyleCnt="3" custLinFactNeighborX="-57683" custLinFactNeighborY="-4378"/>
      <dgm:spPr/>
    </dgm:pt>
    <dgm:pt modelId="{70DB6FF8-B1CA-4067-91BC-9FE5E27CA709}" type="pres">
      <dgm:prSet presAssocID="{02ACE8C2-ADAA-409B-AAC3-39384AA37828}" presName="ParentText" presStyleLbl="node1" presStyleIdx="0" presStyleCnt="4" custScaleX="123560" custLinFactNeighborX="-35802" custLinFactNeighborY="-2559">
        <dgm:presLayoutVars>
          <dgm:chMax val="1"/>
          <dgm:chPref val="1"/>
          <dgm:bulletEnabled val="1"/>
        </dgm:presLayoutVars>
      </dgm:prSet>
      <dgm:spPr/>
    </dgm:pt>
    <dgm:pt modelId="{458F3293-188D-47D8-8DB4-F2F2EC39B106}" type="pres">
      <dgm:prSet presAssocID="{02ACE8C2-ADAA-409B-AAC3-39384AA37828}" presName="ChildText" presStyleLbl="revTx" presStyleIdx="0" presStyleCnt="4" custScaleX="152662" custLinFactNeighborX="59678" custLinFactNeighborY="-2904">
        <dgm:presLayoutVars>
          <dgm:chMax val="0"/>
          <dgm:chPref val="0"/>
          <dgm:bulletEnabled val="1"/>
        </dgm:presLayoutVars>
      </dgm:prSet>
      <dgm:spPr/>
    </dgm:pt>
    <dgm:pt modelId="{91EE484D-6848-41C3-A2E1-5EF3696C6838}" type="pres">
      <dgm:prSet presAssocID="{1049BA79-FAAA-485E-A19A-3F95F85F7645}" presName="sibTrans" presStyleCnt="0"/>
      <dgm:spPr/>
    </dgm:pt>
    <dgm:pt modelId="{D18280E1-BF09-4DF6-A6C2-A25FF88706CB}" type="pres">
      <dgm:prSet presAssocID="{0B082823-6250-4515-9491-A4D22764335A}" presName="composite" presStyleCnt="0"/>
      <dgm:spPr/>
    </dgm:pt>
    <dgm:pt modelId="{360642FB-AB13-4E25-8809-FD15A3810B91}" type="pres">
      <dgm:prSet presAssocID="{0B082823-6250-4515-9491-A4D22764335A}" presName="bentUpArrow1" presStyleLbl="alignImgPlace1" presStyleIdx="1" presStyleCnt="3" custScaleX="91014" custLinFactNeighborX="-43443" custLinFactNeighborY="3510"/>
      <dgm:spPr/>
    </dgm:pt>
    <dgm:pt modelId="{91D96BDD-BDE4-4D80-95B2-187181E5C1C9}" type="pres">
      <dgm:prSet presAssocID="{0B082823-6250-4515-9491-A4D22764335A}" presName="ParentText" presStyleLbl="node1" presStyleIdx="1" presStyleCnt="4" custLinFactNeighborX="-17103" custLinFactNeighborY="519">
        <dgm:presLayoutVars>
          <dgm:chMax val="1"/>
          <dgm:chPref val="1"/>
          <dgm:bulletEnabled val="1"/>
        </dgm:presLayoutVars>
      </dgm:prSet>
      <dgm:spPr/>
    </dgm:pt>
    <dgm:pt modelId="{494252F6-362B-4782-8627-E6F889B8A62E}" type="pres">
      <dgm:prSet presAssocID="{0B082823-6250-4515-9491-A4D22764335A}" presName="ChildText" presStyleLbl="revTx" presStyleIdx="1" presStyleCnt="4" custScaleX="147498" custLinFactNeighborX="33341" custLinFactNeighborY="-4581">
        <dgm:presLayoutVars>
          <dgm:chMax val="0"/>
          <dgm:chPref val="0"/>
          <dgm:bulletEnabled val="1"/>
        </dgm:presLayoutVars>
      </dgm:prSet>
      <dgm:spPr/>
    </dgm:pt>
    <dgm:pt modelId="{27C94F57-03A8-428B-814F-C2B280030B0C}" type="pres">
      <dgm:prSet presAssocID="{2E29EF87-6B5D-4E0D-A8AA-8ECC79798371}" presName="sibTrans" presStyleCnt="0"/>
      <dgm:spPr/>
    </dgm:pt>
    <dgm:pt modelId="{97FA3DC4-884A-4F43-92B5-53E563571985}" type="pres">
      <dgm:prSet presAssocID="{5A2E14A6-7019-44EC-ACB7-0616085BE3CC}" presName="composite" presStyleCnt="0"/>
      <dgm:spPr/>
    </dgm:pt>
    <dgm:pt modelId="{97C137BA-FBD6-48AF-9FB9-676D4EE34D66}" type="pres">
      <dgm:prSet presAssocID="{5A2E14A6-7019-44EC-ACB7-0616085BE3CC}" presName="bentUpArrow1" presStyleLbl="alignImgPlace1" presStyleIdx="2" presStyleCnt="3" custScaleX="71327" custScaleY="127770" custLinFactX="-1750" custLinFactNeighborX="-100000" custLinFactNeighborY="-9272"/>
      <dgm:spPr/>
    </dgm:pt>
    <dgm:pt modelId="{96EF3DD9-83EF-4E1B-8B74-961018D46E02}" type="pres">
      <dgm:prSet presAssocID="{5A2E14A6-7019-44EC-ACB7-0616085BE3CC}" presName="ParentText" presStyleLbl="node1" presStyleIdx="2" presStyleCnt="4" custScaleX="124866" custLinFactNeighborX="-45693" custLinFactNeighborY="-7756">
        <dgm:presLayoutVars>
          <dgm:chMax val="1"/>
          <dgm:chPref val="1"/>
          <dgm:bulletEnabled val="1"/>
        </dgm:presLayoutVars>
      </dgm:prSet>
      <dgm:spPr/>
    </dgm:pt>
    <dgm:pt modelId="{50AB6239-B7F2-400F-95FD-5981D6A3AC68}" type="pres">
      <dgm:prSet presAssocID="{5A2E14A6-7019-44EC-ACB7-0616085BE3CC}" presName="ChildText" presStyleLbl="revTx" presStyleIdx="2" presStyleCnt="4" custScaleX="261749" custLinFactNeighborX="40423" custLinFactNeighborY="-10098">
        <dgm:presLayoutVars>
          <dgm:chMax val="0"/>
          <dgm:chPref val="0"/>
          <dgm:bulletEnabled val="1"/>
        </dgm:presLayoutVars>
      </dgm:prSet>
      <dgm:spPr/>
    </dgm:pt>
    <dgm:pt modelId="{C26FBECF-8202-4820-8A1C-9167638B2DF1}" type="pres">
      <dgm:prSet presAssocID="{CC158CEB-9129-4431-9218-77D92CA9BE84}" presName="sibTrans" presStyleCnt="0"/>
      <dgm:spPr/>
    </dgm:pt>
    <dgm:pt modelId="{79833546-1A47-485E-9500-20E2F8A8A159}" type="pres">
      <dgm:prSet presAssocID="{137E9329-F185-435D-B617-841ED9B2E7C0}" presName="composite" presStyleCnt="0"/>
      <dgm:spPr/>
    </dgm:pt>
    <dgm:pt modelId="{33405B4F-9A8B-4B74-8BB6-6D8C9B91EEF4}" type="pres">
      <dgm:prSet presAssocID="{137E9329-F185-435D-B617-841ED9B2E7C0}" presName="ParentText" presStyleLbl="node1" presStyleIdx="3" presStyleCnt="4" custScaleX="158450" custLinFactNeighborX="-81380" custLinFactNeighborY="-15287">
        <dgm:presLayoutVars>
          <dgm:chMax val="1"/>
          <dgm:chPref val="1"/>
          <dgm:bulletEnabled val="1"/>
        </dgm:presLayoutVars>
      </dgm:prSet>
      <dgm:spPr/>
    </dgm:pt>
    <dgm:pt modelId="{00FDCD4F-7FDE-4CFB-861B-0B76491A2126}" type="pres">
      <dgm:prSet presAssocID="{137E9329-F185-435D-B617-841ED9B2E7C0}" presName="FinalChildText" presStyleLbl="revTx" presStyleIdx="3" presStyleCnt="4" custScaleX="211345" custScaleY="237780">
        <dgm:presLayoutVars>
          <dgm:chMax val="0"/>
          <dgm:chPref val="0"/>
          <dgm:bulletEnabled val="1"/>
        </dgm:presLayoutVars>
      </dgm:prSet>
      <dgm:spPr/>
    </dgm:pt>
  </dgm:ptLst>
  <dgm:cxnLst>
    <dgm:cxn modelId="{E4A2400C-D148-460C-BDFC-D5581705193E}" type="presOf" srcId="{5A2E14A6-7019-44EC-ACB7-0616085BE3CC}" destId="{96EF3DD9-83EF-4E1B-8B74-961018D46E02}" srcOrd="0" destOrd="0" presId="urn:microsoft.com/office/officeart/2005/8/layout/StepDownProcess"/>
    <dgm:cxn modelId="{0DC3C40F-17CB-486A-8AB2-AAAFF3DE3A30}" type="presOf" srcId="{02ACE8C2-ADAA-409B-AAC3-39384AA37828}" destId="{70DB6FF8-B1CA-4067-91BC-9FE5E27CA709}" srcOrd="0" destOrd="0" presId="urn:microsoft.com/office/officeart/2005/8/layout/StepDownProcess"/>
    <dgm:cxn modelId="{ABD20A40-FD11-4C54-B056-49538D1CB1C2}" srcId="{137E9329-F185-435D-B617-841ED9B2E7C0}" destId="{D80CB176-0B4C-48E7-A028-5AC49B4677C9}" srcOrd="2" destOrd="0" parTransId="{B945C345-30D0-4703-9C21-B27307206329}" sibTransId="{76510B9F-8798-450D-9C29-B400A80FF56E}"/>
    <dgm:cxn modelId="{1E675243-55C8-4DE5-BBFB-B16F405C0930}" srcId="{E04C7B7B-A834-4723-9D3A-89EF29EE388A}" destId="{0B082823-6250-4515-9491-A4D22764335A}" srcOrd="1" destOrd="0" parTransId="{1E5A906B-CA7A-4138-9D6A-054F6C63E5DE}" sibTransId="{2E29EF87-6B5D-4E0D-A8AA-8ECC79798371}"/>
    <dgm:cxn modelId="{3C555648-2561-4572-B72B-80A98C8A608D}" srcId="{5A2E14A6-7019-44EC-ACB7-0616085BE3CC}" destId="{C2C46180-C81E-4116-9295-A413D12BA3B7}" srcOrd="0" destOrd="0" parTransId="{D3AA9360-4A32-41D6-99B4-5D8AF1CED338}" sibTransId="{4FEE7EA0-50BA-4F9F-AA5B-CD78E31DD127}"/>
    <dgm:cxn modelId="{C8B0EF48-B35A-4547-A5F1-1AF55FF0D613}" srcId="{E04C7B7B-A834-4723-9D3A-89EF29EE388A}" destId="{137E9329-F185-435D-B617-841ED9B2E7C0}" srcOrd="3" destOrd="0" parTransId="{23BFA3D2-D9FC-4B0C-9E71-323887B52980}" sibTransId="{8E2D480C-5FC1-4C43-B2EE-1A49D95964B8}"/>
    <dgm:cxn modelId="{D2FA3251-DBE2-481F-921A-9987007D1C95}" type="presOf" srcId="{4B04672A-ACF6-4CED-BDC8-E2D188D5F0F9}" destId="{00FDCD4F-7FDE-4CFB-861B-0B76491A2126}" srcOrd="0" destOrd="0" presId="urn:microsoft.com/office/officeart/2005/8/layout/StepDownProcess"/>
    <dgm:cxn modelId="{E92F667E-8762-47DB-A64E-6CFA325C5099}" type="presOf" srcId="{C2C46180-C81E-4116-9295-A413D12BA3B7}" destId="{50AB6239-B7F2-400F-95FD-5981D6A3AC68}" srcOrd="0" destOrd="0" presId="urn:microsoft.com/office/officeart/2005/8/layout/StepDownProcess"/>
    <dgm:cxn modelId="{6030B192-9C9F-4A96-9638-597DEA5190B5}" type="presOf" srcId="{7D453886-14BC-4151-B76E-C528D40CCA2C}" destId="{00FDCD4F-7FDE-4CFB-861B-0B76491A2126}" srcOrd="0" destOrd="1" presId="urn:microsoft.com/office/officeart/2005/8/layout/StepDownProcess"/>
    <dgm:cxn modelId="{A42C3A95-A2FF-4038-A208-F701146DFD7E}" type="presOf" srcId="{0B082823-6250-4515-9491-A4D22764335A}" destId="{91D96BDD-BDE4-4D80-95B2-187181E5C1C9}" srcOrd="0" destOrd="0" presId="urn:microsoft.com/office/officeart/2005/8/layout/StepDownProcess"/>
    <dgm:cxn modelId="{D99E989F-EBD5-4C40-8381-CFBBF7E8F0DC}" type="presOf" srcId="{E04C7B7B-A834-4723-9D3A-89EF29EE388A}" destId="{4C8DD378-6006-4AE9-A9BE-D1E94261E79E}" srcOrd="0" destOrd="0" presId="urn:microsoft.com/office/officeart/2005/8/layout/StepDownProcess"/>
    <dgm:cxn modelId="{93CE5FA6-79B5-4B2C-9FDB-2CAF12B87A21}" type="presOf" srcId="{8ACC5E49-6ECB-41D0-9955-B5A5A76E88AF}" destId="{494252F6-362B-4782-8627-E6F889B8A62E}" srcOrd="0" destOrd="0" presId="urn:microsoft.com/office/officeart/2005/8/layout/StepDownProcess"/>
    <dgm:cxn modelId="{E5C2FBB0-FB38-40DA-BC6F-4BD180094A1B}" srcId="{02ACE8C2-ADAA-409B-AAC3-39384AA37828}" destId="{3287D848-8A50-477C-AC9B-1B3D3DE16D07}" srcOrd="0" destOrd="0" parTransId="{1675A03B-0113-41A9-A0D7-C58BFECA2FE9}" sibTransId="{EE99A2D0-B779-4090-86CA-BA6E98FA1B00}"/>
    <dgm:cxn modelId="{8060B9B5-E1C7-4FFA-BD50-AE86EBAD3A5C}" type="presOf" srcId="{3287D848-8A50-477C-AC9B-1B3D3DE16D07}" destId="{458F3293-188D-47D8-8DB4-F2F2EC39B106}" srcOrd="0" destOrd="0" presId="urn:microsoft.com/office/officeart/2005/8/layout/StepDownProcess"/>
    <dgm:cxn modelId="{6362F6BD-31AC-4BD3-9465-12E7F05ADF83}" srcId="{E04C7B7B-A834-4723-9D3A-89EF29EE388A}" destId="{5A2E14A6-7019-44EC-ACB7-0616085BE3CC}" srcOrd="2" destOrd="0" parTransId="{179BD6A1-3169-4911-B24F-8E3530B0015A}" sibTransId="{CC158CEB-9129-4431-9218-77D92CA9BE84}"/>
    <dgm:cxn modelId="{E127D0C8-1757-47B5-83A3-EF1833EFDE0E}" srcId="{137E9329-F185-435D-B617-841ED9B2E7C0}" destId="{4B04672A-ACF6-4CED-BDC8-E2D188D5F0F9}" srcOrd="0" destOrd="0" parTransId="{23D5FB89-E55C-4D1C-9A1B-2F5233874999}" sibTransId="{C8894CDE-0603-4A93-ACD4-B78C6F046949}"/>
    <dgm:cxn modelId="{AF5693CC-012C-4556-AE7A-01FCB54ADCB5}" srcId="{0B082823-6250-4515-9491-A4D22764335A}" destId="{8ACC5E49-6ECB-41D0-9955-B5A5A76E88AF}" srcOrd="0" destOrd="0" parTransId="{FDA34AC1-FA7F-492F-8BBF-DC879BBA76FC}" sibTransId="{9E3EB2CB-0FE7-4020-B76F-9B852CA943AE}"/>
    <dgm:cxn modelId="{81616EE8-6709-4DF4-A2F9-EF5CE5CB90CC}" srcId="{E04C7B7B-A834-4723-9D3A-89EF29EE388A}" destId="{02ACE8C2-ADAA-409B-AAC3-39384AA37828}" srcOrd="0" destOrd="0" parTransId="{66B9E3B3-FC4F-41E3-B05A-FADDFAFB47BA}" sibTransId="{1049BA79-FAAA-485E-A19A-3F95F85F7645}"/>
    <dgm:cxn modelId="{4483FBEE-5B97-450A-8710-809560ABC608}" type="presOf" srcId="{137E9329-F185-435D-B617-841ED9B2E7C0}" destId="{33405B4F-9A8B-4B74-8BB6-6D8C9B91EEF4}" srcOrd="0" destOrd="0" presId="urn:microsoft.com/office/officeart/2005/8/layout/StepDownProcess"/>
    <dgm:cxn modelId="{AF6467EF-5657-4A92-906F-7B1B2D242BA4}" srcId="{137E9329-F185-435D-B617-841ED9B2E7C0}" destId="{7D453886-14BC-4151-B76E-C528D40CCA2C}" srcOrd="1" destOrd="0" parTransId="{F5E111CF-DA78-49A2-914E-8F5A896EBB05}" sibTransId="{3C9EEC73-7C19-4FA2-ABF6-8E5E4EF8D859}"/>
    <dgm:cxn modelId="{B665FFF1-F475-4C81-93B7-88A43015F9C0}" type="presOf" srcId="{D80CB176-0B4C-48E7-A028-5AC49B4677C9}" destId="{00FDCD4F-7FDE-4CFB-861B-0B76491A2126}" srcOrd="0" destOrd="2" presId="urn:microsoft.com/office/officeart/2005/8/layout/StepDownProcess"/>
    <dgm:cxn modelId="{6196C0A0-3436-4549-89CF-F2D820D2ED91}" type="presParOf" srcId="{4C8DD378-6006-4AE9-A9BE-D1E94261E79E}" destId="{E1A9FC17-0480-4DFF-B637-AC63BCDBA878}" srcOrd="0" destOrd="0" presId="urn:microsoft.com/office/officeart/2005/8/layout/StepDownProcess"/>
    <dgm:cxn modelId="{ED1E7202-3FF0-423F-AFBB-4746272531FC}" type="presParOf" srcId="{E1A9FC17-0480-4DFF-B637-AC63BCDBA878}" destId="{4911BA5F-C6D6-49C0-8DF1-1A3EDC17989A}" srcOrd="0" destOrd="0" presId="urn:microsoft.com/office/officeart/2005/8/layout/StepDownProcess"/>
    <dgm:cxn modelId="{9E072D96-1C51-4D62-8817-616E9A4DFD1B}" type="presParOf" srcId="{E1A9FC17-0480-4DFF-B637-AC63BCDBA878}" destId="{70DB6FF8-B1CA-4067-91BC-9FE5E27CA709}" srcOrd="1" destOrd="0" presId="urn:microsoft.com/office/officeart/2005/8/layout/StepDownProcess"/>
    <dgm:cxn modelId="{9B20E299-6E5D-4363-A32C-FD10BCCAD5D1}" type="presParOf" srcId="{E1A9FC17-0480-4DFF-B637-AC63BCDBA878}" destId="{458F3293-188D-47D8-8DB4-F2F2EC39B106}" srcOrd="2" destOrd="0" presId="urn:microsoft.com/office/officeart/2005/8/layout/StepDownProcess"/>
    <dgm:cxn modelId="{F01A926B-B5AB-4E57-BA3F-C91B93C65CC9}" type="presParOf" srcId="{4C8DD378-6006-4AE9-A9BE-D1E94261E79E}" destId="{91EE484D-6848-41C3-A2E1-5EF3696C6838}" srcOrd="1" destOrd="0" presId="urn:microsoft.com/office/officeart/2005/8/layout/StepDownProcess"/>
    <dgm:cxn modelId="{FB1C6718-4684-4F5C-9AB9-EB8158C958E0}" type="presParOf" srcId="{4C8DD378-6006-4AE9-A9BE-D1E94261E79E}" destId="{D18280E1-BF09-4DF6-A6C2-A25FF88706CB}" srcOrd="2" destOrd="0" presId="urn:microsoft.com/office/officeart/2005/8/layout/StepDownProcess"/>
    <dgm:cxn modelId="{2F668997-7444-4C57-AA8F-8FB48B5CFFBC}" type="presParOf" srcId="{D18280E1-BF09-4DF6-A6C2-A25FF88706CB}" destId="{360642FB-AB13-4E25-8809-FD15A3810B91}" srcOrd="0" destOrd="0" presId="urn:microsoft.com/office/officeart/2005/8/layout/StepDownProcess"/>
    <dgm:cxn modelId="{1B75A8CD-1D8E-4F6E-8090-BE1844C27965}" type="presParOf" srcId="{D18280E1-BF09-4DF6-A6C2-A25FF88706CB}" destId="{91D96BDD-BDE4-4D80-95B2-187181E5C1C9}" srcOrd="1" destOrd="0" presId="urn:microsoft.com/office/officeart/2005/8/layout/StepDownProcess"/>
    <dgm:cxn modelId="{55F01FB4-8F2F-4D84-9719-C8BFA9476A48}" type="presParOf" srcId="{D18280E1-BF09-4DF6-A6C2-A25FF88706CB}" destId="{494252F6-362B-4782-8627-E6F889B8A62E}" srcOrd="2" destOrd="0" presId="urn:microsoft.com/office/officeart/2005/8/layout/StepDownProcess"/>
    <dgm:cxn modelId="{CCCF781E-ACDC-4350-8C88-A081E2CA0F1B}" type="presParOf" srcId="{4C8DD378-6006-4AE9-A9BE-D1E94261E79E}" destId="{27C94F57-03A8-428B-814F-C2B280030B0C}" srcOrd="3" destOrd="0" presId="urn:microsoft.com/office/officeart/2005/8/layout/StepDownProcess"/>
    <dgm:cxn modelId="{358BD5CB-4A79-45FD-8B74-6F446417E849}" type="presParOf" srcId="{4C8DD378-6006-4AE9-A9BE-D1E94261E79E}" destId="{97FA3DC4-884A-4F43-92B5-53E563571985}" srcOrd="4" destOrd="0" presId="urn:microsoft.com/office/officeart/2005/8/layout/StepDownProcess"/>
    <dgm:cxn modelId="{5611164F-6A8B-45DD-B030-6DFED6943DA6}" type="presParOf" srcId="{97FA3DC4-884A-4F43-92B5-53E563571985}" destId="{97C137BA-FBD6-48AF-9FB9-676D4EE34D66}" srcOrd="0" destOrd="0" presId="urn:microsoft.com/office/officeart/2005/8/layout/StepDownProcess"/>
    <dgm:cxn modelId="{9EA0BA70-28BD-40DD-A039-54E9BB15A1B8}" type="presParOf" srcId="{97FA3DC4-884A-4F43-92B5-53E563571985}" destId="{96EF3DD9-83EF-4E1B-8B74-961018D46E02}" srcOrd="1" destOrd="0" presId="urn:microsoft.com/office/officeart/2005/8/layout/StepDownProcess"/>
    <dgm:cxn modelId="{DC8D77A4-55F6-4444-A729-B0F32E673182}" type="presParOf" srcId="{97FA3DC4-884A-4F43-92B5-53E563571985}" destId="{50AB6239-B7F2-400F-95FD-5981D6A3AC68}" srcOrd="2" destOrd="0" presId="urn:microsoft.com/office/officeart/2005/8/layout/StepDownProcess"/>
    <dgm:cxn modelId="{516B3D44-047A-4B72-A095-64A92F4C0917}" type="presParOf" srcId="{4C8DD378-6006-4AE9-A9BE-D1E94261E79E}" destId="{C26FBECF-8202-4820-8A1C-9167638B2DF1}" srcOrd="5" destOrd="0" presId="urn:microsoft.com/office/officeart/2005/8/layout/StepDownProcess"/>
    <dgm:cxn modelId="{B9C49918-77D7-4CFA-9592-C9A8E50FF8A5}" type="presParOf" srcId="{4C8DD378-6006-4AE9-A9BE-D1E94261E79E}" destId="{79833546-1A47-485E-9500-20E2F8A8A159}" srcOrd="6" destOrd="0" presId="urn:microsoft.com/office/officeart/2005/8/layout/StepDownProcess"/>
    <dgm:cxn modelId="{E30B0350-9A4A-413A-9449-BE8519903CA4}" type="presParOf" srcId="{79833546-1A47-485E-9500-20E2F8A8A159}" destId="{33405B4F-9A8B-4B74-8BB6-6D8C9B91EEF4}" srcOrd="0" destOrd="0" presId="urn:microsoft.com/office/officeart/2005/8/layout/StepDownProcess"/>
    <dgm:cxn modelId="{B0411D5A-F611-4947-88E2-E6D5F469C46B}" type="presParOf" srcId="{79833546-1A47-485E-9500-20E2F8A8A159}" destId="{00FDCD4F-7FDE-4CFB-861B-0B76491A212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DC003-227C-45C4-969F-177A90C0B5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8D552DF-C51A-4659-AA20-AE374B66D16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PERSPECTIVA DE GÉNERO</a:t>
          </a:r>
        </a:p>
      </dgm:t>
    </dgm:pt>
    <dgm:pt modelId="{235C6CE5-0E41-48FB-8C82-5AF7E8439E32}" type="parTrans" cxnId="{BF3F2A82-D5C6-436E-AD9F-7851CBA85F8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498D30-19EC-49B2-916C-3B6B7B841F75}" type="sibTrans" cxnId="{BF3F2A82-D5C6-436E-AD9F-7851CBA85F8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34A4F16-E2A9-4C8F-A482-02E7FD2233B9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Forma de analizar la realidad para mostrar las diferencias culturales en </a:t>
          </a:r>
          <a:r>
            <a:rPr lang="es-MX" dirty="0" err="1">
              <a:solidFill>
                <a:schemeClr val="tx1"/>
              </a:solidFill>
            </a:rPr>
            <a:t>tre</a:t>
          </a:r>
          <a:r>
            <a:rPr lang="es-MX" dirty="0">
              <a:solidFill>
                <a:schemeClr val="tx1"/>
              </a:solidFill>
            </a:rPr>
            <a:t> hombre y mujeres.</a:t>
          </a:r>
        </a:p>
      </dgm:t>
    </dgm:pt>
    <dgm:pt modelId="{353CC504-8E69-432D-916B-5AC006DF8835}" type="parTrans" cxnId="{FABEB48A-5DCC-4FE9-AAF5-DD05D28CD5D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64F55F2-E219-4CC6-83C0-D58E67CE042B}" type="sibTrans" cxnId="{FABEB48A-5DCC-4FE9-AAF5-DD05D28CD5D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5044152-69F2-4BDA-9930-F19C52E9BA9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IGUALDAD DE GÉNERO</a:t>
          </a:r>
        </a:p>
      </dgm:t>
    </dgm:pt>
    <dgm:pt modelId="{3741913A-5D1C-4673-BDB8-E88EBE5E6F99}" type="parTrans" cxnId="{B10F123D-19F0-4306-A9A6-7EA82863CD9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ED308FE-87EF-490F-AF21-9FF77595EE51}" type="sibTrans" cxnId="{B10F123D-19F0-4306-A9A6-7EA82863CD9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30C7E16-616E-4BC9-8C85-A51ECE6C75F7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El derecho que todas y todos tenemos a desarrollar habilidades, conocimientos, aptitudes y capacidades.</a:t>
          </a:r>
        </a:p>
      </dgm:t>
    </dgm:pt>
    <dgm:pt modelId="{43625F1C-3934-4DA5-8837-A250725E24C7}" type="parTrans" cxnId="{B44D904C-5FE2-49D8-9029-5E6C6FD9764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BCB758E-723D-4114-9BA6-44CD7F6E926A}" type="sibTrans" cxnId="{B44D904C-5FE2-49D8-9029-5E6C6FD9764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6D9A32A-2AE4-4724-B9B6-680AC40C6027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Dar a todas y todos lo que por derecho les pertenece, teniendo en cuenta las desigualdades sociales existentes.</a:t>
          </a:r>
        </a:p>
      </dgm:t>
    </dgm:pt>
    <dgm:pt modelId="{1B4A805B-ABC7-4252-948C-75153442B577}" type="parTrans" cxnId="{5F42D180-E300-4F5A-88B7-1E22C2C3DF8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9450709-8C1B-4C8C-8DF7-AD5DF368C434}" type="sibTrans" cxnId="{5F42D180-E300-4F5A-88B7-1E22C2C3DF8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B92BAB0-ED93-4367-B745-849A1E32A96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EQUIDAD DE GÉNERO</a:t>
          </a:r>
        </a:p>
      </dgm:t>
    </dgm:pt>
    <dgm:pt modelId="{45DD5F18-4AC2-4A5A-95F3-2D1A12E1313B}" type="parTrans" cxnId="{6FE564C8-5C33-49B0-8133-3874AC9C7D3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60A3771-D9DE-4C7B-B6B2-0B02D7D6816E}" type="sibTrans" cxnId="{6FE564C8-5C33-49B0-8133-3874AC9C7D3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5EE5F5A-25E7-4E8F-8229-87047267F4EB}" type="pres">
      <dgm:prSet presAssocID="{CA7DC003-227C-45C4-969F-177A90C0B5EF}" presName="linear" presStyleCnt="0">
        <dgm:presLayoutVars>
          <dgm:animLvl val="lvl"/>
          <dgm:resizeHandles val="exact"/>
        </dgm:presLayoutVars>
      </dgm:prSet>
      <dgm:spPr/>
    </dgm:pt>
    <dgm:pt modelId="{D1140E1B-CFEB-44ED-8905-CFBE8CF0D02F}" type="pres">
      <dgm:prSet presAssocID="{B8D552DF-C51A-4659-AA20-AE374B66D1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CB78B0-6901-4FF6-9343-955BECA9EE3F}" type="pres">
      <dgm:prSet presAssocID="{B8D552DF-C51A-4659-AA20-AE374B66D16F}" presName="childText" presStyleLbl="revTx" presStyleIdx="0" presStyleCnt="3">
        <dgm:presLayoutVars>
          <dgm:bulletEnabled val="1"/>
        </dgm:presLayoutVars>
      </dgm:prSet>
      <dgm:spPr/>
    </dgm:pt>
    <dgm:pt modelId="{5FB9073B-5560-4C8A-B4C5-140CAF298CA8}" type="pres">
      <dgm:prSet presAssocID="{95044152-69F2-4BDA-9930-F19C52E9B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EC62CB-C80F-4746-9F34-0D95011FCCE5}" type="pres">
      <dgm:prSet presAssocID="{95044152-69F2-4BDA-9930-F19C52E9BA95}" presName="childText" presStyleLbl="revTx" presStyleIdx="1" presStyleCnt="3">
        <dgm:presLayoutVars>
          <dgm:bulletEnabled val="1"/>
        </dgm:presLayoutVars>
      </dgm:prSet>
      <dgm:spPr/>
    </dgm:pt>
    <dgm:pt modelId="{4F0D240B-5DAF-4A31-82AC-603BAAE6C11C}" type="pres">
      <dgm:prSet presAssocID="{5B92BAB0-ED93-4367-B745-849A1E32A9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232E80-D55F-46B6-A4BC-DAA72A2E2DC7}" type="pres">
      <dgm:prSet presAssocID="{5B92BAB0-ED93-4367-B745-849A1E32A96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8A7820D-95BA-4DB8-A8A2-1ECD3D76C987}" type="presOf" srcId="{E30C7E16-616E-4BC9-8C85-A51ECE6C75F7}" destId="{E2EC62CB-C80F-4746-9F34-0D95011FCCE5}" srcOrd="0" destOrd="0" presId="urn:microsoft.com/office/officeart/2005/8/layout/vList2"/>
    <dgm:cxn modelId="{1370AF18-EB5E-4E40-97C9-6A33577D8C24}" type="presOf" srcId="{CA7DC003-227C-45C4-969F-177A90C0B5EF}" destId="{A5EE5F5A-25E7-4E8F-8229-87047267F4EB}" srcOrd="0" destOrd="0" presId="urn:microsoft.com/office/officeart/2005/8/layout/vList2"/>
    <dgm:cxn modelId="{B10F123D-19F0-4306-A9A6-7EA82863CD9C}" srcId="{CA7DC003-227C-45C4-969F-177A90C0B5EF}" destId="{95044152-69F2-4BDA-9930-F19C52E9BA95}" srcOrd="1" destOrd="0" parTransId="{3741913A-5D1C-4673-BDB8-E88EBE5E6F99}" sibTransId="{6ED308FE-87EF-490F-AF21-9FF77595EE51}"/>
    <dgm:cxn modelId="{81B0AD60-A0E8-4AA6-BE3E-D39590B67278}" type="presOf" srcId="{26D9A32A-2AE4-4724-B9B6-680AC40C6027}" destId="{C3232E80-D55F-46B6-A4BC-DAA72A2E2DC7}" srcOrd="0" destOrd="0" presId="urn:microsoft.com/office/officeart/2005/8/layout/vList2"/>
    <dgm:cxn modelId="{5EE6CC47-4D92-4DA5-823B-5E95CAD0CEAB}" type="presOf" srcId="{95044152-69F2-4BDA-9930-F19C52E9BA95}" destId="{5FB9073B-5560-4C8A-B4C5-140CAF298CA8}" srcOrd="0" destOrd="0" presId="urn:microsoft.com/office/officeart/2005/8/layout/vList2"/>
    <dgm:cxn modelId="{B44D904C-5FE2-49D8-9029-5E6C6FD9764B}" srcId="{95044152-69F2-4BDA-9930-F19C52E9BA95}" destId="{E30C7E16-616E-4BC9-8C85-A51ECE6C75F7}" srcOrd="0" destOrd="0" parTransId="{43625F1C-3934-4DA5-8837-A250725E24C7}" sibTransId="{BBCB758E-723D-4114-9BA6-44CD7F6E926A}"/>
    <dgm:cxn modelId="{2D9CC54F-855A-4622-998B-FF92DE44CE54}" type="presOf" srcId="{B8D552DF-C51A-4659-AA20-AE374B66D16F}" destId="{D1140E1B-CFEB-44ED-8905-CFBE8CF0D02F}" srcOrd="0" destOrd="0" presId="urn:microsoft.com/office/officeart/2005/8/layout/vList2"/>
    <dgm:cxn modelId="{5F42D180-E300-4F5A-88B7-1E22C2C3DF8A}" srcId="{5B92BAB0-ED93-4367-B745-849A1E32A966}" destId="{26D9A32A-2AE4-4724-B9B6-680AC40C6027}" srcOrd="0" destOrd="0" parTransId="{1B4A805B-ABC7-4252-948C-75153442B577}" sibTransId="{39450709-8C1B-4C8C-8DF7-AD5DF368C434}"/>
    <dgm:cxn modelId="{BF3F2A82-D5C6-436E-AD9F-7851CBA85F80}" srcId="{CA7DC003-227C-45C4-969F-177A90C0B5EF}" destId="{B8D552DF-C51A-4659-AA20-AE374B66D16F}" srcOrd="0" destOrd="0" parTransId="{235C6CE5-0E41-48FB-8C82-5AF7E8439E32}" sibTransId="{77498D30-19EC-49B2-916C-3B6B7B841F75}"/>
    <dgm:cxn modelId="{FABEB48A-5DCC-4FE9-AAF5-DD05D28CD5D0}" srcId="{B8D552DF-C51A-4659-AA20-AE374B66D16F}" destId="{934A4F16-E2A9-4C8F-A482-02E7FD2233B9}" srcOrd="0" destOrd="0" parTransId="{353CC504-8E69-432D-916B-5AC006DF8835}" sibTransId="{E64F55F2-E219-4CC6-83C0-D58E67CE042B}"/>
    <dgm:cxn modelId="{C68DE68E-3161-4362-A77A-85EF3139364A}" type="presOf" srcId="{5B92BAB0-ED93-4367-B745-849A1E32A966}" destId="{4F0D240B-5DAF-4A31-82AC-603BAAE6C11C}" srcOrd="0" destOrd="0" presId="urn:microsoft.com/office/officeart/2005/8/layout/vList2"/>
    <dgm:cxn modelId="{6FE564C8-5C33-49B0-8133-3874AC9C7D39}" srcId="{CA7DC003-227C-45C4-969F-177A90C0B5EF}" destId="{5B92BAB0-ED93-4367-B745-849A1E32A966}" srcOrd="2" destOrd="0" parTransId="{45DD5F18-4AC2-4A5A-95F3-2D1A12E1313B}" sibTransId="{A60A3771-D9DE-4C7B-B6B2-0B02D7D6816E}"/>
    <dgm:cxn modelId="{EA2397E3-B963-4310-9DCE-36E0BDB76194}" type="presOf" srcId="{934A4F16-E2A9-4C8F-A482-02E7FD2233B9}" destId="{DECB78B0-6901-4FF6-9343-955BECA9EE3F}" srcOrd="0" destOrd="0" presId="urn:microsoft.com/office/officeart/2005/8/layout/vList2"/>
    <dgm:cxn modelId="{59955F8A-E846-4671-9D2D-0192C9FA0E97}" type="presParOf" srcId="{A5EE5F5A-25E7-4E8F-8229-87047267F4EB}" destId="{D1140E1B-CFEB-44ED-8905-CFBE8CF0D02F}" srcOrd="0" destOrd="0" presId="urn:microsoft.com/office/officeart/2005/8/layout/vList2"/>
    <dgm:cxn modelId="{1F9036D4-7510-43FD-B03C-2DAD3B1D7043}" type="presParOf" srcId="{A5EE5F5A-25E7-4E8F-8229-87047267F4EB}" destId="{DECB78B0-6901-4FF6-9343-955BECA9EE3F}" srcOrd="1" destOrd="0" presId="urn:microsoft.com/office/officeart/2005/8/layout/vList2"/>
    <dgm:cxn modelId="{3A559311-45DE-477F-AC91-13CADB5473CB}" type="presParOf" srcId="{A5EE5F5A-25E7-4E8F-8229-87047267F4EB}" destId="{5FB9073B-5560-4C8A-B4C5-140CAF298CA8}" srcOrd="2" destOrd="0" presId="urn:microsoft.com/office/officeart/2005/8/layout/vList2"/>
    <dgm:cxn modelId="{7A57FA2F-BE18-4154-AB37-D50AC98DF54A}" type="presParOf" srcId="{A5EE5F5A-25E7-4E8F-8229-87047267F4EB}" destId="{E2EC62CB-C80F-4746-9F34-0D95011FCCE5}" srcOrd="3" destOrd="0" presId="urn:microsoft.com/office/officeart/2005/8/layout/vList2"/>
    <dgm:cxn modelId="{262B6A58-7FE4-4DB1-9636-71EB315AB46D}" type="presParOf" srcId="{A5EE5F5A-25E7-4E8F-8229-87047267F4EB}" destId="{4F0D240B-5DAF-4A31-82AC-603BAAE6C11C}" srcOrd="4" destOrd="0" presId="urn:microsoft.com/office/officeart/2005/8/layout/vList2"/>
    <dgm:cxn modelId="{A699EF57-4B92-41F1-A32D-E53F71433C73}" type="presParOf" srcId="{A5EE5F5A-25E7-4E8F-8229-87047267F4EB}" destId="{C3232E80-D55F-46B6-A4BC-DAA72A2E2DC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EB109-6B26-4EF6-B71A-291E8F85CB9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69D3779-2CA1-415B-AE5D-3FD6F6795316}">
      <dgm:prSet phldrT="[Texto]"/>
      <dgm:spPr/>
      <dgm:t>
        <a:bodyPr/>
        <a:lstStyle/>
        <a:p>
          <a:r>
            <a:rPr lang="es-MX" dirty="0"/>
            <a:t>Del latín </a:t>
          </a:r>
          <a:r>
            <a:rPr lang="es-MX" i="1" dirty="0" err="1"/>
            <a:t>conflictus</a:t>
          </a:r>
          <a:r>
            <a:rPr lang="es-MX" i="1" dirty="0"/>
            <a:t>: chocar, afligir, infligir.</a:t>
          </a:r>
        </a:p>
      </dgm:t>
    </dgm:pt>
    <dgm:pt modelId="{B7DCAB17-9860-42E6-A0C8-56D8552F008E}" type="parTrans" cxnId="{84BBE0BC-0439-4B3E-85AC-CF836FB2A87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FFD0DBA-D923-4AEC-946B-80A4B1730FE1}" type="sibTrans" cxnId="{84BBE0BC-0439-4B3E-85AC-CF836FB2A87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74838D0-11EC-42EF-B28B-9E73F72D5D07}">
      <dgm:prSet phldrT="[Texto]"/>
      <dgm:spPr/>
      <dgm:t>
        <a:bodyPr/>
        <a:lstStyle/>
        <a:p>
          <a:r>
            <a:rPr lang="es-MX" dirty="0"/>
            <a:t>Sucede cuando personas o grupos desean realizar acciones mutuamente incompatibles, la oposición es vista como un obstáculo para el otro.</a:t>
          </a:r>
        </a:p>
      </dgm:t>
    </dgm:pt>
    <dgm:pt modelId="{2BF23C15-A300-4655-9418-BEB614D497ED}" type="parTrans" cxnId="{74CCEE0A-34F2-4379-AC82-D9A718689F7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99C91EE-D9F7-4011-9F55-B7E0A57BEA13}" type="sibTrans" cxnId="{74CCEE0A-34F2-4379-AC82-D9A718689F7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85A6608-0CD1-46CE-8AC4-DDC8FAE30F12}">
      <dgm:prSet phldrT="[Texto]"/>
      <dgm:spPr/>
      <dgm:t>
        <a:bodyPr/>
        <a:lstStyle/>
        <a:p>
          <a:r>
            <a:rPr lang="es-MX"/>
            <a:t>Estado emotivo generado por una tensión entre deseos opuestos y contradictorios que lleva a contrariedades interpersonales y sociales, la resistencia se refleja en forma de estrés.</a:t>
          </a:r>
          <a:endParaRPr lang="es-MX" dirty="0"/>
        </a:p>
      </dgm:t>
    </dgm:pt>
    <dgm:pt modelId="{D18028B0-7280-4A3C-ADF6-BD28D45E6E7C}" type="parTrans" cxnId="{B75305EF-B0AB-4B63-A4E6-A9CD77D91DC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0885196-9D60-4123-BEA8-AE9E7CD1C5E6}" type="sibTrans" cxnId="{B75305EF-B0AB-4B63-A4E6-A9CD77D91DC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1579E32-C9C0-402C-A789-F4E845C87E9E}" type="pres">
      <dgm:prSet presAssocID="{35BEB109-6B26-4EF6-B71A-291E8F85CB9C}" presName="linear" presStyleCnt="0">
        <dgm:presLayoutVars>
          <dgm:animLvl val="lvl"/>
          <dgm:resizeHandles val="exact"/>
        </dgm:presLayoutVars>
      </dgm:prSet>
      <dgm:spPr/>
    </dgm:pt>
    <dgm:pt modelId="{C5E625FC-D372-408A-94B5-762158C16639}" type="pres">
      <dgm:prSet presAssocID="{B69D3779-2CA1-415B-AE5D-3FD6F6795316}" presName="parentText" presStyleLbl="node1" presStyleIdx="0" presStyleCnt="3" custScaleY="42346">
        <dgm:presLayoutVars>
          <dgm:chMax val="0"/>
          <dgm:bulletEnabled val="1"/>
        </dgm:presLayoutVars>
      </dgm:prSet>
      <dgm:spPr/>
    </dgm:pt>
    <dgm:pt modelId="{28632153-9175-4AAD-B905-2A925FE85E69}" type="pres">
      <dgm:prSet presAssocID="{CFFD0DBA-D923-4AEC-946B-80A4B1730FE1}" presName="spacer" presStyleCnt="0"/>
      <dgm:spPr/>
    </dgm:pt>
    <dgm:pt modelId="{033751B6-77F2-4658-81FD-9C57B7F9BFDB}" type="pres">
      <dgm:prSet presAssocID="{D74838D0-11EC-42EF-B28B-9E73F72D5D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F38311-A38E-47D2-BA40-ACD112C4B7EF}" type="pres">
      <dgm:prSet presAssocID="{999C91EE-D9F7-4011-9F55-B7E0A57BEA13}" presName="spacer" presStyleCnt="0"/>
      <dgm:spPr/>
    </dgm:pt>
    <dgm:pt modelId="{EB69B497-133D-4B45-94E0-CED0FE18C6EB}" type="pres">
      <dgm:prSet presAssocID="{185A6608-0CD1-46CE-8AC4-DDC8FAE30F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CCEE0A-34F2-4379-AC82-D9A718689F71}" srcId="{35BEB109-6B26-4EF6-B71A-291E8F85CB9C}" destId="{D74838D0-11EC-42EF-B28B-9E73F72D5D07}" srcOrd="1" destOrd="0" parTransId="{2BF23C15-A300-4655-9418-BEB614D497ED}" sibTransId="{999C91EE-D9F7-4011-9F55-B7E0A57BEA13}"/>
    <dgm:cxn modelId="{8273E716-993B-421B-B6B4-CE7B2DDD4BB2}" type="presOf" srcId="{B69D3779-2CA1-415B-AE5D-3FD6F6795316}" destId="{C5E625FC-D372-408A-94B5-762158C16639}" srcOrd="0" destOrd="0" presId="urn:microsoft.com/office/officeart/2005/8/layout/vList2"/>
    <dgm:cxn modelId="{50DCBD83-E49F-4D4D-BEE0-C3ED872B10C5}" type="presOf" srcId="{35BEB109-6B26-4EF6-B71A-291E8F85CB9C}" destId="{01579E32-C9C0-402C-A789-F4E845C87E9E}" srcOrd="0" destOrd="0" presId="urn:microsoft.com/office/officeart/2005/8/layout/vList2"/>
    <dgm:cxn modelId="{C34F9097-7C97-4F3D-BB01-6E9A74E751E9}" type="presOf" srcId="{185A6608-0CD1-46CE-8AC4-DDC8FAE30F12}" destId="{EB69B497-133D-4B45-94E0-CED0FE18C6EB}" srcOrd="0" destOrd="0" presId="urn:microsoft.com/office/officeart/2005/8/layout/vList2"/>
    <dgm:cxn modelId="{1237599D-75A4-4F2E-84AD-3F31FDE53C17}" type="presOf" srcId="{D74838D0-11EC-42EF-B28B-9E73F72D5D07}" destId="{033751B6-77F2-4658-81FD-9C57B7F9BFDB}" srcOrd="0" destOrd="0" presId="urn:microsoft.com/office/officeart/2005/8/layout/vList2"/>
    <dgm:cxn modelId="{84BBE0BC-0439-4B3E-85AC-CF836FB2A870}" srcId="{35BEB109-6B26-4EF6-B71A-291E8F85CB9C}" destId="{B69D3779-2CA1-415B-AE5D-3FD6F6795316}" srcOrd="0" destOrd="0" parTransId="{B7DCAB17-9860-42E6-A0C8-56D8552F008E}" sibTransId="{CFFD0DBA-D923-4AEC-946B-80A4B1730FE1}"/>
    <dgm:cxn modelId="{B75305EF-B0AB-4B63-A4E6-A9CD77D91DC2}" srcId="{35BEB109-6B26-4EF6-B71A-291E8F85CB9C}" destId="{185A6608-0CD1-46CE-8AC4-DDC8FAE30F12}" srcOrd="2" destOrd="0" parTransId="{D18028B0-7280-4A3C-ADF6-BD28D45E6E7C}" sibTransId="{B0885196-9D60-4123-BEA8-AE9E7CD1C5E6}"/>
    <dgm:cxn modelId="{1B1892B1-2C57-430C-92D8-FA26D7FC4E73}" type="presParOf" srcId="{01579E32-C9C0-402C-A789-F4E845C87E9E}" destId="{C5E625FC-D372-408A-94B5-762158C16639}" srcOrd="0" destOrd="0" presId="urn:microsoft.com/office/officeart/2005/8/layout/vList2"/>
    <dgm:cxn modelId="{E940C28B-3606-450D-BC81-B5F602769C05}" type="presParOf" srcId="{01579E32-C9C0-402C-A789-F4E845C87E9E}" destId="{28632153-9175-4AAD-B905-2A925FE85E69}" srcOrd="1" destOrd="0" presId="urn:microsoft.com/office/officeart/2005/8/layout/vList2"/>
    <dgm:cxn modelId="{032E08F5-3A75-4266-98BF-5511F8E61F11}" type="presParOf" srcId="{01579E32-C9C0-402C-A789-F4E845C87E9E}" destId="{033751B6-77F2-4658-81FD-9C57B7F9BFDB}" srcOrd="2" destOrd="0" presId="urn:microsoft.com/office/officeart/2005/8/layout/vList2"/>
    <dgm:cxn modelId="{A699E16E-7AAE-46AB-8930-3A250EFC1F08}" type="presParOf" srcId="{01579E32-C9C0-402C-A789-F4E845C87E9E}" destId="{3FF38311-A38E-47D2-BA40-ACD112C4B7EF}" srcOrd="3" destOrd="0" presId="urn:microsoft.com/office/officeart/2005/8/layout/vList2"/>
    <dgm:cxn modelId="{D797F54E-F4A0-466A-A13D-A213CD0F4B57}" type="presParOf" srcId="{01579E32-C9C0-402C-A789-F4E845C87E9E}" destId="{EB69B497-133D-4B45-94E0-CED0FE18C6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37660-A0FA-4983-89FB-5BC10DDAF97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5926174-C9A0-406A-89FF-4F1C992A5C96}">
      <dgm:prSet phldrT="[Texto]"/>
      <dgm:spPr/>
      <dgm:t>
        <a:bodyPr/>
        <a:lstStyle/>
        <a:p>
          <a:r>
            <a:rPr lang="es-MX" dirty="0"/>
            <a:t>Conflicto</a:t>
          </a:r>
        </a:p>
      </dgm:t>
    </dgm:pt>
    <dgm:pt modelId="{F43FF833-4B65-4C8E-9154-CA0C48CC126B}" type="parTrans" cxnId="{B14A6E0B-977D-462F-ACBF-96D85AAB18A2}">
      <dgm:prSet/>
      <dgm:spPr/>
      <dgm:t>
        <a:bodyPr/>
        <a:lstStyle/>
        <a:p>
          <a:endParaRPr lang="es-MX"/>
        </a:p>
      </dgm:t>
    </dgm:pt>
    <dgm:pt modelId="{CBA787E5-6FE5-43FF-ADCA-3E6E51F0D84A}" type="sibTrans" cxnId="{B14A6E0B-977D-462F-ACBF-96D85AAB18A2}">
      <dgm:prSet/>
      <dgm:spPr/>
      <dgm:t>
        <a:bodyPr/>
        <a:lstStyle/>
        <a:p>
          <a:endParaRPr lang="es-MX"/>
        </a:p>
      </dgm:t>
    </dgm:pt>
    <dgm:pt modelId="{F5B6372D-6D18-4EF0-81A3-D5C13480745C}">
      <dgm:prSet phldrT="[Texto]"/>
      <dgm:spPr/>
      <dgm:t>
        <a:bodyPr/>
        <a:lstStyle/>
        <a:p>
          <a:r>
            <a:rPr lang="es-MX" dirty="0"/>
            <a:t>Manejo</a:t>
          </a:r>
          <a:r>
            <a:rPr lang="es-MX" baseline="0" dirty="0"/>
            <a:t> del conflicto</a:t>
          </a:r>
          <a:endParaRPr lang="es-MX" dirty="0"/>
        </a:p>
      </dgm:t>
    </dgm:pt>
    <dgm:pt modelId="{7A9C73DA-ABC0-46F6-864C-9727ECF213DC}" type="parTrans" cxnId="{193B019A-C32F-4088-A498-586A84527A77}">
      <dgm:prSet/>
      <dgm:spPr/>
      <dgm:t>
        <a:bodyPr/>
        <a:lstStyle/>
        <a:p>
          <a:endParaRPr lang="es-MX"/>
        </a:p>
      </dgm:t>
    </dgm:pt>
    <dgm:pt modelId="{62F41409-3A82-4DC3-A476-988ECF6FEB93}" type="sibTrans" cxnId="{193B019A-C32F-4088-A498-586A84527A77}">
      <dgm:prSet/>
      <dgm:spPr/>
      <dgm:t>
        <a:bodyPr/>
        <a:lstStyle/>
        <a:p>
          <a:endParaRPr lang="es-MX"/>
        </a:p>
      </dgm:t>
    </dgm:pt>
    <dgm:pt modelId="{22B065DA-8A27-487A-A951-9970FF2D30FB}">
      <dgm:prSet phldrT="[Texto]"/>
      <dgm:spPr/>
      <dgm:t>
        <a:bodyPr/>
        <a:lstStyle/>
        <a:p>
          <a:r>
            <a:rPr lang="es-MX" dirty="0"/>
            <a:t>Regulación de emociones</a:t>
          </a:r>
        </a:p>
        <a:p>
          <a:r>
            <a:rPr lang="es-MX" dirty="0"/>
            <a:t>(Analfabetismo emocional)</a:t>
          </a:r>
        </a:p>
      </dgm:t>
    </dgm:pt>
    <dgm:pt modelId="{2A0ED871-2917-408A-A95B-EF2415128FF8}" type="parTrans" cxnId="{2D98493D-2583-4C85-A6E9-C23684F0FBF8}">
      <dgm:prSet/>
      <dgm:spPr/>
      <dgm:t>
        <a:bodyPr/>
        <a:lstStyle/>
        <a:p>
          <a:endParaRPr lang="es-MX"/>
        </a:p>
      </dgm:t>
    </dgm:pt>
    <dgm:pt modelId="{8B4CEF7D-B609-48B1-B0B4-C87A58FFD441}" type="sibTrans" cxnId="{2D98493D-2583-4C85-A6E9-C23684F0FBF8}">
      <dgm:prSet/>
      <dgm:spPr/>
      <dgm:t>
        <a:bodyPr/>
        <a:lstStyle/>
        <a:p>
          <a:endParaRPr lang="es-MX"/>
        </a:p>
      </dgm:t>
    </dgm:pt>
    <dgm:pt modelId="{8F59CB8B-DF9B-4103-AB7D-23C18B82EF29}">
      <dgm:prSet phldrT="[Texto]"/>
      <dgm:spPr/>
      <dgm:t>
        <a:bodyPr/>
        <a:lstStyle/>
        <a:p>
          <a:r>
            <a:rPr lang="es-MX" dirty="0"/>
            <a:t>Empatía</a:t>
          </a:r>
        </a:p>
      </dgm:t>
    </dgm:pt>
    <dgm:pt modelId="{963D2E03-E74A-4603-9E6C-D419EC8EDD7D}" type="parTrans" cxnId="{2F58F637-CABF-45D2-8F6A-84098C346D67}">
      <dgm:prSet/>
      <dgm:spPr/>
      <dgm:t>
        <a:bodyPr/>
        <a:lstStyle/>
        <a:p>
          <a:endParaRPr lang="es-MX"/>
        </a:p>
      </dgm:t>
    </dgm:pt>
    <dgm:pt modelId="{3B57B41A-8C25-42CB-B9F5-1CE1E66817BC}" type="sibTrans" cxnId="{2F58F637-CABF-45D2-8F6A-84098C346D67}">
      <dgm:prSet/>
      <dgm:spPr/>
      <dgm:t>
        <a:bodyPr/>
        <a:lstStyle/>
        <a:p>
          <a:endParaRPr lang="es-MX"/>
        </a:p>
      </dgm:t>
    </dgm:pt>
    <dgm:pt modelId="{5B9F5220-91EF-4949-AF2B-3F9383F3E5BE}">
      <dgm:prSet phldrT="[Texto]"/>
      <dgm:spPr/>
      <dgm:t>
        <a:bodyPr/>
        <a:lstStyle/>
        <a:p>
          <a:r>
            <a:rPr lang="es-MX" dirty="0"/>
            <a:t>Solución</a:t>
          </a:r>
          <a:r>
            <a:rPr lang="es-MX" baseline="0" dirty="0"/>
            <a:t> pacífica</a:t>
          </a:r>
          <a:endParaRPr lang="es-MX" dirty="0"/>
        </a:p>
      </dgm:t>
    </dgm:pt>
    <dgm:pt modelId="{0EC1FF2A-619E-43ED-8C73-CD9A46386384}" type="parTrans" cxnId="{14458FD6-3722-40FB-801C-51C24E40E4C4}">
      <dgm:prSet/>
      <dgm:spPr/>
      <dgm:t>
        <a:bodyPr/>
        <a:lstStyle/>
        <a:p>
          <a:endParaRPr lang="es-MX"/>
        </a:p>
      </dgm:t>
    </dgm:pt>
    <dgm:pt modelId="{BE82914F-C15E-437D-8FF4-AC3596F2D956}" type="sibTrans" cxnId="{14458FD6-3722-40FB-801C-51C24E40E4C4}">
      <dgm:prSet/>
      <dgm:spPr/>
      <dgm:t>
        <a:bodyPr/>
        <a:lstStyle/>
        <a:p>
          <a:endParaRPr lang="es-MX"/>
        </a:p>
      </dgm:t>
    </dgm:pt>
    <dgm:pt modelId="{8747D311-3610-448D-8A59-B995FD03C67E}">
      <dgm:prSet phldrT="[Texto]"/>
      <dgm:spPr/>
      <dgm:t>
        <a:bodyPr/>
        <a:lstStyle/>
        <a:p>
          <a:r>
            <a:rPr lang="es-MX" dirty="0"/>
            <a:t>Colaboración</a:t>
          </a:r>
        </a:p>
        <a:p>
          <a:r>
            <a:rPr lang="es-MX" dirty="0"/>
            <a:t>(bien común)</a:t>
          </a:r>
        </a:p>
      </dgm:t>
    </dgm:pt>
    <dgm:pt modelId="{333F5104-B034-4F7C-B79C-8C135A36D71C}" type="parTrans" cxnId="{7BF81484-727B-4385-8955-E5B1AB92E3A0}">
      <dgm:prSet/>
      <dgm:spPr/>
      <dgm:t>
        <a:bodyPr/>
        <a:lstStyle/>
        <a:p>
          <a:endParaRPr lang="es-MX"/>
        </a:p>
      </dgm:t>
    </dgm:pt>
    <dgm:pt modelId="{3C9E2F0E-0710-4BA0-B6FD-E11C85C7B598}" type="sibTrans" cxnId="{7BF81484-727B-4385-8955-E5B1AB92E3A0}">
      <dgm:prSet/>
      <dgm:spPr/>
      <dgm:t>
        <a:bodyPr/>
        <a:lstStyle/>
        <a:p>
          <a:endParaRPr lang="es-MX"/>
        </a:p>
      </dgm:t>
    </dgm:pt>
    <dgm:pt modelId="{8F3831FF-A5D1-4CAB-A1C7-FC1FDD87C27A}">
      <dgm:prSet phldrT="[Texto]"/>
      <dgm:spPr/>
      <dgm:t>
        <a:bodyPr/>
        <a:lstStyle/>
        <a:p>
          <a:r>
            <a:rPr lang="es-MX" dirty="0"/>
            <a:t>Diálogo</a:t>
          </a:r>
        </a:p>
      </dgm:t>
    </dgm:pt>
    <dgm:pt modelId="{85B5D0E1-373E-4173-934C-0FC54FF233F3}" type="parTrans" cxnId="{BD54FD54-6A6D-48F8-BE62-34E3DE87D001}">
      <dgm:prSet/>
      <dgm:spPr/>
      <dgm:t>
        <a:bodyPr/>
        <a:lstStyle/>
        <a:p>
          <a:endParaRPr lang="es-MX"/>
        </a:p>
      </dgm:t>
    </dgm:pt>
    <dgm:pt modelId="{A4B8198F-F04F-4C1C-A2DD-C3CA9FBA8242}" type="sibTrans" cxnId="{BD54FD54-6A6D-48F8-BE62-34E3DE87D001}">
      <dgm:prSet/>
      <dgm:spPr/>
      <dgm:t>
        <a:bodyPr/>
        <a:lstStyle/>
        <a:p>
          <a:endParaRPr lang="es-MX"/>
        </a:p>
      </dgm:t>
    </dgm:pt>
    <dgm:pt modelId="{727C957B-E2ED-4177-862C-4B6D070FA004}">
      <dgm:prSet phldrT="[Texto]"/>
      <dgm:spPr/>
      <dgm:t>
        <a:bodyPr/>
        <a:lstStyle/>
        <a:p>
          <a:r>
            <a:rPr lang="es-MX" dirty="0"/>
            <a:t>Comunicación asertiva</a:t>
          </a:r>
        </a:p>
      </dgm:t>
    </dgm:pt>
    <dgm:pt modelId="{5938ED05-B3CB-48C4-AF3B-10D5151B2C35}" type="parTrans" cxnId="{97E104BD-2795-49B1-A519-1DD0E34BA9B3}">
      <dgm:prSet/>
      <dgm:spPr/>
      <dgm:t>
        <a:bodyPr/>
        <a:lstStyle/>
        <a:p>
          <a:endParaRPr lang="es-MX"/>
        </a:p>
      </dgm:t>
    </dgm:pt>
    <dgm:pt modelId="{2CF697E4-B600-4635-91C1-04A525A73045}" type="sibTrans" cxnId="{97E104BD-2795-49B1-A519-1DD0E34BA9B3}">
      <dgm:prSet/>
      <dgm:spPr/>
      <dgm:t>
        <a:bodyPr/>
        <a:lstStyle/>
        <a:p>
          <a:endParaRPr lang="es-MX"/>
        </a:p>
      </dgm:t>
    </dgm:pt>
    <dgm:pt modelId="{2E81820A-2400-4EA3-8261-6539B61012D9}" type="pres">
      <dgm:prSet presAssocID="{1FF37660-A0FA-4983-89FB-5BC10DDAF9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83E66B-BD56-4329-B2DB-19A1EB3EC230}" type="pres">
      <dgm:prSet presAssocID="{75926174-C9A0-406A-89FF-4F1C992A5C96}" presName="root1" presStyleCnt="0"/>
      <dgm:spPr/>
    </dgm:pt>
    <dgm:pt modelId="{D49A49A4-FF07-49C5-BE9F-F619A3E30382}" type="pres">
      <dgm:prSet presAssocID="{75926174-C9A0-406A-89FF-4F1C992A5C96}" presName="LevelOneTextNode" presStyleLbl="node0" presStyleIdx="0" presStyleCnt="1" custLinFactNeighborX="-193" custLinFactNeighborY="-13019">
        <dgm:presLayoutVars>
          <dgm:chPref val="3"/>
        </dgm:presLayoutVars>
      </dgm:prSet>
      <dgm:spPr/>
    </dgm:pt>
    <dgm:pt modelId="{CA8BA4CE-6E09-4332-84D7-909BB42F87A0}" type="pres">
      <dgm:prSet presAssocID="{75926174-C9A0-406A-89FF-4F1C992A5C96}" presName="level2hierChild" presStyleCnt="0"/>
      <dgm:spPr/>
    </dgm:pt>
    <dgm:pt modelId="{335C0A84-E4AF-4AB6-A978-1911B55A57A5}" type="pres">
      <dgm:prSet presAssocID="{7A9C73DA-ABC0-46F6-864C-9727ECF213DC}" presName="conn2-1" presStyleLbl="parChTrans1D2" presStyleIdx="0" presStyleCnt="2"/>
      <dgm:spPr/>
    </dgm:pt>
    <dgm:pt modelId="{351783A8-60E9-4A52-82A1-41D199ED810A}" type="pres">
      <dgm:prSet presAssocID="{7A9C73DA-ABC0-46F6-864C-9727ECF213DC}" presName="connTx" presStyleLbl="parChTrans1D2" presStyleIdx="0" presStyleCnt="2"/>
      <dgm:spPr/>
    </dgm:pt>
    <dgm:pt modelId="{02F266CB-E40F-4E4D-872D-1B928366FD5C}" type="pres">
      <dgm:prSet presAssocID="{F5B6372D-6D18-4EF0-81A3-D5C13480745C}" presName="root2" presStyleCnt="0"/>
      <dgm:spPr/>
    </dgm:pt>
    <dgm:pt modelId="{D51381A3-08E1-4116-B5D0-31A6C2F11DE5}" type="pres">
      <dgm:prSet presAssocID="{F5B6372D-6D18-4EF0-81A3-D5C13480745C}" presName="LevelTwoTextNode" presStyleLbl="node2" presStyleIdx="0" presStyleCnt="2" custLinFactNeighborX="-22515" custLinFactNeighborY="-66225">
        <dgm:presLayoutVars>
          <dgm:chPref val="3"/>
        </dgm:presLayoutVars>
      </dgm:prSet>
      <dgm:spPr/>
    </dgm:pt>
    <dgm:pt modelId="{5AC891E8-02F7-4E01-9FD6-C33ABEED419C}" type="pres">
      <dgm:prSet presAssocID="{F5B6372D-6D18-4EF0-81A3-D5C13480745C}" presName="level3hierChild" presStyleCnt="0"/>
      <dgm:spPr/>
    </dgm:pt>
    <dgm:pt modelId="{0F9CA1E1-494F-456F-8AC7-8AD0759F8DA5}" type="pres">
      <dgm:prSet presAssocID="{2A0ED871-2917-408A-A95B-EF2415128FF8}" presName="conn2-1" presStyleLbl="parChTrans1D3" presStyleIdx="0" presStyleCnt="5"/>
      <dgm:spPr/>
    </dgm:pt>
    <dgm:pt modelId="{22D8380E-3A8E-48B3-9130-FDB3D013DA1E}" type="pres">
      <dgm:prSet presAssocID="{2A0ED871-2917-408A-A95B-EF2415128FF8}" presName="connTx" presStyleLbl="parChTrans1D3" presStyleIdx="0" presStyleCnt="5"/>
      <dgm:spPr/>
    </dgm:pt>
    <dgm:pt modelId="{BC81226C-13F7-4E03-A3FA-310ABD18069A}" type="pres">
      <dgm:prSet presAssocID="{22B065DA-8A27-487A-A951-9970FF2D30FB}" presName="root2" presStyleCnt="0"/>
      <dgm:spPr/>
    </dgm:pt>
    <dgm:pt modelId="{7A46076F-C593-4D46-ADF0-7BDBA52E6CFF}" type="pres">
      <dgm:prSet presAssocID="{22B065DA-8A27-487A-A951-9970FF2D30FB}" presName="LevelTwoTextNode" presStyleLbl="node3" presStyleIdx="0" presStyleCnt="5" custScaleX="137404" custScaleY="147410" custLinFactNeighborX="5670" custLinFactNeighborY="-164">
        <dgm:presLayoutVars>
          <dgm:chPref val="3"/>
        </dgm:presLayoutVars>
      </dgm:prSet>
      <dgm:spPr/>
    </dgm:pt>
    <dgm:pt modelId="{B13DECEF-5151-4E9B-A4F3-DF90D1265495}" type="pres">
      <dgm:prSet presAssocID="{22B065DA-8A27-487A-A951-9970FF2D30FB}" presName="level3hierChild" presStyleCnt="0"/>
      <dgm:spPr/>
    </dgm:pt>
    <dgm:pt modelId="{894EF2C6-291D-4E71-BB43-3EF1BB7BC739}" type="pres">
      <dgm:prSet presAssocID="{963D2E03-E74A-4603-9E6C-D419EC8EDD7D}" presName="conn2-1" presStyleLbl="parChTrans1D3" presStyleIdx="1" presStyleCnt="5"/>
      <dgm:spPr/>
    </dgm:pt>
    <dgm:pt modelId="{3253E494-F15C-4EA2-AD6D-50EFE78373B9}" type="pres">
      <dgm:prSet presAssocID="{963D2E03-E74A-4603-9E6C-D419EC8EDD7D}" presName="connTx" presStyleLbl="parChTrans1D3" presStyleIdx="1" presStyleCnt="5"/>
      <dgm:spPr/>
    </dgm:pt>
    <dgm:pt modelId="{041C6C59-7227-40F4-95B6-303005C0C441}" type="pres">
      <dgm:prSet presAssocID="{8F59CB8B-DF9B-4103-AB7D-23C18B82EF29}" presName="root2" presStyleCnt="0"/>
      <dgm:spPr/>
    </dgm:pt>
    <dgm:pt modelId="{D702DCDF-11D0-42C2-A385-02F2883A7020}" type="pres">
      <dgm:prSet presAssocID="{8F59CB8B-DF9B-4103-AB7D-23C18B82EF29}" presName="LevelTwoTextNode" presStyleLbl="node3" presStyleIdx="1" presStyleCnt="5" custScaleX="143921" custScaleY="51487">
        <dgm:presLayoutVars>
          <dgm:chPref val="3"/>
        </dgm:presLayoutVars>
      </dgm:prSet>
      <dgm:spPr/>
    </dgm:pt>
    <dgm:pt modelId="{A2CAED8C-9690-4CE1-8228-1DAA933152DA}" type="pres">
      <dgm:prSet presAssocID="{8F59CB8B-DF9B-4103-AB7D-23C18B82EF29}" presName="level3hierChild" presStyleCnt="0"/>
      <dgm:spPr/>
    </dgm:pt>
    <dgm:pt modelId="{1B803CAB-8C93-407A-A99D-EAAA664E631F}" type="pres">
      <dgm:prSet presAssocID="{85B5D0E1-373E-4173-934C-0FC54FF233F3}" presName="conn2-1" presStyleLbl="parChTrans1D3" presStyleIdx="2" presStyleCnt="5"/>
      <dgm:spPr/>
    </dgm:pt>
    <dgm:pt modelId="{F0D52075-FEF6-4207-B333-9BFA3FFE5F5A}" type="pres">
      <dgm:prSet presAssocID="{85B5D0E1-373E-4173-934C-0FC54FF233F3}" presName="connTx" presStyleLbl="parChTrans1D3" presStyleIdx="2" presStyleCnt="5"/>
      <dgm:spPr/>
    </dgm:pt>
    <dgm:pt modelId="{1CB19251-06C4-4286-83E9-C51C72C4EE9A}" type="pres">
      <dgm:prSet presAssocID="{8F3831FF-A5D1-4CAB-A1C7-FC1FDD87C27A}" presName="root2" presStyleCnt="0"/>
      <dgm:spPr/>
    </dgm:pt>
    <dgm:pt modelId="{4608AB9A-E07E-4C86-AC61-1301A643C829}" type="pres">
      <dgm:prSet presAssocID="{8F3831FF-A5D1-4CAB-A1C7-FC1FDD87C27A}" presName="LevelTwoTextNode" presStyleLbl="node3" presStyleIdx="2" presStyleCnt="5" custScaleX="142999" custScaleY="59600">
        <dgm:presLayoutVars>
          <dgm:chPref val="3"/>
        </dgm:presLayoutVars>
      </dgm:prSet>
      <dgm:spPr/>
    </dgm:pt>
    <dgm:pt modelId="{3A3A2FAF-F5CF-47FD-A411-987318D3E540}" type="pres">
      <dgm:prSet presAssocID="{8F3831FF-A5D1-4CAB-A1C7-FC1FDD87C27A}" presName="level3hierChild" presStyleCnt="0"/>
      <dgm:spPr/>
    </dgm:pt>
    <dgm:pt modelId="{003DC4E8-8C64-4026-917F-1C787F7F8995}" type="pres">
      <dgm:prSet presAssocID="{5938ED05-B3CB-48C4-AF3B-10D5151B2C35}" presName="conn2-1" presStyleLbl="parChTrans1D3" presStyleIdx="3" presStyleCnt="5"/>
      <dgm:spPr/>
    </dgm:pt>
    <dgm:pt modelId="{902D54A0-7D96-4434-8BD9-D3339DCC894F}" type="pres">
      <dgm:prSet presAssocID="{5938ED05-B3CB-48C4-AF3B-10D5151B2C35}" presName="connTx" presStyleLbl="parChTrans1D3" presStyleIdx="3" presStyleCnt="5"/>
      <dgm:spPr/>
    </dgm:pt>
    <dgm:pt modelId="{F1ABB32E-9944-4E25-AC20-4C02AF8DD1CC}" type="pres">
      <dgm:prSet presAssocID="{727C957B-E2ED-4177-862C-4B6D070FA004}" presName="root2" presStyleCnt="0"/>
      <dgm:spPr/>
    </dgm:pt>
    <dgm:pt modelId="{2332E634-24B6-4314-B490-4B6C95DC98E1}" type="pres">
      <dgm:prSet presAssocID="{727C957B-E2ED-4177-862C-4B6D070FA004}" presName="LevelTwoTextNode" presStyleLbl="node3" presStyleIdx="3" presStyleCnt="5" custScaleX="143134">
        <dgm:presLayoutVars>
          <dgm:chPref val="3"/>
        </dgm:presLayoutVars>
      </dgm:prSet>
      <dgm:spPr/>
    </dgm:pt>
    <dgm:pt modelId="{35C18213-601C-4DAB-B832-084B7E02302D}" type="pres">
      <dgm:prSet presAssocID="{727C957B-E2ED-4177-862C-4B6D070FA004}" presName="level3hierChild" presStyleCnt="0"/>
      <dgm:spPr/>
    </dgm:pt>
    <dgm:pt modelId="{E4FCD745-9B64-4FF3-9272-6BBC0BECFE15}" type="pres">
      <dgm:prSet presAssocID="{0EC1FF2A-619E-43ED-8C73-CD9A46386384}" presName="conn2-1" presStyleLbl="parChTrans1D2" presStyleIdx="1" presStyleCnt="2"/>
      <dgm:spPr/>
    </dgm:pt>
    <dgm:pt modelId="{60CE7464-4934-4110-A7EB-8F10E0A34FC7}" type="pres">
      <dgm:prSet presAssocID="{0EC1FF2A-619E-43ED-8C73-CD9A46386384}" presName="connTx" presStyleLbl="parChTrans1D2" presStyleIdx="1" presStyleCnt="2"/>
      <dgm:spPr/>
    </dgm:pt>
    <dgm:pt modelId="{966A9004-D26B-4F34-9661-81124F210E72}" type="pres">
      <dgm:prSet presAssocID="{5B9F5220-91EF-4949-AF2B-3F9383F3E5BE}" presName="root2" presStyleCnt="0"/>
      <dgm:spPr/>
    </dgm:pt>
    <dgm:pt modelId="{C60E435C-8C3C-404D-847E-ACF6476766E1}" type="pres">
      <dgm:prSet presAssocID="{5B9F5220-91EF-4949-AF2B-3F9383F3E5BE}" presName="LevelTwoTextNode" presStyleLbl="node2" presStyleIdx="1" presStyleCnt="2" custLinFactNeighborX="-15969" custLinFactNeighborY="-17597">
        <dgm:presLayoutVars>
          <dgm:chPref val="3"/>
        </dgm:presLayoutVars>
      </dgm:prSet>
      <dgm:spPr/>
    </dgm:pt>
    <dgm:pt modelId="{30EC0473-F196-46B7-B772-D84136440D31}" type="pres">
      <dgm:prSet presAssocID="{5B9F5220-91EF-4949-AF2B-3F9383F3E5BE}" presName="level3hierChild" presStyleCnt="0"/>
      <dgm:spPr/>
    </dgm:pt>
    <dgm:pt modelId="{40E077DE-9CC6-4918-8DC0-877DEDCA1E58}" type="pres">
      <dgm:prSet presAssocID="{333F5104-B034-4F7C-B79C-8C135A36D71C}" presName="conn2-1" presStyleLbl="parChTrans1D3" presStyleIdx="4" presStyleCnt="5"/>
      <dgm:spPr/>
    </dgm:pt>
    <dgm:pt modelId="{27463CC9-FECD-4AF9-BA08-13454255A2ED}" type="pres">
      <dgm:prSet presAssocID="{333F5104-B034-4F7C-B79C-8C135A36D71C}" presName="connTx" presStyleLbl="parChTrans1D3" presStyleIdx="4" presStyleCnt="5"/>
      <dgm:spPr/>
    </dgm:pt>
    <dgm:pt modelId="{C3B6B472-F2C7-44F4-941A-F5D798077CA2}" type="pres">
      <dgm:prSet presAssocID="{8747D311-3610-448D-8A59-B995FD03C67E}" presName="root2" presStyleCnt="0"/>
      <dgm:spPr/>
    </dgm:pt>
    <dgm:pt modelId="{4A57FFC9-83A5-4FEB-A548-685D57686298}" type="pres">
      <dgm:prSet presAssocID="{8747D311-3610-448D-8A59-B995FD03C67E}" presName="LevelTwoTextNode" presStyleLbl="node3" presStyleIdx="4" presStyleCnt="5" custScaleX="141305">
        <dgm:presLayoutVars>
          <dgm:chPref val="3"/>
        </dgm:presLayoutVars>
      </dgm:prSet>
      <dgm:spPr/>
    </dgm:pt>
    <dgm:pt modelId="{708716AF-C658-4B02-821A-8151C7371428}" type="pres">
      <dgm:prSet presAssocID="{8747D311-3610-448D-8A59-B995FD03C67E}" presName="level3hierChild" presStyleCnt="0"/>
      <dgm:spPr/>
    </dgm:pt>
  </dgm:ptLst>
  <dgm:cxnLst>
    <dgm:cxn modelId="{E6BCD402-D317-4EA3-BF73-83E5F82E9A50}" type="presOf" srcId="{7A9C73DA-ABC0-46F6-864C-9727ECF213DC}" destId="{351783A8-60E9-4A52-82A1-41D199ED810A}" srcOrd="1" destOrd="0" presId="urn:microsoft.com/office/officeart/2005/8/layout/hierarchy2"/>
    <dgm:cxn modelId="{7AD60008-2CD0-4D92-98FE-E690C663EA2A}" type="presOf" srcId="{333F5104-B034-4F7C-B79C-8C135A36D71C}" destId="{27463CC9-FECD-4AF9-BA08-13454255A2ED}" srcOrd="1" destOrd="0" presId="urn:microsoft.com/office/officeart/2005/8/layout/hierarchy2"/>
    <dgm:cxn modelId="{B14A6E0B-977D-462F-ACBF-96D85AAB18A2}" srcId="{1FF37660-A0FA-4983-89FB-5BC10DDAF97E}" destId="{75926174-C9A0-406A-89FF-4F1C992A5C96}" srcOrd="0" destOrd="0" parTransId="{F43FF833-4B65-4C8E-9154-CA0C48CC126B}" sibTransId="{CBA787E5-6FE5-43FF-ADCA-3E6E51F0D84A}"/>
    <dgm:cxn modelId="{5025790E-661F-49A3-9674-0EFEB55C220F}" type="presOf" srcId="{2A0ED871-2917-408A-A95B-EF2415128FF8}" destId="{0F9CA1E1-494F-456F-8AC7-8AD0759F8DA5}" srcOrd="0" destOrd="0" presId="urn:microsoft.com/office/officeart/2005/8/layout/hierarchy2"/>
    <dgm:cxn modelId="{9041A62C-C295-4814-9983-07FECB833400}" type="presOf" srcId="{0EC1FF2A-619E-43ED-8C73-CD9A46386384}" destId="{60CE7464-4934-4110-A7EB-8F10E0A34FC7}" srcOrd="1" destOrd="0" presId="urn:microsoft.com/office/officeart/2005/8/layout/hierarchy2"/>
    <dgm:cxn modelId="{D9DA5330-22A5-4EB2-8EC1-29A6495B6CB8}" type="presOf" srcId="{963D2E03-E74A-4603-9E6C-D419EC8EDD7D}" destId="{3253E494-F15C-4EA2-AD6D-50EFE78373B9}" srcOrd="1" destOrd="0" presId="urn:microsoft.com/office/officeart/2005/8/layout/hierarchy2"/>
    <dgm:cxn modelId="{01F7E236-D46A-4EB1-9351-0942837A6DEA}" type="presOf" srcId="{963D2E03-E74A-4603-9E6C-D419EC8EDD7D}" destId="{894EF2C6-291D-4E71-BB43-3EF1BB7BC739}" srcOrd="0" destOrd="0" presId="urn:microsoft.com/office/officeart/2005/8/layout/hierarchy2"/>
    <dgm:cxn modelId="{2F58F637-CABF-45D2-8F6A-84098C346D67}" srcId="{F5B6372D-6D18-4EF0-81A3-D5C13480745C}" destId="{8F59CB8B-DF9B-4103-AB7D-23C18B82EF29}" srcOrd="1" destOrd="0" parTransId="{963D2E03-E74A-4603-9E6C-D419EC8EDD7D}" sibTransId="{3B57B41A-8C25-42CB-B9F5-1CE1E66817BC}"/>
    <dgm:cxn modelId="{2D98493D-2583-4C85-A6E9-C23684F0FBF8}" srcId="{F5B6372D-6D18-4EF0-81A3-D5C13480745C}" destId="{22B065DA-8A27-487A-A951-9970FF2D30FB}" srcOrd="0" destOrd="0" parTransId="{2A0ED871-2917-408A-A95B-EF2415128FF8}" sibTransId="{8B4CEF7D-B609-48B1-B0B4-C87A58FFD441}"/>
    <dgm:cxn modelId="{D34CEC5E-31C1-403B-9255-94F58EB72DF5}" type="presOf" srcId="{333F5104-B034-4F7C-B79C-8C135A36D71C}" destId="{40E077DE-9CC6-4918-8DC0-877DEDCA1E58}" srcOrd="0" destOrd="0" presId="urn:microsoft.com/office/officeart/2005/8/layout/hierarchy2"/>
    <dgm:cxn modelId="{6FEF0942-F1FB-4954-BE78-FD2679DF5B08}" type="presOf" srcId="{2A0ED871-2917-408A-A95B-EF2415128FF8}" destId="{22D8380E-3A8E-48B3-9130-FDB3D013DA1E}" srcOrd="1" destOrd="0" presId="urn:microsoft.com/office/officeart/2005/8/layout/hierarchy2"/>
    <dgm:cxn modelId="{2533D062-748B-47E3-B420-20910A7DF687}" type="presOf" srcId="{1FF37660-A0FA-4983-89FB-5BC10DDAF97E}" destId="{2E81820A-2400-4EA3-8261-6539B61012D9}" srcOrd="0" destOrd="0" presId="urn:microsoft.com/office/officeart/2005/8/layout/hierarchy2"/>
    <dgm:cxn modelId="{B7E5AD46-557B-41DE-B9C2-5BD4632C750E}" type="presOf" srcId="{8747D311-3610-448D-8A59-B995FD03C67E}" destId="{4A57FFC9-83A5-4FEB-A548-685D57686298}" srcOrd="0" destOrd="0" presId="urn:microsoft.com/office/officeart/2005/8/layout/hierarchy2"/>
    <dgm:cxn modelId="{35F5C673-27E8-440B-B6CB-67F512ABE157}" type="presOf" srcId="{85B5D0E1-373E-4173-934C-0FC54FF233F3}" destId="{F0D52075-FEF6-4207-B333-9BFA3FFE5F5A}" srcOrd="1" destOrd="0" presId="urn:microsoft.com/office/officeart/2005/8/layout/hierarchy2"/>
    <dgm:cxn modelId="{BD54FD54-6A6D-48F8-BE62-34E3DE87D001}" srcId="{F5B6372D-6D18-4EF0-81A3-D5C13480745C}" destId="{8F3831FF-A5D1-4CAB-A1C7-FC1FDD87C27A}" srcOrd="2" destOrd="0" parTransId="{85B5D0E1-373E-4173-934C-0FC54FF233F3}" sibTransId="{A4B8198F-F04F-4C1C-A2DD-C3CA9FBA8242}"/>
    <dgm:cxn modelId="{4FD54455-158B-496D-9E57-8AC9418B4120}" type="presOf" srcId="{5938ED05-B3CB-48C4-AF3B-10D5151B2C35}" destId="{003DC4E8-8C64-4026-917F-1C787F7F8995}" srcOrd="0" destOrd="0" presId="urn:microsoft.com/office/officeart/2005/8/layout/hierarchy2"/>
    <dgm:cxn modelId="{79E08F77-684B-4C2C-B36D-B22EC7E1245E}" type="presOf" srcId="{7A9C73DA-ABC0-46F6-864C-9727ECF213DC}" destId="{335C0A84-E4AF-4AB6-A978-1911B55A57A5}" srcOrd="0" destOrd="0" presId="urn:microsoft.com/office/officeart/2005/8/layout/hierarchy2"/>
    <dgm:cxn modelId="{70E8A07D-DBC7-4D38-B021-72FBEA9752A4}" type="presOf" srcId="{75926174-C9A0-406A-89FF-4F1C992A5C96}" destId="{D49A49A4-FF07-49C5-BE9F-F619A3E30382}" srcOrd="0" destOrd="0" presId="urn:microsoft.com/office/officeart/2005/8/layout/hierarchy2"/>
    <dgm:cxn modelId="{7BF81484-727B-4385-8955-E5B1AB92E3A0}" srcId="{5B9F5220-91EF-4949-AF2B-3F9383F3E5BE}" destId="{8747D311-3610-448D-8A59-B995FD03C67E}" srcOrd="0" destOrd="0" parTransId="{333F5104-B034-4F7C-B79C-8C135A36D71C}" sibTransId="{3C9E2F0E-0710-4BA0-B6FD-E11C85C7B598}"/>
    <dgm:cxn modelId="{193B019A-C32F-4088-A498-586A84527A77}" srcId="{75926174-C9A0-406A-89FF-4F1C992A5C96}" destId="{F5B6372D-6D18-4EF0-81A3-D5C13480745C}" srcOrd="0" destOrd="0" parTransId="{7A9C73DA-ABC0-46F6-864C-9727ECF213DC}" sibTransId="{62F41409-3A82-4DC3-A476-988ECF6FEB93}"/>
    <dgm:cxn modelId="{3940C29B-E78C-49A2-BD24-481175E246C8}" type="presOf" srcId="{727C957B-E2ED-4177-862C-4B6D070FA004}" destId="{2332E634-24B6-4314-B490-4B6C95DC98E1}" srcOrd="0" destOrd="0" presId="urn:microsoft.com/office/officeart/2005/8/layout/hierarchy2"/>
    <dgm:cxn modelId="{636ED6B0-DF86-4936-A2A3-990319AD59E8}" type="presOf" srcId="{5938ED05-B3CB-48C4-AF3B-10D5151B2C35}" destId="{902D54A0-7D96-4434-8BD9-D3339DCC894F}" srcOrd="1" destOrd="0" presId="urn:microsoft.com/office/officeart/2005/8/layout/hierarchy2"/>
    <dgm:cxn modelId="{56DCB6B4-7CFC-47E0-B270-DE2F6F346037}" type="presOf" srcId="{22B065DA-8A27-487A-A951-9970FF2D30FB}" destId="{7A46076F-C593-4D46-ADF0-7BDBA52E6CFF}" srcOrd="0" destOrd="0" presId="urn:microsoft.com/office/officeart/2005/8/layout/hierarchy2"/>
    <dgm:cxn modelId="{93EE6BB6-BDA3-46AA-BD8F-510285D7B4BB}" type="presOf" srcId="{0EC1FF2A-619E-43ED-8C73-CD9A46386384}" destId="{E4FCD745-9B64-4FF3-9272-6BBC0BECFE15}" srcOrd="0" destOrd="0" presId="urn:microsoft.com/office/officeart/2005/8/layout/hierarchy2"/>
    <dgm:cxn modelId="{AFCBA5BA-F7E4-4FA6-AFBE-CA605695A4D5}" type="presOf" srcId="{8F59CB8B-DF9B-4103-AB7D-23C18B82EF29}" destId="{D702DCDF-11D0-42C2-A385-02F2883A7020}" srcOrd="0" destOrd="0" presId="urn:microsoft.com/office/officeart/2005/8/layout/hierarchy2"/>
    <dgm:cxn modelId="{97E104BD-2795-49B1-A519-1DD0E34BA9B3}" srcId="{F5B6372D-6D18-4EF0-81A3-D5C13480745C}" destId="{727C957B-E2ED-4177-862C-4B6D070FA004}" srcOrd="3" destOrd="0" parTransId="{5938ED05-B3CB-48C4-AF3B-10D5151B2C35}" sibTransId="{2CF697E4-B600-4635-91C1-04A525A73045}"/>
    <dgm:cxn modelId="{936405C7-E1AD-4A7E-B4E0-5A29C9204A5B}" type="presOf" srcId="{F5B6372D-6D18-4EF0-81A3-D5C13480745C}" destId="{D51381A3-08E1-4116-B5D0-31A6C2F11DE5}" srcOrd="0" destOrd="0" presId="urn:microsoft.com/office/officeart/2005/8/layout/hierarchy2"/>
    <dgm:cxn modelId="{2ADFDAD3-057B-4270-9EDD-0A111032AFB5}" type="presOf" srcId="{85B5D0E1-373E-4173-934C-0FC54FF233F3}" destId="{1B803CAB-8C93-407A-A99D-EAAA664E631F}" srcOrd="0" destOrd="0" presId="urn:microsoft.com/office/officeart/2005/8/layout/hierarchy2"/>
    <dgm:cxn modelId="{14458FD6-3722-40FB-801C-51C24E40E4C4}" srcId="{75926174-C9A0-406A-89FF-4F1C992A5C96}" destId="{5B9F5220-91EF-4949-AF2B-3F9383F3E5BE}" srcOrd="1" destOrd="0" parTransId="{0EC1FF2A-619E-43ED-8C73-CD9A46386384}" sibTransId="{BE82914F-C15E-437D-8FF4-AC3596F2D956}"/>
    <dgm:cxn modelId="{9A17DDD6-C86D-4F5A-8973-36BAD53098BA}" type="presOf" srcId="{8F3831FF-A5D1-4CAB-A1C7-FC1FDD87C27A}" destId="{4608AB9A-E07E-4C86-AC61-1301A643C829}" srcOrd="0" destOrd="0" presId="urn:microsoft.com/office/officeart/2005/8/layout/hierarchy2"/>
    <dgm:cxn modelId="{601ED5D9-FCAE-4960-866F-4D5F482B9105}" type="presOf" srcId="{5B9F5220-91EF-4949-AF2B-3F9383F3E5BE}" destId="{C60E435C-8C3C-404D-847E-ACF6476766E1}" srcOrd="0" destOrd="0" presId="urn:microsoft.com/office/officeart/2005/8/layout/hierarchy2"/>
    <dgm:cxn modelId="{33116704-7260-4DC1-B997-40DBBA977E9F}" type="presParOf" srcId="{2E81820A-2400-4EA3-8261-6539B61012D9}" destId="{7D83E66B-BD56-4329-B2DB-19A1EB3EC230}" srcOrd="0" destOrd="0" presId="urn:microsoft.com/office/officeart/2005/8/layout/hierarchy2"/>
    <dgm:cxn modelId="{2D9B5DCC-2BA0-4283-BBFC-803BA24CF487}" type="presParOf" srcId="{7D83E66B-BD56-4329-B2DB-19A1EB3EC230}" destId="{D49A49A4-FF07-49C5-BE9F-F619A3E30382}" srcOrd="0" destOrd="0" presId="urn:microsoft.com/office/officeart/2005/8/layout/hierarchy2"/>
    <dgm:cxn modelId="{0E219F40-456B-4E8E-B94D-A1B39CA82A51}" type="presParOf" srcId="{7D83E66B-BD56-4329-B2DB-19A1EB3EC230}" destId="{CA8BA4CE-6E09-4332-84D7-909BB42F87A0}" srcOrd="1" destOrd="0" presId="urn:microsoft.com/office/officeart/2005/8/layout/hierarchy2"/>
    <dgm:cxn modelId="{7D19DF54-DC0D-4DCD-BAD5-4B21A9B3F4DE}" type="presParOf" srcId="{CA8BA4CE-6E09-4332-84D7-909BB42F87A0}" destId="{335C0A84-E4AF-4AB6-A978-1911B55A57A5}" srcOrd="0" destOrd="0" presId="urn:microsoft.com/office/officeart/2005/8/layout/hierarchy2"/>
    <dgm:cxn modelId="{881585EB-0DB6-4216-A82B-A7F9739A029A}" type="presParOf" srcId="{335C0A84-E4AF-4AB6-A978-1911B55A57A5}" destId="{351783A8-60E9-4A52-82A1-41D199ED810A}" srcOrd="0" destOrd="0" presId="urn:microsoft.com/office/officeart/2005/8/layout/hierarchy2"/>
    <dgm:cxn modelId="{23BDDDDA-3A15-4282-BFC3-5787A754E311}" type="presParOf" srcId="{CA8BA4CE-6E09-4332-84D7-909BB42F87A0}" destId="{02F266CB-E40F-4E4D-872D-1B928366FD5C}" srcOrd="1" destOrd="0" presId="urn:microsoft.com/office/officeart/2005/8/layout/hierarchy2"/>
    <dgm:cxn modelId="{C54A9D60-A9AF-4B7F-8224-3A48B32C609A}" type="presParOf" srcId="{02F266CB-E40F-4E4D-872D-1B928366FD5C}" destId="{D51381A3-08E1-4116-B5D0-31A6C2F11DE5}" srcOrd="0" destOrd="0" presId="urn:microsoft.com/office/officeart/2005/8/layout/hierarchy2"/>
    <dgm:cxn modelId="{23FBDE1E-051A-44A4-B802-25015436C097}" type="presParOf" srcId="{02F266CB-E40F-4E4D-872D-1B928366FD5C}" destId="{5AC891E8-02F7-4E01-9FD6-C33ABEED419C}" srcOrd="1" destOrd="0" presId="urn:microsoft.com/office/officeart/2005/8/layout/hierarchy2"/>
    <dgm:cxn modelId="{97A2BC06-DFBD-4301-8A83-0DEC70FFA297}" type="presParOf" srcId="{5AC891E8-02F7-4E01-9FD6-C33ABEED419C}" destId="{0F9CA1E1-494F-456F-8AC7-8AD0759F8DA5}" srcOrd="0" destOrd="0" presId="urn:microsoft.com/office/officeart/2005/8/layout/hierarchy2"/>
    <dgm:cxn modelId="{3709AC6B-C236-4AFE-84FA-324AF2A4CC9C}" type="presParOf" srcId="{0F9CA1E1-494F-456F-8AC7-8AD0759F8DA5}" destId="{22D8380E-3A8E-48B3-9130-FDB3D013DA1E}" srcOrd="0" destOrd="0" presId="urn:microsoft.com/office/officeart/2005/8/layout/hierarchy2"/>
    <dgm:cxn modelId="{C3A6ABCC-AC5B-4C0A-B902-5254ED03C8C2}" type="presParOf" srcId="{5AC891E8-02F7-4E01-9FD6-C33ABEED419C}" destId="{BC81226C-13F7-4E03-A3FA-310ABD18069A}" srcOrd="1" destOrd="0" presId="urn:microsoft.com/office/officeart/2005/8/layout/hierarchy2"/>
    <dgm:cxn modelId="{B07FDC7B-B3A0-4859-A743-704EA5EA93AE}" type="presParOf" srcId="{BC81226C-13F7-4E03-A3FA-310ABD18069A}" destId="{7A46076F-C593-4D46-ADF0-7BDBA52E6CFF}" srcOrd="0" destOrd="0" presId="urn:microsoft.com/office/officeart/2005/8/layout/hierarchy2"/>
    <dgm:cxn modelId="{87097AB9-7B4D-43A5-AAB9-6D8D72C15385}" type="presParOf" srcId="{BC81226C-13F7-4E03-A3FA-310ABD18069A}" destId="{B13DECEF-5151-4E9B-A4F3-DF90D1265495}" srcOrd="1" destOrd="0" presId="urn:microsoft.com/office/officeart/2005/8/layout/hierarchy2"/>
    <dgm:cxn modelId="{B8E73FB4-CAF2-469B-BBB7-AB1B717B952B}" type="presParOf" srcId="{5AC891E8-02F7-4E01-9FD6-C33ABEED419C}" destId="{894EF2C6-291D-4E71-BB43-3EF1BB7BC739}" srcOrd="2" destOrd="0" presId="urn:microsoft.com/office/officeart/2005/8/layout/hierarchy2"/>
    <dgm:cxn modelId="{60FF60C4-D6A8-4606-8164-3BFA329820D4}" type="presParOf" srcId="{894EF2C6-291D-4E71-BB43-3EF1BB7BC739}" destId="{3253E494-F15C-4EA2-AD6D-50EFE78373B9}" srcOrd="0" destOrd="0" presId="urn:microsoft.com/office/officeart/2005/8/layout/hierarchy2"/>
    <dgm:cxn modelId="{640BA74A-08C8-4A8C-8603-DC6CABC84318}" type="presParOf" srcId="{5AC891E8-02F7-4E01-9FD6-C33ABEED419C}" destId="{041C6C59-7227-40F4-95B6-303005C0C441}" srcOrd="3" destOrd="0" presId="urn:microsoft.com/office/officeart/2005/8/layout/hierarchy2"/>
    <dgm:cxn modelId="{6443FFAB-0D54-4BA2-BE63-CC338AFD5C4B}" type="presParOf" srcId="{041C6C59-7227-40F4-95B6-303005C0C441}" destId="{D702DCDF-11D0-42C2-A385-02F2883A7020}" srcOrd="0" destOrd="0" presId="urn:microsoft.com/office/officeart/2005/8/layout/hierarchy2"/>
    <dgm:cxn modelId="{FE08C848-5EC5-4A4B-B187-E4589F92F0CB}" type="presParOf" srcId="{041C6C59-7227-40F4-95B6-303005C0C441}" destId="{A2CAED8C-9690-4CE1-8228-1DAA933152DA}" srcOrd="1" destOrd="0" presId="urn:microsoft.com/office/officeart/2005/8/layout/hierarchy2"/>
    <dgm:cxn modelId="{23F784D5-CADD-4829-B666-D0A047A80907}" type="presParOf" srcId="{5AC891E8-02F7-4E01-9FD6-C33ABEED419C}" destId="{1B803CAB-8C93-407A-A99D-EAAA664E631F}" srcOrd="4" destOrd="0" presId="urn:microsoft.com/office/officeart/2005/8/layout/hierarchy2"/>
    <dgm:cxn modelId="{833DACEB-DD1E-441B-8CDF-37E9D805E6EC}" type="presParOf" srcId="{1B803CAB-8C93-407A-A99D-EAAA664E631F}" destId="{F0D52075-FEF6-4207-B333-9BFA3FFE5F5A}" srcOrd="0" destOrd="0" presId="urn:microsoft.com/office/officeart/2005/8/layout/hierarchy2"/>
    <dgm:cxn modelId="{F3DEA891-945A-4928-B9F4-E6F20BCD6B0E}" type="presParOf" srcId="{5AC891E8-02F7-4E01-9FD6-C33ABEED419C}" destId="{1CB19251-06C4-4286-83E9-C51C72C4EE9A}" srcOrd="5" destOrd="0" presId="urn:microsoft.com/office/officeart/2005/8/layout/hierarchy2"/>
    <dgm:cxn modelId="{D7E494D1-AE70-4F4A-BF22-539A6E072EA8}" type="presParOf" srcId="{1CB19251-06C4-4286-83E9-C51C72C4EE9A}" destId="{4608AB9A-E07E-4C86-AC61-1301A643C829}" srcOrd="0" destOrd="0" presId="urn:microsoft.com/office/officeart/2005/8/layout/hierarchy2"/>
    <dgm:cxn modelId="{F9A9FC28-7938-485F-8EB6-918B8F3ACA7B}" type="presParOf" srcId="{1CB19251-06C4-4286-83E9-C51C72C4EE9A}" destId="{3A3A2FAF-F5CF-47FD-A411-987318D3E540}" srcOrd="1" destOrd="0" presId="urn:microsoft.com/office/officeart/2005/8/layout/hierarchy2"/>
    <dgm:cxn modelId="{C6B08C68-B57E-42E1-B4AF-D719E562B4FA}" type="presParOf" srcId="{5AC891E8-02F7-4E01-9FD6-C33ABEED419C}" destId="{003DC4E8-8C64-4026-917F-1C787F7F8995}" srcOrd="6" destOrd="0" presId="urn:microsoft.com/office/officeart/2005/8/layout/hierarchy2"/>
    <dgm:cxn modelId="{7A47B509-7BF3-459E-A9ED-BE1521088792}" type="presParOf" srcId="{003DC4E8-8C64-4026-917F-1C787F7F8995}" destId="{902D54A0-7D96-4434-8BD9-D3339DCC894F}" srcOrd="0" destOrd="0" presId="urn:microsoft.com/office/officeart/2005/8/layout/hierarchy2"/>
    <dgm:cxn modelId="{18CAA93A-421E-4B74-932C-3716876F4AF5}" type="presParOf" srcId="{5AC891E8-02F7-4E01-9FD6-C33ABEED419C}" destId="{F1ABB32E-9944-4E25-AC20-4C02AF8DD1CC}" srcOrd="7" destOrd="0" presId="urn:microsoft.com/office/officeart/2005/8/layout/hierarchy2"/>
    <dgm:cxn modelId="{827DA891-C618-499B-89D7-1183EBC7E2C8}" type="presParOf" srcId="{F1ABB32E-9944-4E25-AC20-4C02AF8DD1CC}" destId="{2332E634-24B6-4314-B490-4B6C95DC98E1}" srcOrd="0" destOrd="0" presId="urn:microsoft.com/office/officeart/2005/8/layout/hierarchy2"/>
    <dgm:cxn modelId="{1B79CA1C-528C-4EF2-BD43-F536EB5F4592}" type="presParOf" srcId="{F1ABB32E-9944-4E25-AC20-4C02AF8DD1CC}" destId="{35C18213-601C-4DAB-B832-084B7E02302D}" srcOrd="1" destOrd="0" presId="urn:microsoft.com/office/officeart/2005/8/layout/hierarchy2"/>
    <dgm:cxn modelId="{6151BC98-3BF1-4136-B408-D2F2508A5785}" type="presParOf" srcId="{CA8BA4CE-6E09-4332-84D7-909BB42F87A0}" destId="{E4FCD745-9B64-4FF3-9272-6BBC0BECFE15}" srcOrd="2" destOrd="0" presId="urn:microsoft.com/office/officeart/2005/8/layout/hierarchy2"/>
    <dgm:cxn modelId="{C5124CA8-2CEA-4A69-938E-C5698DC23FFB}" type="presParOf" srcId="{E4FCD745-9B64-4FF3-9272-6BBC0BECFE15}" destId="{60CE7464-4934-4110-A7EB-8F10E0A34FC7}" srcOrd="0" destOrd="0" presId="urn:microsoft.com/office/officeart/2005/8/layout/hierarchy2"/>
    <dgm:cxn modelId="{0D3E827B-6E96-4CD9-9CE0-179EC8FD9050}" type="presParOf" srcId="{CA8BA4CE-6E09-4332-84D7-909BB42F87A0}" destId="{966A9004-D26B-4F34-9661-81124F210E72}" srcOrd="3" destOrd="0" presId="urn:microsoft.com/office/officeart/2005/8/layout/hierarchy2"/>
    <dgm:cxn modelId="{FFE7E04B-D452-44CE-AF1D-8392C810D0F6}" type="presParOf" srcId="{966A9004-D26B-4F34-9661-81124F210E72}" destId="{C60E435C-8C3C-404D-847E-ACF6476766E1}" srcOrd="0" destOrd="0" presId="urn:microsoft.com/office/officeart/2005/8/layout/hierarchy2"/>
    <dgm:cxn modelId="{C58E1B20-4C1F-4E02-8DCE-145C25124312}" type="presParOf" srcId="{966A9004-D26B-4F34-9661-81124F210E72}" destId="{30EC0473-F196-46B7-B772-D84136440D31}" srcOrd="1" destOrd="0" presId="urn:microsoft.com/office/officeart/2005/8/layout/hierarchy2"/>
    <dgm:cxn modelId="{C7F7332D-CBA5-472A-9D9F-F02B2309DC0B}" type="presParOf" srcId="{30EC0473-F196-46B7-B772-D84136440D31}" destId="{40E077DE-9CC6-4918-8DC0-877DEDCA1E58}" srcOrd="0" destOrd="0" presId="urn:microsoft.com/office/officeart/2005/8/layout/hierarchy2"/>
    <dgm:cxn modelId="{549C59A2-882F-4B99-B374-41C1B323F43C}" type="presParOf" srcId="{40E077DE-9CC6-4918-8DC0-877DEDCA1E58}" destId="{27463CC9-FECD-4AF9-BA08-13454255A2ED}" srcOrd="0" destOrd="0" presId="urn:microsoft.com/office/officeart/2005/8/layout/hierarchy2"/>
    <dgm:cxn modelId="{5A28AAD4-146E-4B6A-8414-F6AB7F69F32C}" type="presParOf" srcId="{30EC0473-F196-46B7-B772-D84136440D31}" destId="{C3B6B472-F2C7-44F4-941A-F5D798077CA2}" srcOrd="1" destOrd="0" presId="urn:microsoft.com/office/officeart/2005/8/layout/hierarchy2"/>
    <dgm:cxn modelId="{B74F7382-91B8-4FA7-8C8D-373E0D209446}" type="presParOf" srcId="{C3B6B472-F2C7-44F4-941A-F5D798077CA2}" destId="{4A57FFC9-83A5-4FEB-A548-685D57686298}" srcOrd="0" destOrd="0" presId="urn:microsoft.com/office/officeart/2005/8/layout/hierarchy2"/>
    <dgm:cxn modelId="{C033F6C6-65F8-47A5-8298-7DD9F0D3CF4E}" type="presParOf" srcId="{C3B6B472-F2C7-44F4-941A-F5D798077CA2}" destId="{708716AF-C658-4B02-821A-8151C73714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1BA5F-C6D6-49C0-8DF1-1A3EDC17989A}">
      <dsp:nvSpPr>
        <dsp:cNvPr id="0" name=""/>
        <dsp:cNvSpPr/>
      </dsp:nvSpPr>
      <dsp:spPr>
        <a:xfrm rot="5400000">
          <a:off x="67888" y="1102196"/>
          <a:ext cx="980594" cy="11163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B6FF8-B1CA-4067-91BC-9FE5E27CA709}">
      <dsp:nvSpPr>
        <dsp:cNvPr id="0" name=""/>
        <dsp:cNvSpPr/>
      </dsp:nvSpPr>
      <dsp:spPr>
        <a:xfrm>
          <a:off x="0" y="28550"/>
          <a:ext cx="2039659" cy="11554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Estereotipo</a:t>
          </a:r>
        </a:p>
      </dsp:txBody>
      <dsp:txXfrm>
        <a:off x="56415" y="84965"/>
        <a:ext cx="1926829" cy="1042637"/>
      </dsp:txXfrm>
    </dsp:sp>
    <dsp:sp modelId="{458F3293-188D-47D8-8DB4-F2F2EC39B106}">
      <dsp:nvSpPr>
        <dsp:cNvPr id="0" name=""/>
        <dsp:cNvSpPr/>
      </dsp:nvSpPr>
      <dsp:spPr>
        <a:xfrm>
          <a:off x="2247727" y="141198"/>
          <a:ext cx="1832850" cy="93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</a:rPr>
            <a:t>Creencias</a:t>
          </a:r>
        </a:p>
      </dsp:txBody>
      <dsp:txXfrm>
        <a:off x="2247727" y="141198"/>
        <a:ext cx="1832850" cy="933899"/>
      </dsp:txXfrm>
    </dsp:sp>
    <dsp:sp modelId="{360642FB-AB13-4E25-8809-FD15A3810B91}">
      <dsp:nvSpPr>
        <dsp:cNvPr id="0" name=""/>
        <dsp:cNvSpPr/>
      </dsp:nvSpPr>
      <dsp:spPr>
        <a:xfrm rot="5400000">
          <a:off x="1390699" y="2527676"/>
          <a:ext cx="980594" cy="10160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528518"/>
            <a:satOff val="-3470"/>
            <a:lumOff val="558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6BDD-BDE4-4D80-95B2-187181E5C1C9}">
      <dsp:nvSpPr>
        <dsp:cNvPr id="0" name=""/>
        <dsp:cNvSpPr/>
      </dsp:nvSpPr>
      <dsp:spPr>
        <a:xfrm>
          <a:off x="1333560" y="1362086"/>
          <a:ext cx="1650744" cy="1155467"/>
        </a:xfrm>
        <a:prstGeom prst="roundRect">
          <a:avLst>
            <a:gd name="adj" fmla="val 166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>
              <a:solidFill>
                <a:schemeClr val="tx1"/>
              </a:solidFill>
            </a:rPr>
            <a:t>Prejuicio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1389975" y="1418501"/>
        <a:ext cx="1537914" cy="1042637"/>
      </dsp:txXfrm>
    </dsp:sp>
    <dsp:sp modelId="{494252F6-362B-4782-8627-E6F889B8A62E}">
      <dsp:nvSpPr>
        <dsp:cNvPr id="0" name=""/>
        <dsp:cNvSpPr/>
      </dsp:nvSpPr>
      <dsp:spPr>
        <a:xfrm>
          <a:off x="3381792" y="1423507"/>
          <a:ext cx="1770852" cy="93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</a:rPr>
            <a:t>Actitudes</a:t>
          </a:r>
        </a:p>
      </dsp:txBody>
      <dsp:txXfrm>
        <a:off x="3381792" y="1423507"/>
        <a:ext cx="1770852" cy="933899"/>
      </dsp:txXfrm>
    </dsp:sp>
    <dsp:sp modelId="{97C137BA-FBD6-48AF-9FB9-676D4EE34D66}">
      <dsp:nvSpPr>
        <dsp:cNvPr id="0" name=""/>
        <dsp:cNvSpPr/>
      </dsp:nvSpPr>
      <dsp:spPr>
        <a:xfrm rot="5400000">
          <a:off x="2422581" y="3810197"/>
          <a:ext cx="1252905" cy="7962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F3DD9-83EF-4E1B-8B74-961018D46E02}">
      <dsp:nvSpPr>
        <dsp:cNvPr id="0" name=""/>
        <dsp:cNvSpPr/>
      </dsp:nvSpPr>
      <dsp:spPr>
        <a:xfrm>
          <a:off x="2475336" y="2564442"/>
          <a:ext cx="2061218" cy="1155467"/>
        </a:xfrm>
        <a:prstGeom prst="roundRect">
          <a:avLst>
            <a:gd name="adj" fmla="val 166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Discrimina-</a:t>
          </a:r>
          <a:r>
            <a:rPr lang="es-MX" sz="2400" kern="1200" dirty="0" err="1">
              <a:solidFill>
                <a:schemeClr val="tx1"/>
              </a:solidFill>
            </a:rPr>
            <a:t>ción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2531751" y="2620857"/>
        <a:ext cx="1948388" cy="1042637"/>
      </dsp:txXfrm>
    </dsp:sp>
    <dsp:sp modelId="{50AB6239-B7F2-400F-95FD-5981D6A3AC68}">
      <dsp:nvSpPr>
        <dsp:cNvPr id="0" name=""/>
        <dsp:cNvSpPr/>
      </dsp:nvSpPr>
      <dsp:spPr>
        <a:xfrm>
          <a:off x="4599933" y="2669955"/>
          <a:ext cx="3142543" cy="93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</a:rPr>
            <a:t>Comportamientos</a:t>
          </a:r>
        </a:p>
      </dsp:txBody>
      <dsp:txXfrm>
        <a:off x="4599933" y="2669955"/>
        <a:ext cx="3142543" cy="933899"/>
      </dsp:txXfrm>
    </dsp:sp>
    <dsp:sp modelId="{33405B4F-9A8B-4B74-8BB6-6D8C9B91EEF4}">
      <dsp:nvSpPr>
        <dsp:cNvPr id="0" name=""/>
        <dsp:cNvSpPr/>
      </dsp:nvSpPr>
      <dsp:spPr>
        <a:xfrm>
          <a:off x="3499958" y="4444714"/>
          <a:ext cx="2615604" cy="1155467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Prácticas discriminatorias</a:t>
          </a:r>
        </a:p>
      </dsp:txBody>
      <dsp:txXfrm>
        <a:off x="3556373" y="4501129"/>
        <a:ext cx="2502774" cy="1042637"/>
      </dsp:txXfrm>
    </dsp:sp>
    <dsp:sp modelId="{00FDCD4F-7FDE-4CFB-861B-0B76491A2126}">
      <dsp:nvSpPr>
        <dsp:cNvPr id="0" name=""/>
        <dsp:cNvSpPr/>
      </dsp:nvSpPr>
      <dsp:spPr>
        <a:xfrm>
          <a:off x="6308108" y="4088187"/>
          <a:ext cx="2537395" cy="222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</a:rPr>
            <a:t>Ámbitos: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</a:rPr>
            <a:t>Institucionales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</a:rPr>
            <a:t>Informales</a:t>
          </a:r>
        </a:p>
      </dsp:txBody>
      <dsp:txXfrm>
        <a:off x="6308108" y="4088187"/>
        <a:ext cx="2537395" cy="222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40E1B-CFEB-44ED-8905-CFBE8CF0D02F}">
      <dsp:nvSpPr>
        <dsp:cNvPr id="0" name=""/>
        <dsp:cNvSpPr/>
      </dsp:nvSpPr>
      <dsp:spPr>
        <a:xfrm>
          <a:off x="0" y="21093"/>
          <a:ext cx="8876872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solidFill>
                <a:schemeClr val="tx1"/>
              </a:solidFill>
            </a:rPr>
            <a:t>PERSPECTIVA DE GÉNERO</a:t>
          </a:r>
        </a:p>
      </dsp:txBody>
      <dsp:txXfrm>
        <a:off x="38838" y="59931"/>
        <a:ext cx="8799196" cy="717924"/>
      </dsp:txXfrm>
    </dsp:sp>
    <dsp:sp modelId="{DECB78B0-6901-4FF6-9343-955BECA9EE3F}">
      <dsp:nvSpPr>
        <dsp:cNvPr id="0" name=""/>
        <dsp:cNvSpPr/>
      </dsp:nvSpPr>
      <dsp:spPr>
        <a:xfrm>
          <a:off x="0" y="816693"/>
          <a:ext cx="8876872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84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700" kern="1200" dirty="0">
              <a:solidFill>
                <a:schemeClr val="tx1"/>
              </a:solidFill>
            </a:rPr>
            <a:t>Forma de analizar la realidad para mostrar las diferencias culturales en </a:t>
          </a:r>
          <a:r>
            <a:rPr lang="es-MX" sz="2700" kern="1200" dirty="0" err="1">
              <a:solidFill>
                <a:schemeClr val="tx1"/>
              </a:solidFill>
            </a:rPr>
            <a:t>tre</a:t>
          </a:r>
          <a:r>
            <a:rPr lang="es-MX" sz="2700" kern="1200" dirty="0">
              <a:solidFill>
                <a:schemeClr val="tx1"/>
              </a:solidFill>
            </a:rPr>
            <a:t> hombre y mujeres.</a:t>
          </a:r>
        </a:p>
      </dsp:txBody>
      <dsp:txXfrm>
        <a:off x="0" y="816693"/>
        <a:ext cx="8876872" cy="809370"/>
      </dsp:txXfrm>
    </dsp:sp>
    <dsp:sp modelId="{5FB9073B-5560-4C8A-B4C5-140CAF298CA8}">
      <dsp:nvSpPr>
        <dsp:cNvPr id="0" name=""/>
        <dsp:cNvSpPr/>
      </dsp:nvSpPr>
      <dsp:spPr>
        <a:xfrm>
          <a:off x="0" y="1626063"/>
          <a:ext cx="8876872" cy="79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solidFill>
                <a:schemeClr val="tx1"/>
              </a:solidFill>
            </a:rPr>
            <a:t>IGUALDAD DE GÉNERO</a:t>
          </a:r>
        </a:p>
      </dsp:txBody>
      <dsp:txXfrm>
        <a:off x="38838" y="1664901"/>
        <a:ext cx="8799196" cy="717924"/>
      </dsp:txXfrm>
    </dsp:sp>
    <dsp:sp modelId="{E2EC62CB-C80F-4746-9F34-0D95011FCCE5}">
      <dsp:nvSpPr>
        <dsp:cNvPr id="0" name=""/>
        <dsp:cNvSpPr/>
      </dsp:nvSpPr>
      <dsp:spPr>
        <a:xfrm>
          <a:off x="0" y="2421664"/>
          <a:ext cx="8876872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84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700" kern="1200" dirty="0">
              <a:solidFill>
                <a:schemeClr val="tx1"/>
              </a:solidFill>
            </a:rPr>
            <a:t>El derecho que todas y todos tenemos a desarrollar habilidades, conocimientos, aptitudes y capacidades.</a:t>
          </a:r>
        </a:p>
      </dsp:txBody>
      <dsp:txXfrm>
        <a:off x="0" y="2421664"/>
        <a:ext cx="8876872" cy="809370"/>
      </dsp:txXfrm>
    </dsp:sp>
    <dsp:sp modelId="{4F0D240B-5DAF-4A31-82AC-603BAAE6C11C}">
      <dsp:nvSpPr>
        <dsp:cNvPr id="0" name=""/>
        <dsp:cNvSpPr/>
      </dsp:nvSpPr>
      <dsp:spPr>
        <a:xfrm>
          <a:off x="0" y="3231034"/>
          <a:ext cx="8876872" cy="79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solidFill>
                <a:schemeClr val="tx1"/>
              </a:solidFill>
            </a:rPr>
            <a:t>EQUIDAD DE GÉNERO</a:t>
          </a:r>
        </a:p>
      </dsp:txBody>
      <dsp:txXfrm>
        <a:off x="38838" y="3269872"/>
        <a:ext cx="8799196" cy="717924"/>
      </dsp:txXfrm>
    </dsp:sp>
    <dsp:sp modelId="{C3232E80-D55F-46B6-A4BC-DAA72A2E2DC7}">
      <dsp:nvSpPr>
        <dsp:cNvPr id="0" name=""/>
        <dsp:cNvSpPr/>
      </dsp:nvSpPr>
      <dsp:spPr>
        <a:xfrm>
          <a:off x="0" y="4026634"/>
          <a:ext cx="8876872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84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700" kern="1200" dirty="0">
              <a:solidFill>
                <a:schemeClr val="tx1"/>
              </a:solidFill>
            </a:rPr>
            <a:t>Dar a todas y todos lo que por derecho les pertenece, teniendo en cuenta las desigualdades sociales existentes.</a:t>
          </a:r>
        </a:p>
      </dsp:txBody>
      <dsp:txXfrm>
        <a:off x="0" y="4026634"/>
        <a:ext cx="8876872" cy="116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625FC-D372-408A-94B5-762158C16639}">
      <dsp:nvSpPr>
        <dsp:cNvPr id="0" name=""/>
        <dsp:cNvSpPr/>
      </dsp:nvSpPr>
      <dsp:spPr>
        <a:xfrm>
          <a:off x="0" y="42160"/>
          <a:ext cx="8949265" cy="8831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Del latín </a:t>
          </a:r>
          <a:r>
            <a:rPr lang="es-MX" sz="3100" i="1" kern="1200" dirty="0" err="1"/>
            <a:t>conflictus</a:t>
          </a:r>
          <a:r>
            <a:rPr lang="es-MX" sz="3100" i="1" kern="1200" dirty="0"/>
            <a:t>: chocar, afligir, infligir.</a:t>
          </a:r>
        </a:p>
      </dsp:txBody>
      <dsp:txXfrm>
        <a:off x="43111" y="85271"/>
        <a:ext cx="8863043" cy="796914"/>
      </dsp:txXfrm>
    </dsp:sp>
    <dsp:sp modelId="{033751B6-77F2-4658-81FD-9C57B7F9BFDB}">
      <dsp:nvSpPr>
        <dsp:cNvPr id="0" name=""/>
        <dsp:cNvSpPr/>
      </dsp:nvSpPr>
      <dsp:spPr>
        <a:xfrm>
          <a:off x="0" y="1014577"/>
          <a:ext cx="8949265" cy="208552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Sucede cuando personas o grupos desean realizar acciones mutuamente incompatibles, la oposición es vista como un obstáculo para el otro.</a:t>
          </a:r>
        </a:p>
      </dsp:txBody>
      <dsp:txXfrm>
        <a:off x="101807" y="1116384"/>
        <a:ext cx="8745651" cy="1881911"/>
      </dsp:txXfrm>
    </dsp:sp>
    <dsp:sp modelId="{EB69B497-133D-4B45-94E0-CED0FE18C6EB}">
      <dsp:nvSpPr>
        <dsp:cNvPr id="0" name=""/>
        <dsp:cNvSpPr/>
      </dsp:nvSpPr>
      <dsp:spPr>
        <a:xfrm>
          <a:off x="0" y="3189382"/>
          <a:ext cx="8949265" cy="208552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/>
            <a:t>Estado emotivo generado por una tensión entre deseos opuestos y contradictorios que lleva a contrariedades interpersonales y sociales, la resistencia se refleja en forma de estrés.</a:t>
          </a:r>
          <a:endParaRPr lang="es-MX" sz="3100" kern="1200" dirty="0"/>
        </a:p>
      </dsp:txBody>
      <dsp:txXfrm>
        <a:off x="101807" y="3291189"/>
        <a:ext cx="8745651" cy="1881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A49A4-FF07-49C5-BE9F-F619A3E30382}">
      <dsp:nvSpPr>
        <dsp:cNvPr id="0" name=""/>
        <dsp:cNvSpPr/>
      </dsp:nvSpPr>
      <dsp:spPr>
        <a:xfrm>
          <a:off x="2" y="2910068"/>
          <a:ext cx="2069239" cy="10346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Conflicto</a:t>
          </a:r>
        </a:p>
      </dsp:txBody>
      <dsp:txXfrm>
        <a:off x="30305" y="2940371"/>
        <a:ext cx="2008633" cy="974013"/>
      </dsp:txXfrm>
    </dsp:sp>
    <dsp:sp modelId="{335C0A84-E4AF-4AB6-A978-1911B55A57A5}">
      <dsp:nvSpPr>
        <dsp:cNvPr id="0" name=""/>
        <dsp:cNvSpPr/>
      </dsp:nvSpPr>
      <dsp:spPr>
        <a:xfrm rot="16843802">
          <a:off x="1269767" y="2445415"/>
          <a:ext cx="1964749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1964749" y="16765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2203023" y="2413062"/>
        <a:ext cx="98237" cy="98237"/>
      </dsp:txXfrm>
    </dsp:sp>
    <dsp:sp modelId="{D51381A3-08E1-4116-B5D0-31A6C2F11DE5}">
      <dsp:nvSpPr>
        <dsp:cNvPr id="0" name=""/>
        <dsp:cNvSpPr/>
      </dsp:nvSpPr>
      <dsp:spPr>
        <a:xfrm>
          <a:off x="2435042" y="979672"/>
          <a:ext cx="2069239" cy="10346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Manejo</a:t>
          </a:r>
          <a:r>
            <a:rPr lang="es-MX" sz="2300" kern="1200" baseline="0" dirty="0"/>
            <a:t> del conflicto</a:t>
          </a:r>
          <a:endParaRPr lang="es-MX" sz="2300" kern="1200" dirty="0"/>
        </a:p>
      </dsp:txBody>
      <dsp:txXfrm>
        <a:off x="2465345" y="1009975"/>
        <a:ext cx="2008633" cy="974013"/>
      </dsp:txXfrm>
    </dsp:sp>
    <dsp:sp modelId="{0F9CA1E1-494F-456F-8AC7-8AD0759F8DA5}">
      <dsp:nvSpPr>
        <dsp:cNvPr id="0" name=""/>
        <dsp:cNvSpPr/>
      </dsp:nvSpPr>
      <dsp:spPr>
        <a:xfrm rot="20133443">
          <a:off x="4434831" y="1159575"/>
          <a:ext cx="1549810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1549810" y="1676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170991" y="1137595"/>
        <a:ext cx="77490" cy="77490"/>
      </dsp:txXfrm>
    </dsp:sp>
    <dsp:sp modelId="{7A46076F-C593-4D46-ADF0-7BDBA52E6CFF}">
      <dsp:nvSpPr>
        <dsp:cNvPr id="0" name=""/>
        <dsp:cNvSpPr/>
      </dsp:nvSpPr>
      <dsp:spPr>
        <a:xfrm>
          <a:off x="5915192" y="93132"/>
          <a:ext cx="2843217" cy="1525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Regulación de emociones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(Analfabetismo emocional)</a:t>
          </a:r>
        </a:p>
      </dsp:txBody>
      <dsp:txXfrm>
        <a:off x="5959862" y="137802"/>
        <a:ext cx="2753877" cy="1435793"/>
      </dsp:txXfrm>
    </dsp:sp>
    <dsp:sp modelId="{894EF2C6-291D-4E71-BB43-3EF1BB7BC739}">
      <dsp:nvSpPr>
        <dsp:cNvPr id="0" name=""/>
        <dsp:cNvSpPr/>
      </dsp:nvSpPr>
      <dsp:spPr>
        <a:xfrm rot="1369687">
          <a:off x="4449314" y="1752477"/>
          <a:ext cx="1403518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1403518" y="1676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115986" y="1734154"/>
        <a:ext cx="70175" cy="70175"/>
      </dsp:txXfrm>
    </dsp:sp>
    <dsp:sp modelId="{D702DCDF-11D0-42C2-A385-02F2883A7020}">
      <dsp:nvSpPr>
        <dsp:cNvPr id="0" name=""/>
        <dsp:cNvSpPr/>
      </dsp:nvSpPr>
      <dsp:spPr>
        <a:xfrm>
          <a:off x="5797866" y="1775155"/>
          <a:ext cx="2978070" cy="532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Empatía</a:t>
          </a:r>
        </a:p>
      </dsp:txBody>
      <dsp:txXfrm>
        <a:off x="5813468" y="1790757"/>
        <a:ext cx="2946866" cy="501490"/>
      </dsp:txXfrm>
    </dsp:sp>
    <dsp:sp modelId="{1B803CAB-8C93-407A-A99D-EAAA664E631F}">
      <dsp:nvSpPr>
        <dsp:cNvPr id="0" name=""/>
        <dsp:cNvSpPr/>
      </dsp:nvSpPr>
      <dsp:spPr>
        <a:xfrm rot="2674287">
          <a:off x="4243136" y="2117406"/>
          <a:ext cx="1815874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1815874" y="1676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5105677" y="2088774"/>
        <a:ext cx="90793" cy="90793"/>
      </dsp:txXfrm>
    </dsp:sp>
    <dsp:sp modelId="{4608AB9A-E07E-4C86-AC61-1301A643C829}">
      <dsp:nvSpPr>
        <dsp:cNvPr id="0" name=""/>
        <dsp:cNvSpPr/>
      </dsp:nvSpPr>
      <dsp:spPr>
        <a:xfrm>
          <a:off x="5797866" y="2463043"/>
          <a:ext cx="2958991" cy="616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Diálogo</a:t>
          </a:r>
        </a:p>
      </dsp:txBody>
      <dsp:txXfrm>
        <a:off x="5815927" y="2481104"/>
        <a:ext cx="2922869" cy="580511"/>
      </dsp:txXfrm>
    </dsp:sp>
    <dsp:sp modelId="{003DC4E8-8C64-4026-917F-1C787F7F8995}">
      <dsp:nvSpPr>
        <dsp:cNvPr id="0" name=""/>
        <dsp:cNvSpPr/>
      </dsp:nvSpPr>
      <dsp:spPr>
        <a:xfrm rot="3609680">
          <a:off x="3851143" y="2607816"/>
          <a:ext cx="2599860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2599860" y="1676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5086077" y="2559584"/>
        <a:ext cx="129993" cy="129993"/>
      </dsp:txXfrm>
    </dsp:sp>
    <dsp:sp modelId="{2332E634-24B6-4314-B490-4B6C95DC98E1}">
      <dsp:nvSpPr>
        <dsp:cNvPr id="0" name=""/>
        <dsp:cNvSpPr/>
      </dsp:nvSpPr>
      <dsp:spPr>
        <a:xfrm>
          <a:off x="5797866" y="3234869"/>
          <a:ext cx="2961785" cy="10346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Comunicación asertiva</a:t>
          </a:r>
        </a:p>
      </dsp:txBody>
      <dsp:txXfrm>
        <a:off x="5828169" y="3265172"/>
        <a:ext cx="2901179" cy="974013"/>
      </dsp:txXfrm>
    </dsp:sp>
    <dsp:sp modelId="{E4FCD745-9B64-4FF3-9272-6BBC0BECFE15}">
      <dsp:nvSpPr>
        <dsp:cNvPr id="0" name=""/>
        <dsp:cNvSpPr/>
      </dsp:nvSpPr>
      <dsp:spPr>
        <a:xfrm rot="4163142">
          <a:off x="1608013" y="4076889"/>
          <a:ext cx="1423709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1423709" y="16765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284275" y="4058061"/>
        <a:ext cx="71185" cy="71185"/>
      </dsp:txXfrm>
    </dsp:sp>
    <dsp:sp modelId="{C60E435C-8C3C-404D-847E-ACF6476766E1}">
      <dsp:nvSpPr>
        <dsp:cNvPr id="0" name=""/>
        <dsp:cNvSpPr/>
      </dsp:nvSpPr>
      <dsp:spPr>
        <a:xfrm>
          <a:off x="2570494" y="4242620"/>
          <a:ext cx="2069239" cy="10346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Solución</a:t>
          </a:r>
          <a:r>
            <a:rPr lang="es-MX" sz="2300" kern="1200" baseline="0" dirty="0"/>
            <a:t> pacífica</a:t>
          </a:r>
          <a:endParaRPr lang="es-MX" sz="2300" kern="1200" dirty="0"/>
        </a:p>
      </dsp:txBody>
      <dsp:txXfrm>
        <a:off x="2600797" y="4272923"/>
        <a:ext cx="2008633" cy="974013"/>
      </dsp:txXfrm>
    </dsp:sp>
    <dsp:sp modelId="{40E077DE-9CC6-4918-8DC0-877DEDCA1E58}">
      <dsp:nvSpPr>
        <dsp:cNvPr id="0" name=""/>
        <dsp:cNvSpPr/>
      </dsp:nvSpPr>
      <dsp:spPr>
        <a:xfrm rot="536037">
          <a:off x="4632622" y="4834196"/>
          <a:ext cx="1172355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1172355" y="1676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189491" y="4821652"/>
        <a:ext cx="58617" cy="58617"/>
      </dsp:txXfrm>
    </dsp:sp>
    <dsp:sp modelId="{4A57FFC9-83A5-4FEB-A548-685D57686298}">
      <dsp:nvSpPr>
        <dsp:cNvPr id="0" name=""/>
        <dsp:cNvSpPr/>
      </dsp:nvSpPr>
      <dsp:spPr>
        <a:xfrm>
          <a:off x="5797866" y="4424682"/>
          <a:ext cx="2923939" cy="10346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Colaboración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(bien común)</a:t>
          </a:r>
        </a:p>
      </dsp:txBody>
      <dsp:txXfrm>
        <a:off x="5828169" y="4454985"/>
        <a:ext cx="2863333" cy="974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guilarramirezjorge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4400" dirty="0"/>
              <a:t>ESPEJOS ENTERRADOS:</a:t>
            </a:r>
            <a:br>
              <a:rPr lang="es-ES_tradnl" sz="4400"/>
            </a:br>
            <a:r>
              <a:rPr lang="es-ES_tradnl" sz="4400"/>
              <a:t>PERSPECTIVA, IGUALDAD Y EQUIDAD DE GÉNERO</a:t>
            </a:r>
            <a:endParaRPr lang="es-ES_tradnl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704667" cy="2717800"/>
          </a:xfrm>
        </p:spPr>
        <p:txBody>
          <a:bodyPr>
            <a:noAutofit/>
          </a:bodyPr>
          <a:lstStyle/>
          <a:p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  <a:p>
            <a:r>
              <a:rPr lang="es-ES_tradnl" sz="4000" dirty="0"/>
              <a:t>Coahuila, 2019</a:t>
            </a:r>
          </a:p>
        </p:txBody>
      </p:sp>
    </p:spTree>
    <p:extLst>
      <p:ext uri="{BB962C8B-B14F-4D97-AF65-F5344CB8AC3E}">
        <p14:creationId xmlns:p14="http://schemas.microsoft.com/office/powerpoint/2010/main" val="129700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GRACIAS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884003"/>
          </a:xfrm>
        </p:spPr>
        <p:txBody>
          <a:bodyPr>
            <a:normAutofit/>
          </a:bodyPr>
          <a:lstStyle/>
          <a:p>
            <a:endParaRPr lang="es-ES_tradnl" sz="40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_tradnl" sz="4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aguilarramirezjorge@gmail.com</a:t>
            </a:r>
            <a:endParaRPr lang="es-ES_tradnl" sz="4000" dirty="0">
              <a:solidFill>
                <a:schemeClr val="tx1"/>
              </a:solidFill>
            </a:endParaRPr>
          </a:p>
          <a:p>
            <a:endParaRPr lang="es-ES_tradnl" sz="3200" dirty="0">
              <a:solidFill>
                <a:schemeClr val="tx1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383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59EC94-4555-4020-9AE9-F0B456A7D05E}"/>
              </a:ext>
            </a:extLst>
          </p:cNvPr>
          <p:cNvSpPr/>
          <p:nvPr/>
        </p:nvSpPr>
        <p:spPr>
          <a:xfrm>
            <a:off x="635001" y="1591733"/>
            <a:ext cx="7967132" cy="44449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dirty="0">
                <a:solidFill>
                  <a:schemeClr val="tx1"/>
                </a:solidFill>
              </a:rPr>
              <a:t>Ofrecer una visión integral de los debates, argumentos, así como un manejo consistente de los temas propuestos: 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solidFill>
                  <a:schemeClr val="tx1"/>
                </a:solidFill>
              </a:rPr>
              <a:t>Perspectiva de género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solidFill>
                  <a:schemeClr val="tx1"/>
                </a:solidFill>
              </a:rPr>
              <a:t>Equidad de género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solidFill>
                  <a:schemeClr val="tx1"/>
                </a:solidFill>
              </a:rPr>
              <a:t>Igualdad de género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solidFill>
                  <a:schemeClr val="tx1"/>
                </a:solidFill>
              </a:rPr>
              <a:t>Estereotipos, prejuicios y prácticas discriminatorias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solidFill>
                  <a:schemeClr val="tx1"/>
                </a:solidFill>
              </a:rPr>
              <a:t>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9878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3C33E-D660-41D5-A23C-CDB929D8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Estereotipos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08F865F-3E97-4A40-93A0-B04BC6B2A44F}"/>
              </a:ext>
            </a:extLst>
          </p:cNvPr>
          <p:cNvSpPr/>
          <p:nvPr/>
        </p:nvSpPr>
        <p:spPr>
          <a:xfrm>
            <a:off x="533400" y="2091266"/>
            <a:ext cx="8077200" cy="173566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Los estereotipos son creencias creadas, generalizaciones inexactas y formas erróneas de pensamiento para que las personas se distingan de las demás, de lo diferente a lo propio de cada persona.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07AA3D4-E65F-4B06-B79D-E6099B532956}"/>
              </a:ext>
            </a:extLst>
          </p:cNvPr>
          <p:cNvSpPr/>
          <p:nvPr/>
        </p:nvSpPr>
        <p:spPr>
          <a:xfrm>
            <a:off x="381000" y="4284133"/>
            <a:ext cx="8382000" cy="1244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Son una simplificación que distorsiona la realidad.</a:t>
            </a:r>
          </a:p>
        </p:txBody>
      </p:sp>
    </p:spTree>
    <p:extLst>
      <p:ext uri="{BB962C8B-B14F-4D97-AF65-F5344CB8AC3E}">
        <p14:creationId xmlns:p14="http://schemas.microsoft.com/office/powerpoint/2010/main" val="27144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4F0B340-56DB-4B26-BFAE-36F14DB99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675360"/>
              </p:ext>
            </p:extLst>
          </p:nvPr>
        </p:nvGraphicFramePr>
        <p:xfrm>
          <a:off x="169333" y="491066"/>
          <a:ext cx="8847667" cy="636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76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5AE0A6-41C1-4F91-8275-E90EFFF7E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" r="2223" b="2899"/>
          <a:stretch/>
        </p:blipFill>
        <p:spPr>
          <a:xfrm>
            <a:off x="-1" y="423068"/>
            <a:ext cx="9076267" cy="63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DC2F8BC-3331-4112-AB50-93F67D052456}"/>
              </a:ext>
            </a:extLst>
          </p:cNvPr>
          <p:cNvSpPr/>
          <p:nvPr/>
        </p:nvSpPr>
        <p:spPr>
          <a:xfrm>
            <a:off x="215760" y="1099335"/>
            <a:ext cx="3976097" cy="44076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SEXO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</a:rPr>
              <a:t>Diferencias y características biológicas, anatómicas, fisiológicas y cromosómicas de los seres humanos que los definen como mujeres y hombres.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1950DF0-9549-4040-88DD-BF013A9611D5}"/>
              </a:ext>
            </a:extLst>
          </p:cNvPr>
          <p:cNvSpPr/>
          <p:nvPr/>
        </p:nvSpPr>
        <p:spPr>
          <a:xfrm>
            <a:off x="4417888" y="1063376"/>
            <a:ext cx="4510352" cy="4607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GÉNERO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</a:rPr>
              <a:t>Conjunto de ideas, creencias y atribuciones sociales construidas en cada cultura y momento histórico, tomando como base la diferencia sexual. A partir de ello se construyen los conceptos de “masculinidad” y “feminidad”.</a:t>
            </a:r>
          </a:p>
        </p:txBody>
      </p:sp>
    </p:spTree>
    <p:extLst>
      <p:ext uri="{BB962C8B-B14F-4D97-AF65-F5344CB8AC3E}">
        <p14:creationId xmlns:p14="http://schemas.microsoft.com/office/powerpoint/2010/main" val="56638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4D115-B5A5-481A-98A6-9B1A8301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9862"/>
            <a:ext cx="8229600" cy="999068"/>
          </a:xfrm>
        </p:spPr>
        <p:txBody>
          <a:bodyPr>
            <a:normAutofit/>
          </a:bodyPr>
          <a:lstStyle/>
          <a:p>
            <a:r>
              <a:rPr lang="es-MX" sz="2800" dirty="0"/>
              <a:t>El género es la construcción cultural correspondiente a lo  propio de los hombres y lo propio de las mujeres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34AD4DA-18F3-4104-AFFF-220FB6618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781920"/>
              </p:ext>
            </p:extLst>
          </p:nvPr>
        </p:nvGraphicFramePr>
        <p:xfrm>
          <a:off x="267128" y="1458930"/>
          <a:ext cx="8876872" cy="520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57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F78A0-0000-43F9-AF9B-07E525B6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Conflicto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63FEE47-DE1A-4C5D-BCE3-DA7ED25D18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605300"/>
              </p:ext>
            </p:extLst>
          </p:nvPr>
        </p:nvGraphicFramePr>
        <p:xfrm>
          <a:off x="59267" y="1396999"/>
          <a:ext cx="8949265" cy="531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71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D4867-EC1B-4135-AA81-1F35FB34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conflicto visto como una oportunidad de aprendizaje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3DBF213-21D4-4745-8590-D12A42D86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615136"/>
              </p:ext>
            </p:extLst>
          </p:nvPr>
        </p:nvGraphicFramePr>
        <p:xfrm>
          <a:off x="203199" y="1143000"/>
          <a:ext cx="8779933" cy="555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599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2106</TotalTime>
  <Words>339</Words>
  <Application>Microsoft Office PowerPoint</Application>
  <PresentationFormat>Presentación en pantalla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Arial</vt:lpstr>
      <vt:lpstr>Clarity</vt:lpstr>
      <vt:lpstr>ESPEJOS ENTERRADOS: PERSPECTIVA, IGUALDAD Y EQUIDAD DE GÉNERO</vt:lpstr>
      <vt:lpstr>OBJETIVO </vt:lpstr>
      <vt:lpstr>Estereotipos</vt:lpstr>
      <vt:lpstr>Presentación de PowerPoint</vt:lpstr>
      <vt:lpstr>Presentación de PowerPoint</vt:lpstr>
      <vt:lpstr>Presentación de PowerPoint</vt:lpstr>
      <vt:lpstr>El género es la construcción cultural correspondiente a lo  propio de los hombres y lo propio de las mujeres</vt:lpstr>
      <vt:lpstr>Conflicto</vt:lpstr>
      <vt:lpstr>El conflicto visto como una oportunidad de aprendizaje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Espejos enterrados</dc:title>
  <dc:creator>Lorena Flores</dc:creator>
  <cp:lastModifiedBy>Antonio Lojero Ruaro</cp:lastModifiedBy>
  <cp:revision>43</cp:revision>
  <dcterms:created xsi:type="dcterms:W3CDTF">2019-09-04T14:50:36Z</dcterms:created>
  <dcterms:modified xsi:type="dcterms:W3CDTF">2019-10-17T21:45:15Z</dcterms:modified>
</cp:coreProperties>
</file>