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93" r:id="rId3"/>
    <p:sldId id="284" r:id="rId4"/>
    <p:sldId id="295" r:id="rId5"/>
    <p:sldId id="294" r:id="rId6"/>
    <p:sldId id="274" r:id="rId7"/>
    <p:sldId id="273" r:id="rId8"/>
    <p:sldId id="308" r:id="rId9"/>
    <p:sldId id="303" r:id="rId10"/>
    <p:sldId id="304" r:id="rId11"/>
    <p:sldId id="305" r:id="rId12"/>
    <p:sldId id="309" r:id="rId13"/>
    <p:sldId id="310" r:id="rId14"/>
    <p:sldId id="285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2A7E8-C5FD-41BE-B435-51A944356F93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3498909-E079-4143-AD3D-D6D103793BAD}">
      <dgm:prSet phldrT="[Texto]"/>
      <dgm:spPr/>
      <dgm:t>
        <a:bodyPr/>
        <a:lstStyle/>
        <a:p>
          <a:r>
            <a:rPr lang="es-MX" dirty="0"/>
            <a:t>Violencia directa</a:t>
          </a:r>
        </a:p>
      </dgm:t>
    </dgm:pt>
    <dgm:pt modelId="{D3ACB5C4-B815-45C7-BF6B-AA22122EBCA0}" type="parTrans" cxnId="{8E8698CD-6A95-4C14-806E-1286202885CC}">
      <dgm:prSet/>
      <dgm:spPr/>
      <dgm:t>
        <a:bodyPr/>
        <a:lstStyle/>
        <a:p>
          <a:endParaRPr lang="es-MX"/>
        </a:p>
      </dgm:t>
    </dgm:pt>
    <dgm:pt modelId="{37D38C1F-8F4B-4C0F-8F08-A7AE3AF55233}" type="sibTrans" cxnId="{8E8698CD-6A95-4C14-806E-1286202885CC}">
      <dgm:prSet/>
      <dgm:spPr/>
      <dgm:t>
        <a:bodyPr/>
        <a:lstStyle/>
        <a:p>
          <a:endParaRPr lang="es-MX"/>
        </a:p>
      </dgm:t>
    </dgm:pt>
    <dgm:pt modelId="{F8484262-9E66-43A9-AF9D-412746171135}">
      <dgm:prSet phldrT="[Texto]"/>
      <dgm:spPr/>
      <dgm:t>
        <a:bodyPr/>
        <a:lstStyle/>
        <a:p>
          <a:r>
            <a:rPr lang="es-MX" dirty="0"/>
            <a:t>Muerte</a:t>
          </a:r>
        </a:p>
      </dgm:t>
    </dgm:pt>
    <dgm:pt modelId="{3C84EB7F-D830-4522-868E-754B47D058DF}" type="parTrans" cxnId="{81D241C7-84AA-477E-B025-FFF6E72CA074}">
      <dgm:prSet/>
      <dgm:spPr/>
      <dgm:t>
        <a:bodyPr/>
        <a:lstStyle/>
        <a:p>
          <a:endParaRPr lang="es-MX"/>
        </a:p>
      </dgm:t>
    </dgm:pt>
    <dgm:pt modelId="{141B2DB7-0084-44FA-B3E7-D2932D448946}" type="sibTrans" cxnId="{81D241C7-84AA-477E-B025-FFF6E72CA074}">
      <dgm:prSet/>
      <dgm:spPr/>
      <dgm:t>
        <a:bodyPr/>
        <a:lstStyle/>
        <a:p>
          <a:endParaRPr lang="es-MX"/>
        </a:p>
      </dgm:t>
    </dgm:pt>
    <dgm:pt modelId="{40133F39-CFFC-4D24-9531-E7F6FD92B5B8}">
      <dgm:prSet phldrT="[Texto]"/>
      <dgm:spPr/>
      <dgm:t>
        <a:bodyPr/>
        <a:lstStyle/>
        <a:p>
          <a:r>
            <a:rPr lang="es-MX" dirty="0"/>
            <a:t>Mutilaciones</a:t>
          </a:r>
        </a:p>
      </dgm:t>
    </dgm:pt>
    <dgm:pt modelId="{694E7ADA-DFB5-4E7A-98F2-318BF76BDACA}" type="parTrans" cxnId="{2D0EE382-3C74-43C8-9650-F8BC335A4099}">
      <dgm:prSet/>
      <dgm:spPr/>
      <dgm:t>
        <a:bodyPr/>
        <a:lstStyle/>
        <a:p>
          <a:endParaRPr lang="es-MX"/>
        </a:p>
      </dgm:t>
    </dgm:pt>
    <dgm:pt modelId="{62DE26DD-CD94-4BB5-BEEB-ECC84491556F}" type="sibTrans" cxnId="{2D0EE382-3C74-43C8-9650-F8BC335A4099}">
      <dgm:prSet/>
      <dgm:spPr/>
      <dgm:t>
        <a:bodyPr/>
        <a:lstStyle/>
        <a:p>
          <a:endParaRPr lang="es-MX"/>
        </a:p>
      </dgm:t>
    </dgm:pt>
    <dgm:pt modelId="{BDE58544-7822-428F-9FF0-56F36082BBD1}">
      <dgm:prSet phldrT="[Texto]"/>
      <dgm:spPr/>
      <dgm:t>
        <a:bodyPr/>
        <a:lstStyle/>
        <a:p>
          <a:r>
            <a:rPr lang="es-MX" dirty="0"/>
            <a:t>Acoso</a:t>
          </a:r>
        </a:p>
      </dgm:t>
    </dgm:pt>
    <dgm:pt modelId="{26B1E260-84D6-484B-88B1-8A1F8CD1DD6A}" type="parTrans" cxnId="{E3C6A4B4-134A-42E7-98CD-530FB121B533}">
      <dgm:prSet/>
      <dgm:spPr/>
      <dgm:t>
        <a:bodyPr/>
        <a:lstStyle/>
        <a:p>
          <a:endParaRPr lang="es-MX"/>
        </a:p>
      </dgm:t>
    </dgm:pt>
    <dgm:pt modelId="{200D5FB1-4E11-4E1D-9981-F35B1E18B23E}" type="sibTrans" cxnId="{E3C6A4B4-134A-42E7-98CD-530FB121B533}">
      <dgm:prSet/>
      <dgm:spPr/>
      <dgm:t>
        <a:bodyPr/>
        <a:lstStyle/>
        <a:p>
          <a:endParaRPr lang="es-MX"/>
        </a:p>
      </dgm:t>
    </dgm:pt>
    <dgm:pt modelId="{DDF30300-B5EE-404F-8D25-98F370BF9CB8}">
      <dgm:prSet phldrT="[Texto]"/>
      <dgm:spPr/>
      <dgm:t>
        <a:bodyPr/>
        <a:lstStyle/>
        <a:p>
          <a:r>
            <a:rPr lang="es-MX" dirty="0"/>
            <a:t>Violencia estructural</a:t>
          </a:r>
        </a:p>
      </dgm:t>
    </dgm:pt>
    <dgm:pt modelId="{7A972221-659D-4DD8-B03D-2BC7CDB75A2A}" type="parTrans" cxnId="{C9583615-55E4-477D-9125-1731FFB3CE01}">
      <dgm:prSet/>
      <dgm:spPr/>
      <dgm:t>
        <a:bodyPr/>
        <a:lstStyle/>
        <a:p>
          <a:endParaRPr lang="es-MX"/>
        </a:p>
      </dgm:t>
    </dgm:pt>
    <dgm:pt modelId="{1A5E673E-9FF6-413F-8A11-336554EFFE19}" type="sibTrans" cxnId="{C9583615-55E4-477D-9125-1731FFB3CE01}">
      <dgm:prSet/>
      <dgm:spPr/>
      <dgm:t>
        <a:bodyPr/>
        <a:lstStyle/>
        <a:p>
          <a:endParaRPr lang="es-MX"/>
        </a:p>
      </dgm:t>
    </dgm:pt>
    <dgm:pt modelId="{E1BD3D47-427C-482C-8A53-4E763FA4C3FE}">
      <dgm:prSet phldrT="[Texto]"/>
      <dgm:spPr/>
      <dgm:t>
        <a:bodyPr/>
        <a:lstStyle/>
        <a:p>
          <a:r>
            <a:rPr lang="es-MX" dirty="0"/>
            <a:t>Explotación</a:t>
          </a:r>
        </a:p>
      </dgm:t>
    </dgm:pt>
    <dgm:pt modelId="{77AF3C95-7900-4289-8226-2A34392C92FB}" type="parTrans" cxnId="{9570744D-333C-4960-8348-5C48F240FC72}">
      <dgm:prSet/>
      <dgm:spPr/>
      <dgm:t>
        <a:bodyPr/>
        <a:lstStyle/>
        <a:p>
          <a:endParaRPr lang="es-MX"/>
        </a:p>
      </dgm:t>
    </dgm:pt>
    <dgm:pt modelId="{1A33A101-A56B-44C9-94D6-363EF312E538}" type="sibTrans" cxnId="{9570744D-333C-4960-8348-5C48F240FC72}">
      <dgm:prSet/>
      <dgm:spPr/>
      <dgm:t>
        <a:bodyPr/>
        <a:lstStyle/>
        <a:p>
          <a:endParaRPr lang="es-MX"/>
        </a:p>
      </dgm:t>
    </dgm:pt>
    <dgm:pt modelId="{4F0A92D0-9410-40B6-A36B-B0B3AB5203DE}">
      <dgm:prSet phldrT="[Texto]"/>
      <dgm:spPr/>
      <dgm:t>
        <a:bodyPr/>
        <a:lstStyle/>
        <a:p>
          <a:r>
            <a:rPr lang="es-MX" dirty="0"/>
            <a:t>Adoctrinamiento</a:t>
          </a:r>
        </a:p>
      </dgm:t>
    </dgm:pt>
    <dgm:pt modelId="{78970E9A-476C-4F8D-B031-78D9D736D6C8}" type="parTrans" cxnId="{284984AB-E098-45D8-BBA8-4BE84E68E115}">
      <dgm:prSet/>
      <dgm:spPr/>
      <dgm:t>
        <a:bodyPr/>
        <a:lstStyle/>
        <a:p>
          <a:endParaRPr lang="es-MX"/>
        </a:p>
      </dgm:t>
    </dgm:pt>
    <dgm:pt modelId="{AF093850-C0FF-41DD-8309-5B60614EB1F0}" type="sibTrans" cxnId="{284984AB-E098-45D8-BBA8-4BE84E68E115}">
      <dgm:prSet/>
      <dgm:spPr/>
      <dgm:t>
        <a:bodyPr/>
        <a:lstStyle/>
        <a:p>
          <a:endParaRPr lang="es-MX"/>
        </a:p>
      </dgm:t>
    </dgm:pt>
    <dgm:pt modelId="{B84097B0-C160-4E29-918B-3BD230950EF5}">
      <dgm:prSet phldrT="[Texto]"/>
      <dgm:spPr/>
      <dgm:t>
        <a:bodyPr/>
        <a:lstStyle/>
        <a:p>
          <a:r>
            <a:rPr lang="es-MX" dirty="0"/>
            <a:t>Desintegración</a:t>
          </a:r>
        </a:p>
      </dgm:t>
    </dgm:pt>
    <dgm:pt modelId="{458B8EA2-E74F-468B-AE82-2F99E30770B0}" type="parTrans" cxnId="{8835FDFA-A61C-43D2-A98A-C67592DDD1EE}">
      <dgm:prSet/>
      <dgm:spPr/>
      <dgm:t>
        <a:bodyPr/>
        <a:lstStyle/>
        <a:p>
          <a:endParaRPr lang="es-MX"/>
        </a:p>
      </dgm:t>
    </dgm:pt>
    <dgm:pt modelId="{2313CADF-4E97-42CC-AE4F-4B94F5176971}" type="sibTrans" cxnId="{8835FDFA-A61C-43D2-A98A-C67592DDD1EE}">
      <dgm:prSet/>
      <dgm:spPr/>
      <dgm:t>
        <a:bodyPr/>
        <a:lstStyle/>
        <a:p>
          <a:endParaRPr lang="es-MX"/>
        </a:p>
      </dgm:t>
    </dgm:pt>
    <dgm:pt modelId="{07B6A635-EFC0-4A67-B11B-69A76EF564CC}">
      <dgm:prSet phldrT="[Texto]"/>
      <dgm:spPr/>
      <dgm:t>
        <a:bodyPr/>
        <a:lstStyle/>
        <a:p>
          <a:r>
            <a:rPr lang="es-MX" dirty="0"/>
            <a:t>Represión</a:t>
          </a:r>
        </a:p>
      </dgm:t>
    </dgm:pt>
    <dgm:pt modelId="{EE205134-50C3-4C7E-9182-DE8904DA09CE}" type="parTrans" cxnId="{FF4F0068-2B98-41EA-85AB-895FA381130D}">
      <dgm:prSet/>
      <dgm:spPr/>
      <dgm:t>
        <a:bodyPr/>
        <a:lstStyle/>
        <a:p>
          <a:endParaRPr lang="es-MX"/>
        </a:p>
      </dgm:t>
    </dgm:pt>
    <dgm:pt modelId="{1BC66336-460B-4693-AE4D-91799B00D7C8}" type="sibTrans" cxnId="{FF4F0068-2B98-41EA-85AB-895FA381130D}">
      <dgm:prSet/>
      <dgm:spPr/>
      <dgm:t>
        <a:bodyPr/>
        <a:lstStyle/>
        <a:p>
          <a:endParaRPr lang="es-MX"/>
        </a:p>
      </dgm:t>
    </dgm:pt>
    <dgm:pt modelId="{3845386F-FFA1-4545-923D-2CF7BEB8608F}">
      <dgm:prSet phldrT="[Texto]"/>
      <dgm:spPr/>
      <dgm:t>
        <a:bodyPr/>
        <a:lstStyle/>
        <a:p>
          <a:r>
            <a:rPr lang="es-MX" dirty="0"/>
            <a:t>Expulsión</a:t>
          </a:r>
        </a:p>
      </dgm:t>
    </dgm:pt>
    <dgm:pt modelId="{B724C440-3FA7-43BF-BBA0-95E15F57C21F}" type="parTrans" cxnId="{81664D7D-1CFB-4238-9478-C83B7D5B3721}">
      <dgm:prSet/>
      <dgm:spPr/>
      <dgm:t>
        <a:bodyPr/>
        <a:lstStyle/>
        <a:p>
          <a:endParaRPr lang="es-MX"/>
        </a:p>
      </dgm:t>
    </dgm:pt>
    <dgm:pt modelId="{7BEF38F4-9FD4-4724-B958-256145175DCC}" type="sibTrans" cxnId="{81664D7D-1CFB-4238-9478-C83B7D5B3721}">
      <dgm:prSet/>
      <dgm:spPr/>
      <dgm:t>
        <a:bodyPr/>
        <a:lstStyle/>
        <a:p>
          <a:endParaRPr lang="es-MX"/>
        </a:p>
      </dgm:t>
    </dgm:pt>
    <dgm:pt modelId="{BE3FE183-5234-4AA5-9542-B5E5684EB321}">
      <dgm:prSet phldrT="[Texto]"/>
      <dgm:spPr/>
      <dgm:t>
        <a:bodyPr/>
        <a:lstStyle/>
        <a:p>
          <a:r>
            <a:rPr lang="es-MX" dirty="0"/>
            <a:t>Miseria</a:t>
          </a:r>
        </a:p>
      </dgm:t>
    </dgm:pt>
    <dgm:pt modelId="{C32380C0-EB46-489F-ACA2-A248DFF6185B}" type="parTrans" cxnId="{388F61A2-915F-4B97-8F6B-863A3EBE5596}">
      <dgm:prSet/>
      <dgm:spPr/>
      <dgm:t>
        <a:bodyPr/>
        <a:lstStyle/>
        <a:p>
          <a:endParaRPr lang="es-MX"/>
        </a:p>
      </dgm:t>
    </dgm:pt>
    <dgm:pt modelId="{5F694A0C-D736-4C36-A948-6CE0F074C52D}" type="sibTrans" cxnId="{388F61A2-915F-4B97-8F6B-863A3EBE5596}">
      <dgm:prSet/>
      <dgm:spPr/>
      <dgm:t>
        <a:bodyPr/>
        <a:lstStyle/>
        <a:p>
          <a:endParaRPr lang="es-MX"/>
        </a:p>
      </dgm:t>
    </dgm:pt>
    <dgm:pt modelId="{B64C5DEF-9079-47A6-B0E5-6CDA16734323}">
      <dgm:prSet phldrT="[Texto]"/>
      <dgm:spPr/>
      <dgm:t>
        <a:bodyPr/>
        <a:lstStyle/>
        <a:p>
          <a:r>
            <a:rPr lang="es-MX" dirty="0"/>
            <a:t>Aislamiento forzoso</a:t>
          </a:r>
        </a:p>
      </dgm:t>
    </dgm:pt>
    <dgm:pt modelId="{6E1B95BF-FD15-4056-BA40-E59562BB88D9}" type="parTrans" cxnId="{92F4CF27-5647-48AF-9DDC-6A01CF6D57FE}">
      <dgm:prSet/>
      <dgm:spPr/>
      <dgm:t>
        <a:bodyPr/>
        <a:lstStyle/>
        <a:p>
          <a:endParaRPr lang="es-MX"/>
        </a:p>
      </dgm:t>
    </dgm:pt>
    <dgm:pt modelId="{4240FAAE-499C-4CBD-B22C-518EDACBA2B4}" type="sibTrans" cxnId="{92F4CF27-5647-48AF-9DDC-6A01CF6D57FE}">
      <dgm:prSet/>
      <dgm:spPr/>
      <dgm:t>
        <a:bodyPr/>
        <a:lstStyle/>
        <a:p>
          <a:endParaRPr lang="es-MX"/>
        </a:p>
      </dgm:t>
    </dgm:pt>
    <dgm:pt modelId="{3E309DB6-9F99-428B-9B09-C108A03480DC}" type="pres">
      <dgm:prSet presAssocID="{BE42A7E8-C5FD-41BE-B435-51A944356F93}" presName="layout" presStyleCnt="0">
        <dgm:presLayoutVars>
          <dgm:chMax/>
          <dgm:chPref/>
          <dgm:dir/>
          <dgm:resizeHandles/>
        </dgm:presLayoutVars>
      </dgm:prSet>
      <dgm:spPr/>
    </dgm:pt>
    <dgm:pt modelId="{1EA16200-A7FF-4000-B639-98F14FBC1634}" type="pres">
      <dgm:prSet presAssocID="{F3498909-E079-4143-AD3D-D6D103793BAD}" presName="root" presStyleCnt="0">
        <dgm:presLayoutVars>
          <dgm:chMax/>
          <dgm:chPref/>
        </dgm:presLayoutVars>
      </dgm:prSet>
      <dgm:spPr/>
    </dgm:pt>
    <dgm:pt modelId="{AFEE5D3F-299F-4FAA-BE7F-395C5CEC25E2}" type="pres">
      <dgm:prSet presAssocID="{F3498909-E079-4143-AD3D-D6D103793BAD}" presName="rootComposite" presStyleCnt="0">
        <dgm:presLayoutVars/>
      </dgm:prSet>
      <dgm:spPr/>
    </dgm:pt>
    <dgm:pt modelId="{83F2A6A2-F8B0-4FE4-9A05-5771E4046363}" type="pres">
      <dgm:prSet presAssocID="{F3498909-E079-4143-AD3D-D6D103793BAD}" presName="ParentAccent" presStyleLbl="alignNode1" presStyleIdx="0" presStyleCnt="2"/>
      <dgm:spPr/>
    </dgm:pt>
    <dgm:pt modelId="{AEC0E888-8ACB-4C7E-8839-486A1B3A3476}" type="pres">
      <dgm:prSet presAssocID="{F3498909-E079-4143-AD3D-D6D103793BAD}" presName="ParentSmallAccent" presStyleLbl="fgAcc1" presStyleIdx="0" presStyleCnt="2"/>
      <dgm:spPr/>
    </dgm:pt>
    <dgm:pt modelId="{97E90AB5-67AD-4EA7-BC59-8787E61254AA}" type="pres">
      <dgm:prSet presAssocID="{F3498909-E079-4143-AD3D-D6D103793BAD}" presName="Parent" presStyleLbl="revTx" presStyleIdx="0" presStyleCnt="12">
        <dgm:presLayoutVars>
          <dgm:chMax/>
          <dgm:chPref val="4"/>
          <dgm:bulletEnabled val="1"/>
        </dgm:presLayoutVars>
      </dgm:prSet>
      <dgm:spPr/>
    </dgm:pt>
    <dgm:pt modelId="{39D6BC2F-3645-44C1-8933-780C64E035AA}" type="pres">
      <dgm:prSet presAssocID="{F3498909-E079-4143-AD3D-D6D103793BAD}" presName="childShape" presStyleCnt="0">
        <dgm:presLayoutVars>
          <dgm:chMax val="0"/>
          <dgm:chPref val="0"/>
        </dgm:presLayoutVars>
      </dgm:prSet>
      <dgm:spPr/>
    </dgm:pt>
    <dgm:pt modelId="{6258E309-AE1E-4E2B-A2BD-393692717AF7}" type="pres">
      <dgm:prSet presAssocID="{F8484262-9E66-43A9-AF9D-412746171135}" presName="childComposite" presStyleCnt="0">
        <dgm:presLayoutVars>
          <dgm:chMax val="0"/>
          <dgm:chPref val="0"/>
        </dgm:presLayoutVars>
      </dgm:prSet>
      <dgm:spPr/>
    </dgm:pt>
    <dgm:pt modelId="{75A9AC1B-2CB5-46A5-87EC-EDA44E2DCA74}" type="pres">
      <dgm:prSet presAssocID="{F8484262-9E66-43A9-AF9D-412746171135}" presName="ChildAccent" presStyleLbl="solidFgAcc1" presStyleIdx="0" presStyleCnt="10"/>
      <dgm:spPr/>
    </dgm:pt>
    <dgm:pt modelId="{AB2975F2-043E-4017-AAAB-23B6BAC81124}" type="pres">
      <dgm:prSet presAssocID="{F8484262-9E66-43A9-AF9D-412746171135}" presName="Child" presStyleLbl="revTx" presStyleIdx="1" presStyleCnt="12">
        <dgm:presLayoutVars>
          <dgm:chMax val="0"/>
          <dgm:chPref val="0"/>
          <dgm:bulletEnabled val="1"/>
        </dgm:presLayoutVars>
      </dgm:prSet>
      <dgm:spPr/>
    </dgm:pt>
    <dgm:pt modelId="{CCFF6BA5-FEC2-49F7-B463-9C604F1A6C46}" type="pres">
      <dgm:prSet presAssocID="{40133F39-CFFC-4D24-9531-E7F6FD92B5B8}" presName="childComposite" presStyleCnt="0">
        <dgm:presLayoutVars>
          <dgm:chMax val="0"/>
          <dgm:chPref val="0"/>
        </dgm:presLayoutVars>
      </dgm:prSet>
      <dgm:spPr/>
    </dgm:pt>
    <dgm:pt modelId="{C7578476-D8AB-4D33-B418-85FB60FC3E2E}" type="pres">
      <dgm:prSet presAssocID="{40133F39-CFFC-4D24-9531-E7F6FD92B5B8}" presName="ChildAccent" presStyleLbl="solidFgAcc1" presStyleIdx="1" presStyleCnt="10"/>
      <dgm:spPr/>
    </dgm:pt>
    <dgm:pt modelId="{E7790D6C-684E-4650-9205-76477DB861D2}" type="pres">
      <dgm:prSet presAssocID="{40133F39-CFFC-4D24-9531-E7F6FD92B5B8}" presName="Child" presStyleLbl="revTx" presStyleIdx="2" presStyleCnt="12">
        <dgm:presLayoutVars>
          <dgm:chMax val="0"/>
          <dgm:chPref val="0"/>
          <dgm:bulletEnabled val="1"/>
        </dgm:presLayoutVars>
      </dgm:prSet>
      <dgm:spPr/>
    </dgm:pt>
    <dgm:pt modelId="{990539BA-7395-475F-A364-FB08F752FDE3}" type="pres">
      <dgm:prSet presAssocID="{BDE58544-7822-428F-9FF0-56F36082BBD1}" presName="childComposite" presStyleCnt="0">
        <dgm:presLayoutVars>
          <dgm:chMax val="0"/>
          <dgm:chPref val="0"/>
        </dgm:presLayoutVars>
      </dgm:prSet>
      <dgm:spPr/>
    </dgm:pt>
    <dgm:pt modelId="{0D40DB41-424B-4E2D-A69D-3C25D83CB501}" type="pres">
      <dgm:prSet presAssocID="{BDE58544-7822-428F-9FF0-56F36082BBD1}" presName="ChildAccent" presStyleLbl="solidFgAcc1" presStyleIdx="2" presStyleCnt="10"/>
      <dgm:spPr/>
    </dgm:pt>
    <dgm:pt modelId="{280E9ECC-6BC3-409C-9200-081FB1EB82A7}" type="pres">
      <dgm:prSet presAssocID="{BDE58544-7822-428F-9FF0-56F36082BBD1}" presName="Child" presStyleLbl="revTx" presStyleIdx="3" presStyleCnt="12">
        <dgm:presLayoutVars>
          <dgm:chMax val="0"/>
          <dgm:chPref val="0"/>
          <dgm:bulletEnabled val="1"/>
        </dgm:presLayoutVars>
      </dgm:prSet>
      <dgm:spPr/>
    </dgm:pt>
    <dgm:pt modelId="{0E5E7A40-1A13-4872-AC48-BA4EB82DE1EF}" type="pres">
      <dgm:prSet presAssocID="{07B6A635-EFC0-4A67-B11B-69A76EF564CC}" presName="childComposite" presStyleCnt="0">
        <dgm:presLayoutVars>
          <dgm:chMax val="0"/>
          <dgm:chPref val="0"/>
        </dgm:presLayoutVars>
      </dgm:prSet>
      <dgm:spPr/>
    </dgm:pt>
    <dgm:pt modelId="{B8EA6D12-2E93-4368-BAA6-6E85536C6D03}" type="pres">
      <dgm:prSet presAssocID="{07B6A635-EFC0-4A67-B11B-69A76EF564CC}" presName="ChildAccent" presStyleLbl="solidFgAcc1" presStyleIdx="3" presStyleCnt="10"/>
      <dgm:spPr/>
    </dgm:pt>
    <dgm:pt modelId="{2A42BD24-935F-4D1D-8243-083A4CC191DA}" type="pres">
      <dgm:prSet presAssocID="{07B6A635-EFC0-4A67-B11B-69A76EF564CC}" presName="Child" presStyleLbl="revTx" presStyleIdx="4" presStyleCnt="12">
        <dgm:presLayoutVars>
          <dgm:chMax val="0"/>
          <dgm:chPref val="0"/>
          <dgm:bulletEnabled val="1"/>
        </dgm:presLayoutVars>
      </dgm:prSet>
      <dgm:spPr/>
    </dgm:pt>
    <dgm:pt modelId="{91F1EC13-F4B5-425B-B75C-0C89E8DF9A7A}" type="pres">
      <dgm:prSet presAssocID="{3845386F-FFA1-4545-923D-2CF7BEB8608F}" presName="childComposite" presStyleCnt="0">
        <dgm:presLayoutVars>
          <dgm:chMax val="0"/>
          <dgm:chPref val="0"/>
        </dgm:presLayoutVars>
      </dgm:prSet>
      <dgm:spPr/>
    </dgm:pt>
    <dgm:pt modelId="{9C0C147F-7BBF-428B-A295-FA206B8BC385}" type="pres">
      <dgm:prSet presAssocID="{3845386F-FFA1-4545-923D-2CF7BEB8608F}" presName="ChildAccent" presStyleLbl="solidFgAcc1" presStyleIdx="4" presStyleCnt="10"/>
      <dgm:spPr/>
    </dgm:pt>
    <dgm:pt modelId="{81B09B6F-D83E-4738-A92A-DF116997E847}" type="pres">
      <dgm:prSet presAssocID="{3845386F-FFA1-4545-923D-2CF7BEB8608F}" presName="Child" presStyleLbl="revTx" presStyleIdx="5" presStyleCnt="12">
        <dgm:presLayoutVars>
          <dgm:chMax val="0"/>
          <dgm:chPref val="0"/>
          <dgm:bulletEnabled val="1"/>
        </dgm:presLayoutVars>
      </dgm:prSet>
      <dgm:spPr/>
    </dgm:pt>
    <dgm:pt modelId="{FED56937-3873-4F7A-8316-15D9A0B276DC}" type="pres">
      <dgm:prSet presAssocID="{BE3FE183-5234-4AA5-9542-B5E5684EB321}" presName="childComposite" presStyleCnt="0">
        <dgm:presLayoutVars>
          <dgm:chMax val="0"/>
          <dgm:chPref val="0"/>
        </dgm:presLayoutVars>
      </dgm:prSet>
      <dgm:spPr/>
    </dgm:pt>
    <dgm:pt modelId="{408664F3-57B4-4AA8-ABBC-AAD9076BAF62}" type="pres">
      <dgm:prSet presAssocID="{BE3FE183-5234-4AA5-9542-B5E5684EB321}" presName="ChildAccent" presStyleLbl="solidFgAcc1" presStyleIdx="5" presStyleCnt="10"/>
      <dgm:spPr/>
    </dgm:pt>
    <dgm:pt modelId="{00BF29CA-8A4C-43C5-A872-B8B213864E96}" type="pres">
      <dgm:prSet presAssocID="{BE3FE183-5234-4AA5-9542-B5E5684EB321}" presName="Child" presStyleLbl="revTx" presStyleIdx="6" presStyleCnt="12">
        <dgm:presLayoutVars>
          <dgm:chMax val="0"/>
          <dgm:chPref val="0"/>
          <dgm:bulletEnabled val="1"/>
        </dgm:presLayoutVars>
      </dgm:prSet>
      <dgm:spPr/>
    </dgm:pt>
    <dgm:pt modelId="{92B787A7-F81C-4F4B-969E-89D1527EC022}" type="pres">
      <dgm:prSet presAssocID="{DDF30300-B5EE-404F-8D25-98F370BF9CB8}" presName="root" presStyleCnt="0">
        <dgm:presLayoutVars>
          <dgm:chMax/>
          <dgm:chPref/>
        </dgm:presLayoutVars>
      </dgm:prSet>
      <dgm:spPr/>
    </dgm:pt>
    <dgm:pt modelId="{5E13CFDB-8354-45A0-9B36-1CCFC0CBCC93}" type="pres">
      <dgm:prSet presAssocID="{DDF30300-B5EE-404F-8D25-98F370BF9CB8}" presName="rootComposite" presStyleCnt="0">
        <dgm:presLayoutVars/>
      </dgm:prSet>
      <dgm:spPr/>
    </dgm:pt>
    <dgm:pt modelId="{427B67FA-951C-4AD1-84F3-D9A82005AFFF}" type="pres">
      <dgm:prSet presAssocID="{DDF30300-B5EE-404F-8D25-98F370BF9CB8}" presName="ParentAccent" presStyleLbl="alignNode1" presStyleIdx="1" presStyleCnt="2"/>
      <dgm:spPr/>
    </dgm:pt>
    <dgm:pt modelId="{D8266FE5-1766-4540-B02A-4C45A638A598}" type="pres">
      <dgm:prSet presAssocID="{DDF30300-B5EE-404F-8D25-98F370BF9CB8}" presName="ParentSmallAccent" presStyleLbl="fgAcc1" presStyleIdx="1" presStyleCnt="2"/>
      <dgm:spPr/>
    </dgm:pt>
    <dgm:pt modelId="{2C91CC7A-CC4F-410D-A8E4-A4B92811D52A}" type="pres">
      <dgm:prSet presAssocID="{DDF30300-B5EE-404F-8D25-98F370BF9CB8}" presName="Parent" presStyleLbl="revTx" presStyleIdx="7" presStyleCnt="12">
        <dgm:presLayoutVars>
          <dgm:chMax/>
          <dgm:chPref val="4"/>
          <dgm:bulletEnabled val="1"/>
        </dgm:presLayoutVars>
      </dgm:prSet>
      <dgm:spPr/>
    </dgm:pt>
    <dgm:pt modelId="{9815C99A-24AE-4757-A790-C3DE5FCBE6B8}" type="pres">
      <dgm:prSet presAssocID="{DDF30300-B5EE-404F-8D25-98F370BF9CB8}" presName="childShape" presStyleCnt="0">
        <dgm:presLayoutVars>
          <dgm:chMax val="0"/>
          <dgm:chPref val="0"/>
        </dgm:presLayoutVars>
      </dgm:prSet>
      <dgm:spPr/>
    </dgm:pt>
    <dgm:pt modelId="{0B26ACFD-732A-470E-B5A9-DBCD19EB9050}" type="pres">
      <dgm:prSet presAssocID="{E1BD3D47-427C-482C-8A53-4E763FA4C3FE}" presName="childComposite" presStyleCnt="0">
        <dgm:presLayoutVars>
          <dgm:chMax val="0"/>
          <dgm:chPref val="0"/>
        </dgm:presLayoutVars>
      </dgm:prSet>
      <dgm:spPr/>
    </dgm:pt>
    <dgm:pt modelId="{A4CF4859-A1FD-4A91-974F-641BFD759380}" type="pres">
      <dgm:prSet presAssocID="{E1BD3D47-427C-482C-8A53-4E763FA4C3FE}" presName="ChildAccent" presStyleLbl="solidFgAcc1" presStyleIdx="6" presStyleCnt="10"/>
      <dgm:spPr/>
    </dgm:pt>
    <dgm:pt modelId="{511D0B5A-3FD5-4DC4-8EE2-3BE2DF80C145}" type="pres">
      <dgm:prSet presAssocID="{E1BD3D47-427C-482C-8A53-4E763FA4C3FE}" presName="Child" presStyleLbl="revTx" presStyleIdx="8" presStyleCnt="12">
        <dgm:presLayoutVars>
          <dgm:chMax val="0"/>
          <dgm:chPref val="0"/>
          <dgm:bulletEnabled val="1"/>
        </dgm:presLayoutVars>
      </dgm:prSet>
      <dgm:spPr/>
    </dgm:pt>
    <dgm:pt modelId="{B13288E0-FCEF-446C-9B61-7C82C0664CD1}" type="pres">
      <dgm:prSet presAssocID="{4F0A92D0-9410-40B6-A36B-B0B3AB5203DE}" presName="childComposite" presStyleCnt="0">
        <dgm:presLayoutVars>
          <dgm:chMax val="0"/>
          <dgm:chPref val="0"/>
        </dgm:presLayoutVars>
      </dgm:prSet>
      <dgm:spPr/>
    </dgm:pt>
    <dgm:pt modelId="{21251907-58E0-4020-9198-307FDC45B51F}" type="pres">
      <dgm:prSet presAssocID="{4F0A92D0-9410-40B6-A36B-B0B3AB5203DE}" presName="ChildAccent" presStyleLbl="solidFgAcc1" presStyleIdx="7" presStyleCnt="10"/>
      <dgm:spPr/>
    </dgm:pt>
    <dgm:pt modelId="{8DC88B9F-36B0-4666-A2D1-BEA9845DA35B}" type="pres">
      <dgm:prSet presAssocID="{4F0A92D0-9410-40B6-A36B-B0B3AB5203DE}" presName="Child" presStyleLbl="revTx" presStyleIdx="9" presStyleCnt="12">
        <dgm:presLayoutVars>
          <dgm:chMax val="0"/>
          <dgm:chPref val="0"/>
          <dgm:bulletEnabled val="1"/>
        </dgm:presLayoutVars>
      </dgm:prSet>
      <dgm:spPr/>
    </dgm:pt>
    <dgm:pt modelId="{DDD692E9-4EF2-480F-8088-676EB6C75D45}" type="pres">
      <dgm:prSet presAssocID="{B84097B0-C160-4E29-918B-3BD230950EF5}" presName="childComposite" presStyleCnt="0">
        <dgm:presLayoutVars>
          <dgm:chMax val="0"/>
          <dgm:chPref val="0"/>
        </dgm:presLayoutVars>
      </dgm:prSet>
      <dgm:spPr/>
    </dgm:pt>
    <dgm:pt modelId="{3B02C00C-6E03-4E05-80F9-C10F042EBA5C}" type="pres">
      <dgm:prSet presAssocID="{B84097B0-C160-4E29-918B-3BD230950EF5}" presName="ChildAccent" presStyleLbl="solidFgAcc1" presStyleIdx="8" presStyleCnt="10"/>
      <dgm:spPr/>
    </dgm:pt>
    <dgm:pt modelId="{3F75F90E-C815-4ECE-A62B-42648D5D612C}" type="pres">
      <dgm:prSet presAssocID="{B84097B0-C160-4E29-918B-3BD230950EF5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</dgm:pt>
    <dgm:pt modelId="{C630F13F-B9F4-4C70-B63C-5D513DF6B430}" type="pres">
      <dgm:prSet presAssocID="{B64C5DEF-9079-47A6-B0E5-6CDA16734323}" presName="childComposite" presStyleCnt="0">
        <dgm:presLayoutVars>
          <dgm:chMax val="0"/>
          <dgm:chPref val="0"/>
        </dgm:presLayoutVars>
      </dgm:prSet>
      <dgm:spPr/>
    </dgm:pt>
    <dgm:pt modelId="{F0B65708-4B4B-476A-B11A-F02B9E29B749}" type="pres">
      <dgm:prSet presAssocID="{B64C5DEF-9079-47A6-B0E5-6CDA16734323}" presName="ChildAccent" presStyleLbl="solidFgAcc1" presStyleIdx="9" presStyleCnt="10"/>
      <dgm:spPr/>
    </dgm:pt>
    <dgm:pt modelId="{E7B9FCF4-1A11-488D-9DC4-40177C3142C8}" type="pres">
      <dgm:prSet presAssocID="{B64C5DEF-9079-47A6-B0E5-6CDA16734323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</dgm:pt>
  </dgm:ptLst>
  <dgm:cxnLst>
    <dgm:cxn modelId="{B43B9D10-3A1E-4A9C-ABBC-CFCE24AA3714}" type="presOf" srcId="{3845386F-FFA1-4545-923D-2CF7BEB8608F}" destId="{81B09B6F-D83E-4738-A92A-DF116997E847}" srcOrd="0" destOrd="0" presId="urn:microsoft.com/office/officeart/2008/layout/SquareAccentList"/>
    <dgm:cxn modelId="{C9583615-55E4-477D-9125-1731FFB3CE01}" srcId="{BE42A7E8-C5FD-41BE-B435-51A944356F93}" destId="{DDF30300-B5EE-404F-8D25-98F370BF9CB8}" srcOrd="1" destOrd="0" parTransId="{7A972221-659D-4DD8-B03D-2BC7CDB75A2A}" sibTransId="{1A5E673E-9FF6-413F-8A11-336554EFFE19}"/>
    <dgm:cxn modelId="{3AB0A215-4FCA-4A49-AD60-63119DDBAEFF}" type="presOf" srcId="{40133F39-CFFC-4D24-9531-E7F6FD92B5B8}" destId="{E7790D6C-684E-4650-9205-76477DB861D2}" srcOrd="0" destOrd="0" presId="urn:microsoft.com/office/officeart/2008/layout/SquareAccentList"/>
    <dgm:cxn modelId="{92F4CF27-5647-48AF-9DDC-6A01CF6D57FE}" srcId="{DDF30300-B5EE-404F-8D25-98F370BF9CB8}" destId="{B64C5DEF-9079-47A6-B0E5-6CDA16734323}" srcOrd="3" destOrd="0" parTransId="{6E1B95BF-FD15-4056-BA40-E59562BB88D9}" sibTransId="{4240FAAE-499C-4CBD-B22C-518EDACBA2B4}"/>
    <dgm:cxn modelId="{E9F96F2C-F706-4D36-B0BE-4D13CCF1A2CF}" type="presOf" srcId="{E1BD3D47-427C-482C-8A53-4E763FA4C3FE}" destId="{511D0B5A-3FD5-4DC4-8EE2-3BE2DF80C145}" srcOrd="0" destOrd="0" presId="urn:microsoft.com/office/officeart/2008/layout/SquareAccentList"/>
    <dgm:cxn modelId="{A389F230-6FBA-4520-B3E0-8DE1AA8C2EDC}" type="presOf" srcId="{BE42A7E8-C5FD-41BE-B435-51A944356F93}" destId="{3E309DB6-9F99-428B-9B09-C108A03480DC}" srcOrd="0" destOrd="0" presId="urn:microsoft.com/office/officeart/2008/layout/SquareAccentList"/>
    <dgm:cxn modelId="{7378BB40-984C-486F-BA75-0A3876E4845E}" type="presOf" srcId="{B64C5DEF-9079-47A6-B0E5-6CDA16734323}" destId="{E7B9FCF4-1A11-488D-9DC4-40177C3142C8}" srcOrd="0" destOrd="0" presId="urn:microsoft.com/office/officeart/2008/layout/SquareAccentList"/>
    <dgm:cxn modelId="{FF4F0068-2B98-41EA-85AB-895FA381130D}" srcId="{F3498909-E079-4143-AD3D-D6D103793BAD}" destId="{07B6A635-EFC0-4A67-B11B-69A76EF564CC}" srcOrd="3" destOrd="0" parTransId="{EE205134-50C3-4C7E-9182-DE8904DA09CE}" sibTransId="{1BC66336-460B-4693-AE4D-91799B00D7C8}"/>
    <dgm:cxn modelId="{3F96B748-3A08-408E-A0C4-BAA43049D2F1}" type="presOf" srcId="{BE3FE183-5234-4AA5-9542-B5E5684EB321}" destId="{00BF29CA-8A4C-43C5-A872-B8B213864E96}" srcOrd="0" destOrd="0" presId="urn:microsoft.com/office/officeart/2008/layout/SquareAccentList"/>
    <dgm:cxn modelId="{9570744D-333C-4960-8348-5C48F240FC72}" srcId="{DDF30300-B5EE-404F-8D25-98F370BF9CB8}" destId="{E1BD3D47-427C-482C-8A53-4E763FA4C3FE}" srcOrd="0" destOrd="0" parTransId="{77AF3C95-7900-4289-8226-2A34392C92FB}" sibTransId="{1A33A101-A56B-44C9-94D6-363EF312E538}"/>
    <dgm:cxn modelId="{75C1D75A-576C-4F2D-B73D-041EE2DF10F7}" type="presOf" srcId="{07B6A635-EFC0-4A67-B11B-69A76EF564CC}" destId="{2A42BD24-935F-4D1D-8243-083A4CC191DA}" srcOrd="0" destOrd="0" presId="urn:microsoft.com/office/officeart/2008/layout/SquareAccentList"/>
    <dgm:cxn modelId="{A108FC5A-0B79-430B-B0C4-1DA3A0298E39}" type="presOf" srcId="{F8484262-9E66-43A9-AF9D-412746171135}" destId="{AB2975F2-043E-4017-AAAB-23B6BAC81124}" srcOrd="0" destOrd="0" presId="urn:microsoft.com/office/officeart/2008/layout/SquareAccentList"/>
    <dgm:cxn modelId="{81664D7D-1CFB-4238-9478-C83B7D5B3721}" srcId="{F3498909-E079-4143-AD3D-D6D103793BAD}" destId="{3845386F-FFA1-4545-923D-2CF7BEB8608F}" srcOrd="4" destOrd="0" parTransId="{B724C440-3FA7-43BF-BBA0-95E15F57C21F}" sibTransId="{7BEF38F4-9FD4-4724-B958-256145175DCC}"/>
    <dgm:cxn modelId="{2D0EE382-3C74-43C8-9650-F8BC335A4099}" srcId="{F3498909-E079-4143-AD3D-D6D103793BAD}" destId="{40133F39-CFFC-4D24-9531-E7F6FD92B5B8}" srcOrd="1" destOrd="0" parTransId="{694E7ADA-DFB5-4E7A-98F2-318BF76BDACA}" sibTransId="{62DE26DD-CD94-4BB5-BEEB-ECC84491556F}"/>
    <dgm:cxn modelId="{555F2694-06A6-462C-98B1-EADA7954F426}" type="presOf" srcId="{BDE58544-7822-428F-9FF0-56F36082BBD1}" destId="{280E9ECC-6BC3-409C-9200-081FB1EB82A7}" srcOrd="0" destOrd="0" presId="urn:microsoft.com/office/officeart/2008/layout/SquareAccentList"/>
    <dgm:cxn modelId="{13F2D79A-798D-4AA1-8347-79FE610D2BB3}" type="presOf" srcId="{B84097B0-C160-4E29-918B-3BD230950EF5}" destId="{3F75F90E-C815-4ECE-A62B-42648D5D612C}" srcOrd="0" destOrd="0" presId="urn:microsoft.com/office/officeart/2008/layout/SquareAccentList"/>
    <dgm:cxn modelId="{388F61A2-915F-4B97-8F6B-863A3EBE5596}" srcId="{F3498909-E079-4143-AD3D-D6D103793BAD}" destId="{BE3FE183-5234-4AA5-9542-B5E5684EB321}" srcOrd="5" destOrd="0" parTransId="{C32380C0-EB46-489F-ACA2-A248DFF6185B}" sibTransId="{5F694A0C-D736-4C36-A948-6CE0F074C52D}"/>
    <dgm:cxn modelId="{284984AB-E098-45D8-BBA8-4BE84E68E115}" srcId="{DDF30300-B5EE-404F-8D25-98F370BF9CB8}" destId="{4F0A92D0-9410-40B6-A36B-B0B3AB5203DE}" srcOrd="1" destOrd="0" parTransId="{78970E9A-476C-4F8D-B031-78D9D736D6C8}" sibTransId="{AF093850-C0FF-41DD-8309-5B60614EB1F0}"/>
    <dgm:cxn modelId="{F15461B3-E788-4296-A917-A28DA79DA26C}" type="presOf" srcId="{F3498909-E079-4143-AD3D-D6D103793BAD}" destId="{97E90AB5-67AD-4EA7-BC59-8787E61254AA}" srcOrd="0" destOrd="0" presId="urn:microsoft.com/office/officeart/2008/layout/SquareAccentList"/>
    <dgm:cxn modelId="{E3C6A4B4-134A-42E7-98CD-530FB121B533}" srcId="{F3498909-E079-4143-AD3D-D6D103793BAD}" destId="{BDE58544-7822-428F-9FF0-56F36082BBD1}" srcOrd="2" destOrd="0" parTransId="{26B1E260-84D6-484B-88B1-8A1F8CD1DD6A}" sibTransId="{200D5FB1-4E11-4E1D-9981-F35B1E18B23E}"/>
    <dgm:cxn modelId="{9FAD4BB8-D1A5-49D2-BAFE-05C109E22B44}" type="presOf" srcId="{DDF30300-B5EE-404F-8D25-98F370BF9CB8}" destId="{2C91CC7A-CC4F-410D-A8E4-A4B92811D52A}" srcOrd="0" destOrd="0" presId="urn:microsoft.com/office/officeart/2008/layout/SquareAccentList"/>
    <dgm:cxn modelId="{81D241C7-84AA-477E-B025-FFF6E72CA074}" srcId="{F3498909-E079-4143-AD3D-D6D103793BAD}" destId="{F8484262-9E66-43A9-AF9D-412746171135}" srcOrd="0" destOrd="0" parTransId="{3C84EB7F-D830-4522-868E-754B47D058DF}" sibTransId="{141B2DB7-0084-44FA-B3E7-D2932D448946}"/>
    <dgm:cxn modelId="{8E8698CD-6A95-4C14-806E-1286202885CC}" srcId="{BE42A7E8-C5FD-41BE-B435-51A944356F93}" destId="{F3498909-E079-4143-AD3D-D6D103793BAD}" srcOrd="0" destOrd="0" parTransId="{D3ACB5C4-B815-45C7-BF6B-AA22122EBCA0}" sibTransId="{37D38C1F-8F4B-4C0F-8F08-A7AE3AF55233}"/>
    <dgm:cxn modelId="{30DFB4E0-F4C1-4BD5-BC9A-D0DC4C09C975}" type="presOf" srcId="{4F0A92D0-9410-40B6-A36B-B0B3AB5203DE}" destId="{8DC88B9F-36B0-4666-A2D1-BEA9845DA35B}" srcOrd="0" destOrd="0" presId="urn:microsoft.com/office/officeart/2008/layout/SquareAccentList"/>
    <dgm:cxn modelId="{8835FDFA-A61C-43D2-A98A-C67592DDD1EE}" srcId="{DDF30300-B5EE-404F-8D25-98F370BF9CB8}" destId="{B84097B0-C160-4E29-918B-3BD230950EF5}" srcOrd="2" destOrd="0" parTransId="{458B8EA2-E74F-468B-AE82-2F99E30770B0}" sibTransId="{2313CADF-4E97-42CC-AE4F-4B94F5176971}"/>
    <dgm:cxn modelId="{BF49A7A4-B918-4943-AAFA-BC7FB0CB1DD3}" type="presParOf" srcId="{3E309DB6-9F99-428B-9B09-C108A03480DC}" destId="{1EA16200-A7FF-4000-B639-98F14FBC1634}" srcOrd="0" destOrd="0" presId="urn:microsoft.com/office/officeart/2008/layout/SquareAccentList"/>
    <dgm:cxn modelId="{4CDE635E-490E-42DB-92B3-06F1684D665D}" type="presParOf" srcId="{1EA16200-A7FF-4000-B639-98F14FBC1634}" destId="{AFEE5D3F-299F-4FAA-BE7F-395C5CEC25E2}" srcOrd="0" destOrd="0" presId="urn:microsoft.com/office/officeart/2008/layout/SquareAccentList"/>
    <dgm:cxn modelId="{21419B40-3A69-4E9C-AAE7-25B9DC1473BD}" type="presParOf" srcId="{AFEE5D3F-299F-4FAA-BE7F-395C5CEC25E2}" destId="{83F2A6A2-F8B0-4FE4-9A05-5771E4046363}" srcOrd="0" destOrd="0" presId="urn:microsoft.com/office/officeart/2008/layout/SquareAccentList"/>
    <dgm:cxn modelId="{8306CDA4-0E73-47FF-9475-CF731630FC80}" type="presParOf" srcId="{AFEE5D3F-299F-4FAA-BE7F-395C5CEC25E2}" destId="{AEC0E888-8ACB-4C7E-8839-486A1B3A3476}" srcOrd="1" destOrd="0" presId="urn:microsoft.com/office/officeart/2008/layout/SquareAccentList"/>
    <dgm:cxn modelId="{23C69923-E882-4C5F-826F-C311E723F9AF}" type="presParOf" srcId="{AFEE5D3F-299F-4FAA-BE7F-395C5CEC25E2}" destId="{97E90AB5-67AD-4EA7-BC59-8787E61254AA}" srcOrd="2" destOrd="0" presId="urn:microsoft.com/office/officeart/2008/layout/SquareAccentList"/>
    <dgm:cxn modelId="{14B749B6-18AE-42CE-B004-E65C54B6A573}" type="presParOf" srcId="{1EA16200-A7FF-4000-B639-98F14FBC1634}" destId="{39D6BC2F-3645-44C1-8933-780C64E035AA}" srcOrd="1" destOrd="0" presId="urn:microsoft.com/office/officeart/2008/layout/SquareAccentList"/>
    <dgm:cxn modelId="{996F0653-D09A-446C-8101-96FD00ED92CC}" type="presParOf" srcId="{39D6BC2F-3645-44C1-8933-780C64E035AA}" destId="{6258E309-AE1E-4E2B-A2BD-393692717AF7}" srcOrd="0" destOrd="0" presId="urn:microsoft.com/office/officeart/2008/layout/SquareAccentList"/>
    <dgm:cxn modelId="{FC91AF9A-F5B4-4B29-8255-2623455DD18C}" type="presParOf" srcId="{6258E309-AE1E-4E2B-A2BD-393692717AF7}" destId="{75A9AC1B-2CB5-46A5-87EC-EDA44E2DCA74}" srcOrd="0" destOrd="0" presId="urn:microsoft.com/office/officeart/2008/layout/SquareAccentList"/>
    <dgm:cxn modelId="{3220366E-A0C6-4A0D-BC65-8425F4674242}" type="presParOf" srcId="{6258E309-AE1E-4E2B-A2BD-393692717AF7}" destId="{AB2975F2-043E-4017-AAAB-23B6BAC81124}" srcOrd="1" destOrd="0" presId="urn:microsoft.com/office/officeart/2008/layout/SquareAccentList"/>
    <dgm:cxn modelId="{A66105C8-B2CA-4510-9963-3F25124E6EAD}" type="presParOf" srcId="{39D6BC2F-3645-44C1-8933-780C64E035AA}" destId="{CCFF6BA5-FEC2-49F7-B463-9C604F1A6C46}" srcOrd="1" destOrd="0" presId="urn:microsoft.com/office/officeart/2008/layout/SquareAccentList"/>
    <dgm:cxn modelId="{7429DE12-A2E1-4554-A5AA-63E1187FFBCF}" type="presParOf" srcId="{CCFF6BA5-FEC2-49F7-B463-9C604F1A6C46}" destId="{C7578476-D8AB-4D33-B418-85FB60FC3E2E}" srcOrd="0" destOrd="0" presId="urn:microsoft.com/office/officeart/2008/layout/SquareAccentList"/>
    <dgm:cxn modelId="{80D8B414-6DB3-44A7-9462-F7321359E0E3}" type="presParOf" srcId="{CCFF6BA5-FEC2-49F7-B463-9C604F1A6C46}" destId="{E7790D6C-684E-4650-9205-76477DB861D2}" srcOrd="1" destOrd="0" presId="urn:microsoft.com/office/officeart/2008/layout/SquareAccentList"/>
    <dgm:cxn modelId="{D7D4C72E-F819-4B91-B562-C7E6FC3C1853}" type="presParOf" srcId="{39D6BC2F-3645-44C1-8933-780C64E035AA}" destId="{990539BA-7395-475F-A364-FB08F752FDE3}" srcOrd="2" destOrd="0" presId="urn:microsoft.com/office/officeart/2008/layout/SquareAccentList"/>
    <dgm:cxn modelId="{36E7F8A6-10B5-43F8-8B8D-3C57A5BE2F51}" type="presParOf" srcId="{990539BA-7395-475F-A364-FB08F752FDE3}" destId="{0D40DB41-424B-4E2D-A69D-3C25D83CB501}" srcOrd="0" destOrd="0" presId="urn:microsoft.com/office/officeart/2008/layout/SquareAccentList"/>
    <dgm:cxn modelId="{7CA1F9C9-686E-4B82-BDD6-FE76BC03748C}" type="presParOf" srcId="{990539BA-7395-475F-A364-FB08F752FDE3}" destId="{280E9ECC-6BC3-409C-9200-081FB1EB82A7}" srcOrd="1" destOrd="0" presId="urn:microsoft.com/office/officeart/2008/layout/SquareAccentList"/>
    <dgm:cxn modelId="{93DDC6AF-80EC-49F7-B6A1-01DC8AB6FD01}" type="presParOf" srcId="{39D6BC2F-3645-44C1-8933-780C64E035AA}" destId="{0E5E7A40-1A13-4872-AC48-BA4EB82DE1EF}" srcOrd="3" destOrd="0" presId="urn:microsoft.com/office/officeart/2008/layout/SquareAccentList"/>
    <dgm:cxn modelId="{ED59AF89-447B-4876-A04C-3EFF8909F466}" type="presParOf" srcId="{0E5E7A40-1A13-4872-AC48-BA4EB82DE1EF}" destId="{B8EA6D12-2E93-4368-BAA6-6E85536C6D03}" srcOrd="0" destOrd="0" presId="urn:microsoft.com/office/officeart/2008/layout/SquareAccentList"/>
    <dgm:cxn modelId="{7E884C56-2DD0-4950-B7B2-9AE7EC1FDE7B}" type="presParOf" srcId="{0E5E7A40-1A13-4872-AC48-BA4EB82DE1EF}" destId="{2A42BD24-935F-4D1D-8243-083A4CC191DA}" srcOrd="1" destOrd="0" presId="urn:microsoft.com/office/officeart/2008/layout/SquareAccentList"/>
    <dgm:cxn modelId="{E8134383-4C27-4817-880E-DF56F0A90D5D}" type="presParOf" srcId="{39D6BC2F-3645-44C1-8933-780C64E035AA}" destId="{91F1EC13-F4B5-425B-B75C-0C89E8DF9A7A}" srcOrd="4" destOrd="0" presId="urn:microsoft.com/office/officeart/2008/layout/SquareAccentList"/>
    <dgm:cxn modelId="{736B994B-9CB7-471A-B670-FD0F58C6004B}" type="presParOf" srcId="{91F1EC13-F4B5-425B-B75C-0C89E8DF9A7A}" destId="{9C0C147F-7BBF-428B-A295-FA206B8BC385}" srcOrd="0" destOrd="0" presId="urn:microsoft.com/office/officeart/2008/layout/SquareAccentList"/>
    <dgm:cxn modelId="{8DA5B3D4-3716-4400-9E5F-7CBA8BC9089C}" type="presParOf" srcId="{91F1EC13-F4B5-425B-B75C-0C89E8DF9A7A}" destId="{81B09B6F-D83E-4738-A92A-DF116997E847}" srcOrd="1" destOrd="0" presId="urn:microsoft.com/office/officeart/2008/layout/SquareAccentList"/>
    <dgm:cxn modelId="{CEE19557-01CA-46D4-BDA9-02716F811DEC}" type="presParOf" srcId="{39D6BC2F-3645-44C1-8933-780C64E035AA}" destId="{FED56937-3873-4F7A-8316-15D9A0B276DC}" srcOrd="5" destOrd="0" presId="urn:microsoft.com/office/officeart/2008/layout/SquareAccentList"/>
    <dgm:cxn modelId="{6C08DA8C-4AB3-4D42-A98E-23FE475EB35A}" type="presParOf" srcId="{FED56937-3873-4F7A-8316-15D9A0B276DC}" destId="{408664F3-57B4-4AA8-ABBC-AAD9076BAF62}" srcOrd="0" destOrd="0" presId="urn:microsoft.com/office/officeart/2008/layout/SquareAccentList"/>
    <dgm:cxn modelId="{E43E444A-6314-4DAA-9568-DDA37565F00B}" type="presParOf" srcId="{FED56937-3873-4F7A-8316-15D9A0B276DC}" destId="{00BF29CA-8A4C-43C5-A872-B8B213864E96}" srcOrd="1" destOrd="0" presId="urn:microsoft.com/office/officeart/2008/layout/SquareAccentList"/>
    <dgm:cxn modelId="{5E7FF270-A08C-4E56-B571-254A69FB8AD1}" type="presParOf" srcId="{3E309DB6-9F99-428B-9B09-C108A03480DC}" destId="{92B787A7-F81C-4F4B-969E-89D1527EC022}" srcOrd="1" destOrd="0" presId="urn:microsoft.com/office/officeart/2008/layout/SquareAccentList"/>
    <dgm:cxn modelId="{E1BB9B7B-76E3-4B1D-9A67-70D4EFC32439}" type="presParOf" srcId="{92B787A7-F81C-4F4B-969E-89D1527EC022}" destId="{5E13CFDB-8354-45A0-9B36-1CCFC0CBCC93}" srcOrd="0" destOrd="0" presId="urn:microsoft.com/office/officeart/2008/layout/SquareAccentList"/>
    <dgm:cxn modelId="{990E89A1-B23B-4D1E-BD3A-D1BDDD0EB821}" type="presParOf" srcId="{5E13CFDB-8354-45A0-9B36-1CCFC0CBCC93}" destId="{427B67FA-951C-4AD1-84F3-D9A82005AFFF}" srcOrd="0" destOrd="0" presId="urn:microsoft.com/office/officeart/2008/layout/SquareAccentList"/>
    <dgm:cxn modelId="{4473C0C5-4CB6-4058-AD7E-B5FDAA8196A0}" type="presParOf" srcId="{5E13CFDB-8354-45A0-9B36-1CCFC0CBCC93}" destId="{D8266FE5-1766-4540-B02A-4C45A638A598}" srcOrd="1" destOrd="0" presId="urn:microsoft.com/office/officeart/2008/layout/SquareAccentList"/>
    <dgm:cxn modelId="{E1F1A954-B65B-4B3C-9ACF-0B88E7418DAC}" type="presParOf" srcId="{5E13CFDB-8354-45A0-9B36-1CCFC0CBCC93}" destId="{2C91CC7A-CC4F-410D-A8E4-A4B92811D52A}" srcOrd="2" destOrd="0" presId="urn:microsoft.com/office/officeart/2008/layout/SquareAccentList"/>
    <dgm:cxn modelId="{8E5560D4-7FFE-4C75-91FA-44CF0E316B01}" type="presParOf" srcId="{92B787A7-F81C-4F4B-969E-89D1527EC022}" destId="{9815C99A-24AE-4757-A790-C3DE5FCBE6B8}" srcOrd="1" destOrd="0" presId="urn:microsoft.com/office/officeart/2008/layout/SquareAccentList"/>
    <dgm:cxn modelId="{63923715-6B37-495E-9359-89A6591A5227}" type="presParOf" srcId="{9815C99A-24AE-4757-A790-C3DE5FCBE6B8}" destId="{0B26ACFD-732A-470E-B5A9-DBCD19EB9050}" srcOrd="0" destOrd="0" presId="urn:microsoft.com/office/officeart/2008/layout/SquareAccentList"/>
    <dgm:cxn modelId="{7EAF989E-78A6-4B60-A8BE-5510AF232AC0}" type="presParOf" srcId="{0B26ACFD-732A-470E-B5A9-DBCD19EB9050}" destId="{A4CF4859-A1FD-4A91-974F-641BFD759380}" srcOrd="0" destOrd="0" presId="urn:microsoft.com/office/officeart/2008/layout/SquareAccentList"/>
    <dgm:cxn modelId="{4D898368-458B-440E-B6F6-0D2AD2A394F6}" type="presParOf" srcId="{0B26ACFD-732A-470E-B5A9-DBCD19EB9050}" destId="{511D0B5A-3FD5-4DC4-8EE2-3BE2DF80C145}" srcOrd="1" destOrd="0" presId="urn:microsoft.com/office/officeart/2008/layout/SquareAccentList"/>
    <dgm:cxn modelId="{45C38E2A-33A3-4718-B81C-8086FAD8FDB7}" type="presParOf" srcId="{9815C99A-24AE-4757-A790-C3DE5FCBE6B8}" destId="{B13288E0-FCEF-446C-9B61-7C82C0664CD1}" srcOrd="1" destOrd="0" presId="urn:microsoft.com/office/officeart/2008/layout/SquareAccentList"/>
    <dgm:cxn modelId="{65264307-B85F-478A-9E65-693DCE797626}" type="presParOf" srcId="{B13288E0-FCEF-446C-9B61-7C82C0664CD1}" destId="{21251907-58E0-4020-9198-307FDC45B51F}" srcOrd="0" destOrd="0" presId="urn:microsoft.com/office/officeart/2008/layout/SquareAccentList"/>
    <dgm:cxn modelId="{D07CA06E-E885-45DB-87C9-C9E80EACA70A}" type="presParOf" srcId="{B13288E0-FCEF-446C-9B61-7C82C0664CD1}" destId="{8DC88B9F-36B0-4666-A2D1-BEA9845DA35B}" srcOrd="1" destOrd="0" presId="urn:microsoft.com/office/officeart/2008/layout/SquareAccentList"/>
    <dgm:cxn modelId="{A79423DD-9D91-46F3-A748-DF04B9CF5674}" type="presParOf" srcId="{9815C99A-24AE-4757-A790-C3DE5FCBE6B8}" destId="{DDD692E9-4EF2-480F-8088-676EB6C75D45}" srcOrd="2" destOrd="0" presId="urn:microsoft.com/office/officeart/2008/layout/SquareAccentList"/>
    <dgm:cxn modelId="{5D336023-7CBC-4F4A-A152-3C665D38F18D}" type="presParOf" srcId="{DDD692E9-4EF2-480F-8088-676EB6C75D45}" destId="{3B02C00C-6E03-4E05-80F9-C10F042EBA5C}" srcOrd="0" destOrd="0" presId="urn:microsoft.com/office/officeart/2008/layout/SquareAccentList"/>
    <dgm:cxn modelId="{4D0FB26B-FA51-4222-A41A-18BC30CD19C1}" type="presParOf" srcId="{DDD692E9-4EF2-480F-8088-676EB6C75D45}" destId="{3F75F90E-C815-4ECE-A62B-42648D5D612C}" srcOrd="1" destOrd="0" presId="urn:microsoft.com/office/officeart/2008/layout/SquareAccentList"/>
    <dgm:cxn modelId="{8224CFFE-7429-49F7-AD3F-1E2B363667BC}" type="presParOf" srcId="{9815C99A-24AE-4757-A790-C3DE5FCBE6B8}" destId="{C630F13F-B9F4-4C70-B63C-5D513DF6B430}" srcOrd="3" destOrd="0" presId="urn:microsoft.com/office/officeart/2008/layout/SquareAccentList"/>
    <dgm:cxn modelId="{E98DAE9D-4E7E-404E-A20E-199E6727D34C}" type="presParOf" srcId="{C630F13F-B9F4-4C70-B63C-5D513DF6B430}" destId="{F0B65708-4B4B-476A-B11A-F02B9E29B749}" srcOrd="0" destOrd="0" presId="urn:microsoft.com/office/officeart/2008/layout/SquareAccentList"/>
    <dgm:cxn modelId="{A052F29A-22BC-4EB3-9D61-5DF9FC3527E1}" type="presParOf" srcId="{C630F13F-B9F4-4C70-B63C-5D513DF6B430}" destId="{E7B9FCF4-1A11-488D-9DC4-40177C3142C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CF5403-9D0C-4F40-97DB-84BFE02777C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6AF0F13-5534-400B-B7A1-FC8DC843DA26}">
      <dgm:prSet phldrT="[Texto]"/>
      <dgm:spPr/>
      <dgm:t>
        <a:bodyPr/>
        <a:lstStyle/>
        <a:p>
          <a:r>
            <a:rPr lang="es-MX" dirty="0"/>
            <a:t>Directa</a:t>
          </a:r>
        </a:p>
      </dgm:t>
    </dgm:pt>
    <dgm:pt modelId="{3A82B3C2-CD95-4333-BB0F-1A432A494498}" type="parTrans" cxnId="{E161C702-95C9-43C1-90BC-9872FCC25A4E}">
      <dgm:prSet/>
      <dgm:spPr/>
      <dgm:t>
        <a:bodyPr/>
        <a:lstStyle/>
        <a:p>
          <a:endParaRPr lang="es-MX"/>
        </a:p>
      </dgm:t>
    </dgm:pt>
    <dgm:pt modelId="{AF1CE910-2884-40EC-8F65-CE5AFBB6D665}" type="sibTrans" cxnId="{E161C702-95C9-43C1-90BC-9872FCC25A4E}">
      <dgm:prSet/>
      <dgm:spPr/>
      <dgm:t>
        <a:bodyPr/>
        <a:lstStyle/>
        <a:p>
          <a:endParaRPr lang="es-MX"/>
        </a:p>
      </dgm:t>
    </dgm:pt>
    <dgm:pt modelId="{078C014B-EA08-4EE0-96DF-82BEAABA530E}">
      <dgm:prSet phldrT="[Texto]"/>
      <dgm:spPr/>
      <dgm:t>
        <a:bodyPr/>
        <a:lstStyle/>
        <a:p>
          <a:r>
            <a:rPr lang="es-MX" dirty="0"/>
            <a:t>Estructural</a:t>
          </a:r>
        </a:p>
      </dgm:t>
    </dgm:pt>
    <dgm:pt modelId="{02F23F42-549A-43B5-9627-231A9B25C163}" type="parTrans" cxnId="{57E72EBF-162E-4E10-AD03-5160E4B07B75}">
      <dgm:prSet/>
      <dgm:spPr/>
      <dgm:t>
        <a:bodyPr/>
        <a:lstStyle/>
        <a:p>
          <a:endParaRPr lang="es-MX"/>
        </a:p>
      </dgm:t>
    </dgm:pt>
    <dgm:pt modelId="{15B07A9E-3253-43E2-BD29-24710255242D}" type="sibTrans" cxnId="{57E72EBF-162E-4E10-AD03-5160E4B07B75}">
      <dgm:prSet/>
      <dgm:spPr/>
      <dgm:t>
        <a:bodyPr/>
        <a:lstStyle/>
        <a:p>
          <a:endParaRPr lang="es-MX"/>
        </a:p>
      </dgm:t>
    </dgm:pt>
    <dgm:pt modelId="{A884B855-F3D4-453C-9971-AE1C8265E72F}">
      <dgm:prSet phldrT="[Texto]"/>
      <dgm:spPr/>
      <dgm:t>
        <a:bodyPr/>
        <a:lstStyle/>
        <a:p>
          <a:r>
            <a:rPr lang="es-MX" dirty="0"/>
            <a:t>Cultural/Simbólica</a:t>
          </a:r>
        </a:p>
      </dgm:t>
    </dgm:pt>
    <dgm:pt modelId="{5D714E41-A0B6-4A0F-A99C-BE9A899859FF}" type="parTrans" cxnId="{6C2FFC16-339E-4290-B72B-B253888C5F33}">
      <dgm:prSet/>
      <dgm:spPr/>
      <dgm:t>
        <a:bodyPr/>
        <a:lstStyle/>
        <a:p>
          <a:endParaRPr lang="es-MX"/>
        </a:p>
      </dgm:t>
    </dgm:pt>
    <dgm:pt modelId="{040FA554-AF12-4A70-A790-9727CD636F7A}" type="sibTrans" cxnId="{6C2FFC16-339E-4290-B72B-B253888C5F33}">
      <dgm:prSet/>
      <dgm:spPr/>
      <dgm:t>
        <a:bodyPr/>
        <a:lstStyle/>
        <a:p>
          <a:endParaRPr lang="es-MX"/>
        </a:p>
      </dgm:t>
    </dgm:pt>
    <dgm:pt modelId="{1791A8C0-0ADF-4BE6-A02A-5CD16C4514EB}" type="pres">
      <dgm:prSet presAssocID="{80CF5403-9D0C-4F40-97DB-84BFE02777CA}" presName="compositeShape" presStyleCnt="0">
        <dgm:presLayoutVars>
          <dgm:dir/>
          <dgm:resizeHandles/>
        </dgm:presLayoutVars>
      </dgm:prSet>
      <dgm:spPr/>
    </dgm:pt>
    <dgm:pt modelId="{3BCDC1C2-5F59-453D-9AFC-A30F4A524767}" type="pres">
      <dgm:prSet presAssocID="{80CF5403-9D0C-4F40-97DB-84BFE02777CA}" presName="pyramid" presStyleLbl="node1" presStyleIdx="0" presStyleCnt="1" custLinFactNeighborX="-7500"/>
      <dgm:spPr>
        <a:solidFill>
          <a:schemeClr val="accent5">
            <a:lumMod val="60000"/>
            <a:lumOff val="40000"/>
          </a:schemeClr>
        </a:solidFill>
      </dgm:spPr>
    </dgm:pt>
    <dgm:pt modelId="{47EF79BF-5E2D-437A-A71F-3044E75611F2}" type="pres">
      <dgm:prSet presAssocID="{80CF5403-9D0C-4F40-97DB-84BFE02777CA}" presName="theList" presStyleCnt="0"/>
      <dgm:spPr/>
    </dgm:pt>
    <dgm:pt modelId="{40D8E4DD-4F1A-40B7-BB18-A2A792CE8081}" type="pres">
      <dgm:prSet presAssocID="{26AF0F13-5534-400B-B7A1-FC8DC843DA26}" presName="aNode" presStyleLbl="fgAcc1" presStyleIdx="0" presStyleCnt="3" custScaleX="113370">
        <dgm:presLayoutVars>
          <dgm:bulletEnabled val="1"/>
        </dgm:presLayoutVars>
      </dgm:prSet>
      <dgm:spPr/>
    </dgm:pt>
    <dgm:pt modelId="{599AFB90-5750-4C0E-B7BF-75B8421A4ACE}" type="pres">
      <dgm:prSet presAssocID="{26AF0F13-5534-400B-B7A1-FC8DC843DA26}" presName="aSpace" presStyleCnt="0"/>
      <dgm:spPr/>
    </dgm:pt>
    <dgm:pt modelId="{4412DBBC-A731-442C-A3CD-36FE94B5A27E}" type="pres">
      <dgm:prSet presAssocID="{078C014B-EA08-4EE0-96DF-82BEAABA530E}" presName="aNode" presStyleLbl="fgAcc1" presStyleIdx="1" presStyleCnt="3" custScaleX="117439">
        <dgm:presLayoutVars>
          <dgm:bulletEnabled val="1"/>
        </dgm:presLayoutVars>
      </dgm:prSet>
      <dgm:spPr/>
    </dgm:pt>
    <dgm:pt modelId="{1C14F5D0-51B1-44E4-B611-ABD7F29FF9B5}" type="pres">
      <dgm:prSet presAssocID="{078C014B-EA08-4EE0-96DF-82BEAABA530E}" presName="aSpace" presStyleCnt="0"/>
      <dgm:spPr/>
    </dgm:pt>
    <dgm:pt modelId="{6FD56EB6-C46D-4091-88D5-D2907F18ABFA}" type="pres">
      <dgm:prSet presAssocID="{A884B855-F3D4-453C-9971-AE1C8265E72F}" presName="aNode" presStyleLbl="fgAcc1" presStyleIdx="2" presStyleCnt="3" custScaleX="122478">
        <dgm:presLayoutVars>
          <dgm:bulletEnabled val="1"/>
        </dgm:presLayoutVars>
      </dgm:prSet>
      <dgm:spPr/>
    </dgm:pt>
    <dgm:pt modelId="{9E6C4307-CE2E-4D7B-A6C7-8BBAF935B3BA}" type="pres">
      <dgm:prSet presAssocID="{A884B855-F3D4-453C-9971-AE1C8265E72F}" presName="aSpace" presStyleCnt="0"/>
      <dgm:spPr/>
    </dgm:pt>
  </dgm:ptLst>
  <dgm:cxnLst>
    <dgm:cxn modelId="{E161C702-95C9-43C1-90BC-9872FCC25A4E}" srcId="{80CF5403-9D0C-4F40-97DB-84BFE02777CA}" destId="{26AF0F13-5534-400B-B7A1-FC8DC843DA26}" srcOrd="0" destOrd="0" parTransId="{3A82B3C2-CD95-4333-BB0F-1A432A494498}" sibTransId="{AF1CE910-2884-40EC-8F65-CE5AFBB6D665}"/>
    <dgm:cxn modelId="{6C2FFC16-339E-4290-B72B-B253888C5F33}" srcId="{80CF5403-9D0C-4F40-97DB-84BFE02777CA}" destId="{A884B855-F3D4-453C-9971-AE1C8265E72F}" srcOrd="2" destOrd="0" parTransId="{5D714E41-A0B6-4A0F-A99C-BE9A899859FF}" sibTransId="{040FA554-AF12-4A70-A790-9727CD636F7A}"/>
    <dgm:cxn modelId="{2DF2CE6C-439E-45D6-9F09-3F50A2AEDCC9}" type="presOf" srcId="{078C014B-EA08-4EE0-96DF-82BEAABA530E}" destId="{4412DBBC-A731-442C-A3CD-36FE94B5A27E}" srcOrd="0" destOrd="0" presId="urn:microsoft.com/office/officeart/2005/8/layout/pyramid2"/>
    <dgm:cxn modelId="{0D7A8B7F-C915-4CC6-BEBE-C8845AE81898}" type="presOf" srcId="{80CF5403-9D0C-4F40-97DB-84BFE02777CA}" destId="{1791A8C0-0ADF-4BE6-A02A-5CD16C4514EB}" srcOrd="0" destOrd="0" presId="urn:microsoft.com/office/officeart/2005/8/layout/pyramid2"/>
    <dgm:cxn modelId="{BD67A4B1-6F1B-47CE-8C4F-5FC1A6C3D925}" type="presOf" srcId="{A884B855-F3D4-453C-9971-AE1C8265E72F}" destId="{6FD56EB6-C46D-4091-88D5-D2907F18ABFA}" srcOrd="0" destOrd="0" presId="urn:microsoft.com/office/officeart/2005/8/layout/pyramid2"/>
    <dgm:cxn modelId="{5F1861BD-7903-44B9-ABC2-C35352B12026}" type="presOf" srcId="{26AF0F13-5534-400B-B7A1-FC8DC843DA26}" destId="{40D8E4DD-4F1A-40B7-BB18-A2A792CE8081}" srcOrd="0" destOrd="0" presId="urn:microsoft.com/office/officeart/2005/8/layout/pyramid2"/>
    <dgm:cxn modelId="{57E72EBF-162E-4E10-AD03-5160E4B07B75}" srcId="{80CF5403-9D0C-4F40-97DB-84BFE02777CA}" destId="{078C014B-EA08-4EE0-96DF-82BEAABA530E}" srcOrd="1" destOrd="0" parTransId="{02F23F42-549A-43B5-9627-231A9B25C163}" sibTransId="{15B07A9E-3253-43E2-BD29-24710255242D}"/>
    <dgm:cxn modelId="{E1FA3741-F96F-4323-B592-38263B6DA718}" type="presParOf" srcId="{1791A8C0-0ADF-4BE6-A02A-5CD16C4514EB}" destId="{3BCDC1C2-5F59-453D-9AFC-A30F4A524767}" srcOrd="0" destOrd="0" presId="urn:microsoft.com/office/officeart/2005/8/layout/pyramid2"/>
    <dgm:cxn modelId="{0B69F0D9-8BD2-43E9-B140-B5FF166946B9}" type="presParOf" srcId="{1791A8C0-0ADF-4BE6-A02A-5CD16C4514EB}" destId="{47EF79BF-5E2D-437A-A71F-3044E75611F2}" srcOrd="1" destOrd="0" presId="urn:microsoft.com/office/officeart/2005/8/layout/pyramid2"/>
    <dgm:cxn modelId="{C5CDC908-836A-4574-B98E-18E3B8F2981A}" type="presParOf" srcId="{47EF79BF-5E2D-437A-A71F-3044E75611F2}" destId="{40D8E4DD-4F1A-40B7-BB18-A2A792CE8081}" srcOrd="0" destOrd="0" presId="urn:microsoft.com/office/officeart/2005/8/layout/pyramid2"/>
    <dgm:cxn modelId="{F5E42B14-25C4-4F26-8332-62128D04D974}" type="presParOf" srcId="{47EF79BF-5E2D-437A-A71F-3044E75611F2}" destId="{599AFB90-5750-4C0E-B7BF-75B8421A4ACE}" srcOrd="1" destOrd="0" presId="urn:microsoft.com/office/officeart/2005/8/layout/pyramid2"/>
    <dgm:cxn modelId="{9CAABD99-3D6A-4BD9-86BC-9BE125182B63}" type="presParOf" srcId="{47EF79BF-5E2D-437A-A71F-3044E75611F2}" destId="{4412DBBC-A731-442C-A3CD-36FE94B5A27E}" srcOrd="2" destOrd="0" presId="urn:microsoft.com/office/officeart/2005/8/layout/pyramid2"/>
    <dgm:cxn modelId="{C744C8A4-2379-40FB-88DF-06AFEF822022}" type="presParOf" srcId="{47EF79BF-5E2D-437A-A71F-3044E75611F2}" destId="{1C14F5D0-51B1-44E4-B611-ABD7F29FF9B5}" srcOrd="3" destOrd="0" presId="urn:microsoft.com/office/officeart/2005/8/layout/pyramid2"/>
    <dgm:cxn modelId="{B05EE278-38C2-4E54-80E8-0EDE95523301}" type="presParOf" srcId="{47EF79BF-5E2D-437A-A71F-3044E75611F2}" destId="{6FD56EB6-C46D-4091-88D5-D2907F18ABFA}" srcOrd="4" destOrd="0" presId="urn:microsoft.com/office/officeart/2005/8/layout/pyramid2"/>
    <dgm:cxn modelId="{9741B8E7-12B8-4E9F-9126-F95AFBA4DB90}" type="presParOf" srcId="{47EF79BF-5E2D-437A-A71F-3044E75611F2}" destId="{9E6C4307-CE2E-4D7B-A6C7-8BBAF935B3B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F6B692-D2EB-42F0-B046-7FE922E4B775}" type="doc">
      <dgm:prSet loTypeId="urn:microsoft.com/office/officeart/2005/8/layout/pyramid3" loCatId="pyramid" qsTypeId="urn:microsoft.com/office/officeart/2005/8/quickstyle/simple1" qsCatId="simple" csTypeId="urn:microsoft.com/office/officeart/2005/8/colors/colorful2" csCatId="colorful" phldr="1"/>
      <dgm:spPr/>
    </dgm:pt>
    <dgm:pt modelId="{BD3F3786-AB76-4B22-B9AE-0D2CB5541D61}">
      <dgm:prSet phldrT="[Texto]"/>
      <dgm:spPr/>
      <dgm:t>
        <a:bodyPr/>
        <a:lstStyle/>
        <a:p>
          <a:r>
            <a:rPr lang="es-MX" dirty="0"/>
            <a:t>Cultural/simbólica</a:t>
          </a:r>
        </a:p>
      </dgm:t>
    </dgm:pt>
    <dgm:pt modelId="{CEC5A622-D4A7-49CE-9D1A-0FA095F22554}" type="parTrans" cxnId="{5AF2A53B-DB7B-46C2-A287-E791F977FFC5}">
      <dgm:prSet/>
      <dgm:spPr/>
      <dgm:t>
        <a:bodyPr/>
        <a:lstStyle/>
        <a:p>
          <a:endParaRPr lang="es-MX"/>
        </a:p>
      </dgm:t>
    </dgm:pt>
    <dgm:pt modelId="{437B4B5A-F5EE-4DEF-86AE-436C0CB78304}" type="sibTrans" cxnId="{5AF2A53B-DB7B-46C2-A287-E791F977FFC5}">
      <dgm:prSet/>
      <dgm:spPr/>
      <dgm:t>
        <a:bodyPr/>
        <a:lstStyle/>
        <a:p>
          <a:endParaRPr lang="es-MX"/>
        </a:p>
      </dgm:t>
    </dgm:pt>
    <dgm:pt modelId="{5639B01C-F049-4A25-8121-DF972757509E}">
      <dgm:prSet phldrT="[Texto]"/>
      <dgm:spPr/>
      <dgm:t>
        <a:bodyPr/>
        <a:lstStyle/>
        <a:p>
          <a:r>
            <a:rPr lang="es-MX" dirty="0"/>
            <a:t>Estructural</a:t>
          </a:r>
        </a:p>
      </dgm:t>
    </dgm:pt>
    <dgm:pt modelId="{C9A3D664-89F4-4D68-8047-041EE3EACFF2}" type="parTrans" cxnId="{D06F37A2-B656-49DE-9BAC-98267FD69FBA}">
      <dgm:prSet/>
      <dgm:spPr/>
      <dgm:t>
        <a:bodyPr/>
        <a:lstStyle/>
        <a:p>
          <a:endParaRPr lang="es-MX"/>
        </a:p>
      </dgm:t>
    </dgm:pt>
    <dgm:pt modelId="{76D6EA45-7A4C-4A5C-AC97-345133F2B012}" type="sibTrans" cxnId="{D06F37A2-B656-49DE-9BAC-98267FD69FBA}">
      <dgm:prSet/>
      <dgm:spPr/>
      <dgm:t>
        <a:bodyPr/>
        <a:lstStyle/>
        <a:p>
          <a:endParaRPr lang="es-MX"/>
        </a:p>
      </dgm:t>
    </dgm:pt>
    <dgm:pt modelId="{44FD4FB3-BC26-4217-BB5D-3C9C1EE800F5}">
      <dgm:prSet phldrT="[Texto]"/>
      <dgm:spPr/>
      <dgm:t>
        <a:bodyPr/>
        <a:lstStyle/>
        <a:p>
          <a:r>
            <a:rPr lang="es-MX" dirty="0"/>
            <a:t>Directa</a:t>
          </a:r>
        </a:p>
      </dgm:t>
    </dgm:pt>
    <dgm:pt modelId="{FF93D982-DFC7-4D92-BF75-0C1A2884410F}" type="parTrans" cxnId="{C8FFD164-1961-45DF-B492-5F2E15C14448}">
      <dgm:prSet/>
      <dgm:spPr/>
      <dgm:t>
        <a:bodyPr/>
        <a:lstStyle/>
        <a:p>
          <a:endParaRPr lang="es-MX"/>
        </a:p>
      </dgm:t>
    </dgm:pt>
    <dgm:pt modelId="{2C841330-909F-4883-88A5-ED4EDE02F3DE}" type="sibTrans" cxnId="{C8FFD164-1961-45DF-B492-5F2E15C14448}">
      <dgm:prSet/>
      <dgm:spPr/>
      <dgm:t>
        <a:bodyPr/>
        <a:lstStyle/>
        <a:p>
          <a:endParaRPr lang="es-MX"/>
        </a:p>
      </dgm:t>
    </dgm:pt>
    <dgm:pt modelId="{E23F2232-D1DF-4750-B742-AF1A2B55AB3C}" type="pres">
      <dgm:prSet presAssocID="{2AF6B692-D2EB-42F0-B046-7FE922E4B775}" presName="Name0" presStyleCnt="0">
        <dgm:presLayoutVars>
          <dgm:dir/>
          <dgm:animLvl val="lvl"/>
          <dgm:resizeHandles val="exact"/>
        </dgm:presLayoutVars>
      </dgm:prSet>
      <dgm:spPr/>
    </dgm:pt>
    <dgm:pt modelId="{CFB2FBAC-9E52-437B-9151-8C1166EFB85E}" type="pres">
      <dgm:prSet presAssocID="{BD3F3786-AB76-4B22-B9AE-0D2CB5541D61}" presName="Name8" presStyleCnt="0"/>
      <dgm:spPr/>
    </dgm:pt>
    <dgm:pt modelId="{A2DFC8BF-4649-446B-9974-E7FAF3E73BA8}" type="pres">
      <dgm:prSet presAssocID="{BD3F3786-AB76-4B22-B9AE-0D2CB5541D61}" presName="level" presStyleLbl="node1" presStyleIdx="0" presStyleCnt="3">
        <dgm:presLayoutVars>
          <dgm:chMax val="1"/>
          <dgm:bulletEnabled val="1"/>
        </dgm:presLayoutVars>
      </dgm:prSet>
      <dgm:spPr/>
    </dgm:pt>
    <dgm:pt modelId="{8F47B4D4-901F-44E0-BB2E-9A3D53075023}" type="pres">
      <dgm:prSet presAssocID="{BD3F3786-AB76-4B22-B9AE-0D2CB5541D6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6C110E4-0CCF-44F5-B93E-CE289E3080AB}" type="pres">
      <dgm:prSet presAssocID="{5639B01C-F049-4A25-8121-DF972757509E}" presName="Name8" presStyleCnt="0"/>
      <dgm:spPr/>
    </dgm:pt>
    <dgm:pt modelId="{A40DB796-2AE8-4E03-A7AD-41AF8B239B56}" type="pres">
      <dgm:prSet presAssocID="{5639B01C-F049-4A25-8121-DF972757509E}" presName="level" presStyleLbl="node1" presStyleIdx="1" presStyleCnt="3">
        <dgm:presLayoutVars>
          <dgm:chMax val="1"/>
          <dgm:bulletEnabled val="1"/>
        </dgm:presLayoutVars>
      </dgm:prSet>
      <dgm:spPr/>
    </dgm:pt>
    <dgm:pt modelId="{A71B4BC3-8286-4A70-AE8E-BBC07A2D576B}" type="pres">
      <dgm:prSet presAssocID="{5639B01C-F049-4A25-8121-DF972757509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D64D5E1-F5AD-4B41-B15B-1DFC67D1A747}" type="pres">
      <dgm:prSet presAssocID="{44FD4FB3-BC26-4217-BB5D-3C9C1EE800F5}" presName="Name8" presStyleCnt="0"/>
      <dgm:spPr/>
    </dgm:pt>
    <dgm:pt modelId="{ADDFA75A-B424-48F4-B9B9-F13AAAAEF394}" type="pres">
      <dgm:prSet presAssocID="{44FD4FB3-BC26-4217-BB5D-3C9C1EE800F5}" presName="level" presStyleLbl="node1" presStyleIdx="2" presStyleCnt="3">
        <dgm:presLayoutVars>
          <dgm:chMax val="1"/>
          <dgm:bulletEnabled val="1"/>
        </dgm:presLayoutVars>
      </dgm:prSet>
      <dgm:spPr/>
    </dgm:pt>
    <dgm:pt modelId="{1B55E79C-0EF1-4A97-9688-6A5FFD25D5CC}" type="pres">
      <dgm:prSet presAssocID="{44FD4FB3-BC26-4217-BB5D-3C9C1EE800F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AF2A53B-DB7B-46C2-A287-E791F977FFC5}" srcId="{2AF6B692-D2EB-42F0-B046-7FE922E4B775}" destId="{BD3F3786-AB76-4B22-B9AE-0D2CB5541D61}" srcOrd="0" destOrd="0" parTransId="{CEC5A622-D4A7-49CE-9D1A-0FA095F22554}" sibTransId="{437B4B5A-F5EE-4DEF-86AE-436C0CB78304}"/>
    <dgm:cxn modelId="{078CF45C-617E-42DC-808F-0752488B0635}" type="presOf" srcId="{5639B01C-F049-4A25-8121-DF972757509E}" destId="{A71B4BC3-8286-4A70-AE8E-BBC07A2D576B}" srcOrd="1" destOrd="0" presId="urn:microsoft.com/office/officeart/2005/8/layout/pyramid3"/>
    <dgm:cxn modelId="{C8FFD164-1961-45DF-B492-5F2E15C14448}" srcId="{2AF6B692-D2EB-42F0-B046-7FE922E4B775}" destId="{44FD4FB3-BC26-4217-BB5D-3C9C1EE800F5}" srcOrd="2" destOrd="0" parTransId="{FF93D982-DFC7-4D92-BF75-0C1A2884410F}" sibTransId="{2C841330-909F-4883-88A5-ED4EDE02F3DE}"/>
    <dgm:cxn modelId="{2A441550-49DA-4411-B2AC-A37CD11C52A8}" type="presOf" srcId="{2AF6B692-D2EB-42F0-B046-7FE922E4B775}" destId="{E23F2232-D1DF-4750-B742-AF1A2B55AB3C}" srcOrd="0" destOrd="0" presId="urn:microsoft.com/office/officeart/2005/8/layout/pyramid3"/>
    <dgm:cxn modelId="{D9FDC081-F0AF-4EF0-891F-D67B712DE0CC}" type="presOf" srcId="{44FD4FB3-BC26-4217-BB5D-3C9C1EE800F5}" destId="{1B55E79C-0EF1-4A97-9688-6A5FFD25D5CC}" srcOrd="1" destOrd="0" presId="urn:microsoft.com/office/officeart/2005/8/layout/pyramid3"/>
    <dgm:cxn modelId="{B208718B-0DB5-4834-9B3B-000845FA9982}" type="presOf" srcId="{BD3F3786-AB76-4B22-B9AE-0D2CB5541D61}" destId="{A2DFC8BF-4649-446B-9974-E7FAF3E73BA8}" srcOrd="0" destOrd="0" presId="urn:microsoft.com/office/officeart/2005/8/layout/pyramid3"/>
    <dgm:cxn modelId="{D06F37A2-B656-49DE-9BAC-98267FD69FBA}" srcId="{2AF6B692-D2EB-42F0-B046-7FE922E4B775}" destId="{5639B01C-F049-4A25-8121-DF972757509E}" srcOrd="1" destOrd="0" parTransId="{C9A3D664-89F4-4D68-8047-041EE3EACFF2}" sibTransId="{76D6EA45-7A4C-4A5C-AC97-345133F2B012}"/>
    <dgm:cxn modelId="{C65B3EEB-EF33-4F56-8BEA-A1DDBDFC4112}" type="presOf" srcId="{BD3F3786-AB76-4B22-B9AE-0D2CB5541D61}" destId="{8F47B4D4-901F-44E0-BB2E-9A3D53075023}" srcOrd="1" destOrd="0" presId="urn:microsoft.com/office/officeart/2005/8/layout/pyramid3"/>
    <dgm:cxn modelId="{C8F4E9EF-DC18-49DE-8BD1-82DAB2E4C0C5}" type="presOf" srcId="{44FD4FB3-BC26-4217-BB5D-3C9C1EE800F5}" destId="{ADDFA75A-B424-48F4-B9B9-F13AAAAEF394}" srcOrd="0" destOrd="0" presId="urn:microsoft.com/office/officeart/2005/8/layout/pyramid3"/>
    <dgm:cxn modelId="{E32C10F6-7CE7-4799-8FB0-AFE95FB566C9}" type="presOf" srcId="{5639B01C-F049-4A25-8121-DF972757509E}" destId="{A40DB796-2AE8-4E03-A7AD-41AF8B239B56}" srcOrd="0" destOrd="0" presId="urn:microsoft.com/office/officeart/2005/8/layout/pyramid3"/>
    <dgm:cxn modelId="{10C8E999-1796-4627-990D-0C9899BDBFA4}" type="presParOf" srcId="{E23F2232-D1DF-4750-B742-AF1A2B55AB3C}" destId="{CFB2FBAC-9E52-437B-9151-8C1166EFB85E}" srcOrd="0" destOrd="0" presId="urn:microsoft.com/office/officeart/2005/8/layout/pyramid3"/>
    <dgm:cxn modelId="{5836FCC0-1AEA-4DD6-B388-17081FA2CBB8}" type="presParOf" srcId="{CFB2FBAC-9E52-437B-9151-8C1166EFB85E}" destId="{A2DFC8BF-4649-446B-9974-E7FAF3E73BA8}" srcOrd="0" destOrd="0" presId="urn:microsoft.com/office/officeart/2005/8/layout/pyramid3"/>
    <dgm:cxn modelId="{8EF1ABA9-9EED-4B6F-A20E-9D9D61B5B055}" type="presParOf" srcId="{CFB2FBAC-9E52-437B-9151-8C1166EFB85E}" destId="{8F47B4D4-901F-44E0-BB2E-9A3D53075023}" srcOrd="1" destOrd="0" presId="urn:microsoft.com/office/officeart/2005/8/layout/pyramid3"/>
    <dgm:cxn modelId="{F66CDB40-E61D-4D33-99C2-3A439FE3736A}" type="presParOf" srcId="{E23F2232-D1DF-4750-B742-AF1A2B55AB3C}" destId="{36C110E4-0CCF-44F5-B93E-CE289E3080AB}" srcOrd="1" destOrd="0" presId="urn:microsoft.com/office/officeart/2005/8/layout/pyramid3"/>
    <dgm:cxn modelId="{E3A9345F-97ED-4CC6-8302-03991EBCC1C8}" type="presParOf" srcId="{36C110E4-0CCF-44F5-B93E-CE289E3080AB}" destId="{A40DB796-2AE8-4E03-A7AD-41AF8B239B56}" srcOrd="0" destOrd="0" presId="urn:microsoft.com/office/officeart/2005/8/layout/pyramid3"/>
    <dgm:cxn modelId="{05B8C6B7-951D-4F42-86E6-3A92CE9C1383}" type="presParOf" srcId="{36C110E4-0CCF-44F5-B93E-CE289E3080AB}" destId="{A71B4BC3-8286-4A70-AE8E-BBC07A2D576B}" srcOrd="1" destOrd="0" presId="urn:microsoft.com/office/officeart/2005/8/layout/pyramid3"/>
    <dgm:cxn modelId="{8C099F5D-EBF7-4CF1-AFB0-16F8E3BA1262}" type="presParOf" srcId="{E23F2232-D1DF-4750-B742-AF1A2B55AB3C}" destId="{CD64D5E1-F5AD-4B41-B15B-1DFC67D1A747}" srcOrd="2" destOrd="0" presId="urn:microsoft.com/office/officeart/2005/8/layout/pyramid3"/>
    <dgm:cxn modelId="{2ED1C613-5EF5-48AF-A168-6A2E8ACA987D}" type="presParOf" srcId="{CD64D5E1-F5AD-4B41-B15B-1DFC67D1A747}" destId="{ADDFA75A-B424-48F4-B9B9-F13AAAAEF394}" srcOrd="0" destOrd="0" presId="urn:microsoft.com/office/officeart/2005/8/layout/pyramid3"/>
    <dgm:cxn modelId="{36494799-028D-4A30-8291-CE2805E4C549}" type="presParOf" srcId="{CD64D5E1-F5AD-4B41-B15B-1DFC67D1A747}" destId="{1B55E79C-0EF1-4A97-9688-6A5FFD25D5CC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1584D2-D030-4CB8-BEEF-69EF21666DAD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9E99E3A-8C44-4D47-895C-721B09A7CF74}">
      <dgm:prSet phldrT="[Texto]"/>
      <dgm:spPr/>
      <dgm:t>
        <a:bodyPr/>
        <a:lstStyle/>
        <a:p>
          <a:r>
            <a:rPr lang="es-MX">
              <a:solidFill>
                <a:schemeClr val="tx1"/>
              </a:solidFill>
            </a:rPr>
            <a:t>Clara</a:t>
          </a:r>
          <a:endParaRPr lang="es-MX" dirty="0">
            <a:solidFill>
              <a:schemeClr val="tx1"/>
            </a:solidFill>
          </a:endParaRPr>
        </a:p>
      </dgm:t>
    </dgm:pt>
    <dgm:pt modelId="{876D8FB5-6F42-4CA4-9CEF-82985B318E96}" type="parTrans" cxnId="{8631F1FE-F6E7-4C15-B2FD-CE9EDD0E64B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B460D39-D59A-4754-9128-957A191BABB8}" type="sibTrans" cxnId="{8631F1FE-F6E7-4C15-B2FD-CE9EDD0E64B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E23F844-D4F7-4095-BF55-DFF985743556}">
      <dgm:prSet phldrT="[Texto]"/>
      <dgm:spPr/>
      <dgm:t>
        <a:bodyPr/>
        <a:lstStyle/>
        <a:p>
          <a:r>
            <a:rPr lang="es-MX">
              <a:solidFill>
                <a:schemeClr val="tx1"/>
              </a:solidFill>
            </a:rPr>
            <a:t>Directa</a:t>
          </a:r>
          <a:endParaRPr lang="es-MX" dirty="0">
            <a:solidFill>
              <a:schemeClr val="tx1"/>
            </a:solidFill>
          </a:endParaRPr>
        </a:p>
      </dgm:t>
    </dgm:pt>
    <dgm:pt modelId="{AF499B01-2441-4C1A-A7B7-C7ABF478F7BB}" type="parTrans" cxnId="{EB583D74-1A5F-491B-9C7C-9650450C64D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29365F4-A036-4F5C-B489-1F55D85DC1EB}" type="sibTrans" cxnId="{EB583D74-1A5F-491B-9C7C-9650450C64D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D68486C-0F04-44FC-BC17-ADF8850245E8}">
      <dgm:prSet phldrT="[Texto]"/>
      <dgm:spPr/>
      <dgm:t>
        <a:bodyPr/>
        <a:lstStyle/>
        <a:p>
          <a:r>
            <a:rPr lang="es-MX">
              <a:solidFill>
                <a:schemeClr val="tx1"/>
              </a:solidFill>
            </a:rPr>
            <a:t>Honesta</a:t>
          </a:r>
          <a:endParaRPr lang="es-MX" dirty="0">
            <a:solidFill>
              <a:schemeClr val="tx1"/>
            </a:solidFill>
          </a:endParaRPr>
        </a:p>
      </dgm:t>
    </dgm:pt>
    <dgm:pt modelId="{3F3CFB34-085C-4D47-9487-BC4D1BA140F0}" type="parTrans" cxnId="{6E7EC561-7CD8-415A-B3CB-C4F9FE52B1B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4D3FDDC-456F-4B84-AEB9-932C65AB6FE8}" type="sibTrans" cxnId="{6E7EC561-7CD8-415A-B3CB-C4F9FE52B1B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30A26F1-CBF0-4803-AF7E-2CBB1F93FA3B}">
      <dgm:prSet phldrT="[Texto]"/>
      <dgm:spPr/>
      <dgm:t>
        <a:bodyPr/>
        <a:lstStyle/>
        <a:p>
          <a:r>
            <a:rPr lang="es-MX">
              <a:solidFill>
                <a:schemeClr val="tx1"/>
              </a:solidFill>
            </a:rPr>
            <a:t>Respetuosa</a:t>
          </a:r>
          <a:endParaRPr lang="es-MX" dirty="0">
            <a:solidFill>
              <a:schemeClr val="tx1"/>
            </a:solidFill>
          </a:endParaRPr>
        </a:p>
      </dgm:t>
    </dgm:pt>
    <dgm:pt modelId="{7E477CD9-3065-477A-8875-78F51E98E990}" type="parTrans" cxnId="{21F2F335-B8C7-4ABE-B771-D1A75E36180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708F00C-9D03-4173-B004-45330E537525}" type="sibTrans" cxnId="{21F2F335-B8C7-4ABE-B771-D1A75E36180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2957254-B5DE-4178-AB28-C71872C35065}" type="pres">
      <dgm:prSet presAssocID="{E71584D2-D030-4CB8-BEEF-69EF21666DAD}" presName="diagram" presStyleCnt="0">
        <dgm:presLayoutVars>
          <dgm:dir/>
          <dgm:resizeHandles val="exact"/>
        </dgm:presLayoutVars>
      </dgm:prSet>
      <dgm:spPr/>
    </dgm:pt>
    <dgm:pt modelId="{B2D3EA05-0AFF-4A01-8E3C-BE6F7CCCA4AB}" type="pres">
      <dgm:prSet presAssocID="{D9E99E3A-8C44-4D47-895C-721B09A7CF74}" presName="node" presStyleLbl="node1" presStyleIdx="0" presStyleCnt="4">
        <dgm:presLayoutVars>
          <dgm:bulletEnabled val="1"/>
        </dgm:presLayoutVars>
      </dgm:prSet>
      <dgm:spPr/>
    </dgm:pt>
    <dgm:pt modelId="{33B93F7E-4330-4A69-8C4B-A04C713FA82B}" type="pres">
      <dgm:prSet presAssocID="{8B460D39-D59A-4754-9128-957A191BABB8}" presName="sibTrans" presStyleCnt="0"/>
      <dgm:spPr/>
    </dgm:pt>
    <dgm:pt modelId="{90D1383C-5597-4C47-B69A-556BDBF5E882}" type="pres">
      <dgm:prSet presAssocID="{CE23F844-D4F7-4095-BF55-DFF985743556}" presName="node" presStyleLbl="node1" presStyleIdx="1" presStyleCnt="4">
        <dgm:presLayoutVars>
          <dgm:bulletEnabled val="1"/>
        </dgm:presLayoutVars>
      </dgm:prSet>
      <dgm:spPr/>
    </dgm:pt>
    <dgm:pt modelId="{50095581-898F-480C-B44B-DA98024FE304}" type="pres">
      <dgm:prSet presAssocID="{E29365F4-A036-4F5C-B489-1F55D85DC1EB}" presName="sibTrans" presStyleCnt="0"/>
      <dgm:spPr/>
    </dgm:pt>
    <dgm:pt modelId="{F0724B90-7B80-4293-9F92-ACA4F5B8F558}" type="pres">
      <dgm:prSet presAssocID="{AD68486C-0F04-44FC-BC17-ADF8850245E8}" presName="node" presStyleLbl="node1" presStyleIdx="2" presStyleCnt="4">
        <dgm:presLayoutVars>
          <dgm:bulletEnabled val="1"/>
        </dgm:presLayoutVars>
      </dgm:prSet>
      <dgm:spPr/>
    </dgm:pt>
    <dgm:pt modelId="{3A6D6DA3-D687-4D3C-8FF5-7881F91AC4F2}" type="pres">
      <dgm:prSet presAssocID="{64D3FDDC-456F-4B84-AEB9-932C65AB6FE8}" presName="sibTrans" presStyleCnt="0"/>
      <dgm:spPr/>
    </dgm:pt>
    <dgm:pt modelId="{41CA1BC8-79B1-4B5E-8D96-DED1ABE366F7}" type="pres">
      <dgm:prSet presAssocID="{A30A26F1-CBF0-4803-AF7E-2CBB1F93FA3B}" presName="node" presStyleLbl="node1" presStyleIdx="3" presStyleCnt="4">
        <dgm:presLayoutVars>
          <dgm:bulletEnabled val="1"/>
        </dgm:presLayoutVars>
      </dgm:prSet>
      <dgm:spPr/>
    </dgm:pt>
  </dgm:ptLst>
  <dgm:cxnLst>
    <dgm:cxn modelId="{30359F2A-57B7-4C1A-B4B7-25E5CB65E1C4}" type="presOf" srcId="{D9E99E3A-8C44-4D47-895C-721B09A7CF74}" destId="{B2D3EA05-0AFF-4A01-8E3C-BE6F7CCCA4AB}" srcOrd="0" destOrd="0" presId="urn:microsoft.com/office/officeart/2005/8/layout/default"/>
    <dgm:cxn modelId="{21F2F335-B8C7-4ABE-B771-D1A75E361808}" srcId="{E71584D2-D030-4CB8-BEEF-69EF21666DAD}" destId="{A30A26F1-CBF0-4803-AF7E-2CBB1F93FA3B}" srcOrd="3" destOrd="0" parTransId="{7E477CD9-3065-477A-8875-78F51E98E990}" sibTransId="{4708F00C-9D03-4173-B004-45330E537525}"/>
    <dgm:cxn modelId="{6E7EC561-7CD8-415A-B3CB-C4F9FE52B1B0}" srcId="{E71584D2-D030-4CB8-BEEF-69EF21666DAD}" destId="{AD68486C-0F04-44FC-BC17-ADF8850245E8}" srcOrd="2" destOrd="0" parTransId="{3F3CFB34-085C-4D47-9487-BC4D1BA140F0}" sibTransId="{64D3FDDC-456F-4B84-AEB9-932C65AB6FE8}"/>
    <dgm:cxn modelId="{B2B66843-57FE-4C14-AE3C-EEDB0AB1C132}" type="presOf" srcId="{AD68486C-0F04-44FC-BC17-ADF8850245E8}" destId="{F0724B90-7B80-4293-9F92-ACA4F5B8F558}" srcOrd="0" destOrd="0" presId="urn:microsoft.com/office/officeart/2005/8/layout/default"/>
    <dgm:cxn modelId="{EB583D74-1A5F-491B-9C7C-9650450C64D0}" srcId="{E71584D2-D030-4CB8-BEEF-69EF21666DAD}" destId="{CE23F844-D4F7-4095-BF55-DFF985743556}" srcOrd="1" destOrd="0" parTransId="{AF499B01-2441-4C1A-A7B7-C7ABF478F7BB}" sibTransId="{E29365F4-A036-4F5C-B489-1F55D85DC1EB}"/>
    <dgm:cxn modelId="{8B16AB7B-5D80-4CE6-BF73-087BE2C08DFA}" type="presOf" srcId="{E71584D2-D030-4CB8-BEEF-69EF21666DAD}" destId="{12957254-B5DE-4178-AB28-C71872C35065}" srcOrd="0" destOrd="0" presId="urn:microsoft.com/office/officeart/2005/8/layout/default"/>
    <dgm:cxn modelId="{CE0411C1-4417-4D27-BD4C-93FCD18B171D}" type="presOf" srcId="{CE23F844-D4F7-4095-BF55-DFF985743556}" destId="{90D1383C-5597-4C47-B69A-556BDBF5E882}" srcOrd="0" destOrd="0" presId="urn:microsoft.com/office/officeart/2005/8/layout/default"/>
    <dgm:cxn modelId="{020751E1-6A4E-44D5-9B5A-63638160E664}" type="presOf" srcId="{A30A26F1-CBF0-4803-AF7E-2CBB1F93FA3B}" destId="{41CA1BC8-79B1-4B5E-8D96-DED1ABE366F7}" srcOrd="0" destOrd="0" presId="urn:microsoft.com/office/officeart/2005/8/layout/default"/>
    <dgm:cxn modelId="{8631F1FE-F6E7-4C15-B2FD-CE9EDD0E64BA}" srcId="{E71584D2-D030-4CB8-BEEF-69EF21666DAD}" destId="{D9E99E3A-8C44-4D47-895C-721B09A7CF74}" srcOrd="0" destOrd="0" parTransId="{876D8FB5-6F42-4CA4-9CEF-82985B318E96}" sibTransId="{8B460D39-D59A-4754-9128-957A191BABB8}"/>
    <dgm:cxn modelId="{7D783B99-1CC1-4A0C-9EA0-41B0586F1F09}" type="presParOf" srcId="{12957254-B5DE-4178-AB28-C71872C35065}" destId="{B2D3EA05-0AFF-4A01-8E3C-BE6F7CCCA4AB}" srcOrd="0" destOrd="0" presId="urn:microsoft.com/office/officeart/2005/8/layout/default"/>
    <dgm:cxn modelId="{B6C4C605-4A09-4AD4-90B6-6181A98B32DC}" type="presParOf" srcId="{12957254-B5DE-4178-AB28-C71872C35065}" destId="{33B93F7E-4330-4A69-8C4B-A04C713FA82B}" srcOrd="1" destOrd="0" presId="urn:microsoft.com/office/officeart/2005/8/layout/default"/>
    <dgm:cxn modelId="{4E14BCF7-BA7F-4259-AA14-8EC415D0067F}" type="presParOf" srcId="{12957254-B5DE-4178-AB28-C71872C35065}" destId="{90D1383C-5597-4C47-B69A-556BDBF5E882}" srcOrd="2" destOrd="0" presId="urn:microsoft.com/office/officeart/2005/8/layout/default"/>
    <dgm:cxn modelId="{5A25279D-77BB-4D3E-9FC6-B980F2F861D3}" type="presParOf" srcId="{12957254-B5DE-4178-AB28-C71872C35065}" destId="{50095581-898F-480C-B44B-DA98024FE304}" srcOrd="3" destOrd="0" presId="urn:microsoft.com/office/officeart/2005/8/layout/default"/>
    <dgm:cxn modelId="{F34A0AF6-172C-44A0-A0C7-3B02389DD09E}" type="presParOf" srcId="{12957254-B5DE-4178-AB28-C71872C35065}" destId="{F0724B90-7B80-4293-9F92-ACA4F5B8F558}" srcOrd="4" destOrd="0" presId="urn:microsoft.com/office/officeart/2005/8/layout/default"/>
    <dgm:cxn modelId="{3C4B45BE-8DE0-45E7-90E7-AABC72F9C72D}" type="presParOf" srcId="{12957254-B5DE-4178-AB28-C71872C35065}" destId="{3A6D6DA3-D687-4D3C-8FF5-7881F91AC4F2}" srcOrd="5" destOrd="0" presId="urn:microsoft.com/office/officeart/2005/8/layout/default"/>
    <dgm:cxn modelId="{10D7D106-2312-4177-B982-CDF4F531AEEE}" type="presParOf" srcId="{12957254-B5DE-4178-AB28-C71872C35065}" destId="{41CA1BC8-79B1-4B5E-8D96-DED1ABE366F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B5B536-38CB-4050-AEF9-97B2F139FE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B29A173-588C-4F69-9034-6E332E49C85B}">
      <dgm:prSet phldrT="[Texto]" phldr="1"/>
      <dgm:spPr/>
      <dgm:t>
        <a:bodyPr/>
        <a:lstStyle/>
        <a:p>
          <a:endParaRPr lang="es-MX" dirty="0"/>
        </a:p>
      </dgm:t>
    </dgm:pt>
    <dgm:pt modelId="{5AE666E8-EE10-429E-89A9-6DF74467845A}" type="parTrans" cxnId="{E7CB2B42-5368-4DF2-912D-79AD2C9B83EF}">
      <dgm:prSet/>
      <dgm:spPr/>
      <dgm:t>
        <a:bodyPr/>
        <a:lstStyle/>
        <a:p>
          <a:endParaRPr lang="es-MX"/>
        </a:p>
      </dgm:t>
    </dgm:pt>
    <dgm:pt modelId="{475FB1BF-89EF-4554-B142-4E37FE957595}" type="sibTrans" cxnId="{E7CB2B42-5368-4DF2-912D-79AD2C9B83EF}">
      <dgm:prSet/>
      <dgm:spPr/>
      <dgm:t>
        <a:bodyPr/>
        <a:lstStyle/>
        <a:p>
          <a:endParaRPr lang="es-MX"/>
        </a:p>
      </dgm:t>
    </dgm:pt>
    <dgm:pt modelId="{E14A597A-A5F6-4174-8B4F-FF0795DB0E46}">
      <dgm:prSet phldrT="[Texto]"/>
      <dgm:spPr/>
      <dgm:t>
        <a:bodyPr/>
        <a:lstStyle/>
        <a:p>
          <a:r>
            <a:rPr lang="es-MX" dirty="0"/>
            <a:t>- Lo que se observa</a:t>
          </a:r>
        </a:p>
      </dgm:t>
    </dgm:pt>
    <dgm:pt modelId="{6D552F95-65BA-4EE0-B84C-C3E6F2A8B708}" type="parTrans" cxnId="{79CDDDC4-36D5-447E-93E0-FB9BEF907B89}">
      <dgm:prSet/>
      <dgm:spPr/>
      <dgm:t>
        <a:bodyPr/>
        <a:lstStyle/>
        <a:p>
          <a:endParaRPr lang="es-MX"/>
        </a:p>
      </dgm:t>
    </dgm:pt>
    <dgm:pt modelId="{3494923E-4CFE-49D9-8891-4482BD41E168}" type="sibTrans" cxnId="{79CDDDC4-36D5-447E-93E0-FB9BEF907B89}">
      <dgm:prSet/>
      <dgm:spPr/>
      <dgm:t>
        <a:bodyPr/>
        <a:lstStyle/>
        <a:p>
          <a:endParaRPr lang="es-MX"/>
        </a:p>
      </dgm:t>
    </dgm:pt>
    <dgm:pt modelId="{59A7AAAB-4E8B-41D7-ADE1-BD20FA65E473}">
      <dgm:prSet phldrT="[Texto]"/>
      <dgm:spPr/>
      <dgm:t>
        <a:bodyPr/>
        <a:lstStyle/>
        <a:p>
          <a:r>
            <a:rPr lang="es-MX" dirty="0"/>
            <a:t>- La información verbal</a:t>
          </a:r>
        </a:p>
      </dgm:t>
    </dgm:pt>
    <dgm:pt modelId="{C91FC892-C073-419E-AE0C-9069BD486B72}" type="parTrans" cxnId="{4A684656-E3D5-4BC0-9171-89B7065C9B56}">
      <dgm:prSet/>
      <dgm:spPr/>
      <dgm:t>
        <a:bodyPr/>
        <a:lstStyle/>
        <a:p>
          <a:endParaRPr lang="es-MX"/>
        </a:p>
      </dgm:t>
    </dgm:pt>
    <dgm:pt modelId="{92B6D9BD-1B64-4D25-9BC1-6B66C3E64C68}" type="sibTrans" cxnId="{4A684656-E3D5-4BC0-9171-89B7065C9B56}">
      <dgm:prSet/>
      <dgm:spPr/>
      <dgm:t>
        <a:bodyPr/>
        <a:lstStyle/>
        <a:p>
          <a:endParaRPr lang="es-MX"/>
        </a:p>
      </dgm:t>
    </dgm:pt>
    <dgm:pt modelId="{3A879313-0DBE-47B5-9958-3C8F88F11473}">
      <dgm:prSet phldrT="[Texto]"/>
      <dgm:spPr/>
      <dgm:t>
        <a:bodyPr/>
        <a:lstStyle/>
        <a:p>
          <a:r>
            <a:rPr lang="es-MX" dirty="0"/>
            <a:t>- Lo que se sabe o recuerda</a:t>
          </a:r>
        </a:p>
      </dgm:t>
    </dgm:pt>
    <dgm:pt modelId="{30464D0A-5490-457E-B5F5-B1DE067AF3A4}" type="parTrans" cxnId="{EE8C97D9-690F-4A32-BC84-86CE0761F191}">
      <dgm:prSet/>
      <dgm:spPr/>
      <dgm:t>
        <a:bodyPr/>
        <a:lstStyle/>
        <a:p>
          <a:endParaRPr lang="es-MX"/>
        </a:p>
      </dgm:t>
    </dgm:pt>
    <dgm:pt modelId="{B74E86CD-7117-4292-932D-4A781D225EBB}" type="sibTrans" cxnId="{EE8C97D9-690F-4A32-BC84-86CE0761F191}">
      <dgm:prSet/>
      <dgm:spPr/>
      <dgm:t>
        <a:bodyPr/>
        <a:lstStyle/>
        <a:p>
          <a:endParaRPr lang="es-MX"/>
        </a:p>
      </dgm:t>
    </dgm:pt>
    <dgm:pt modelId="{DAAF05A2-BC15-4352-9924-B08E5C945DCC}">
      <dgm:prSet phldrT="[Texto]"/>
      <dgm:spPr/>
      <dgm:t>
        <a:bodyPr/>
        <a:lstStyle/>
        <a:p>
          <a:r>
            <a:rPr lang="es-MX" dirty="0"/>
            <a:t>Esto lleva a compartir su estado emocional</a:t>
          </a:r>
        </a:p>
      </dgm:t>
    </dgm:pt>
    <dgm:pt modelId="{BAEDFE0C-2204-4AF3-B5C2-E15718D4BC1C}" type="parTrans" cxnId="{1606F374-39BB-4274-A4E7-BAB91E4FB151}">
      <dgm:prSet/>
      <dgm:spPr/>
      <dgm:t>
        <a:bodyPr/>
        <a:lstStyle/>
        <a:p>
          <a:endParaRPr lang="es-MX"/>
        </a:p>
      </dgm:t>
    </dgm:pt>
    <dgm:pt modelId="{B1260C82-9C86-4BE3-BCC8-22C152E3193C}" type="sibTrans" cxnId="{1606F374-39BB-4274-A4E7-BAB91E4FB151}">
      <dgm:prSet/>
      <dgm:spPr/>
      <dgm:t>
        <a:bodyPr/>
        <a:lstStyle/>
        <a:p>
          <a:endParaRPr lang="es-MX"/>
        </a:p>
      </dgm:t>
    </dgm:pt>
    <dgm:pt modelId="{337F4C6B-3F5E-4EBC-86E3-942414BAAF45}" type="pres">
      <dgm:prSet presAssocID="{6CB5B536-38CB-4050-AEF9-97B2F139FE02}" presName="vert0" presStyleCnt="0">
        <dgm:presLayoutVars>
          <dgm:dir/>
          <dgm:animOne val="branch"/>
          <dgm:animLvl val="lvl"/>
        </dgm:presLayoutVars>
      </dgm:prSet>
      <dgm:spPr/>
    </dgm:pt>
    <dgm:pt modelId="{CD8E363C-BBBE-451C-A9F9-3789B8CD592B}" type="pres">
      <dgm:prSet presAssocID="{7B29A173-588C-4F69-9034-6E332E49C85B}" presName="thickLine" presStyleLbl="alignNode1" presStyleIdx="0" presStyleCnt="1"/>
      <dgm:spPr/>
    </dgm:pt>
    <dgm:pt modelId="{415040AA-3D27-4EA9-B8C1-A224835A0160}" type="pres">
      <dgm:prSet presAssocID="{7B29A173-588C-4F69-9034-6E332E49C85B}" presName="horz1" presStyleCnt="0"/>
      <dgm:spPr/>
    </dgm:pt>
    <dgm:pt modelId="{D93992CC-F9BD-4279-8068-CCD1AD0615E9}" type="pres">
      <dgm:prSet presAssocID="{7B29A173-588C-4F69-9034-6E332E49C85B}" presName="tx1" presStyleLbl="revTx" presStyleIdx="0" presStyleCnt="5" custScaleX="10684"/>
      <dgm:spPr/>
    </dgm:pt>
    <dgm:pt modelId="{A5A0CE29-F5E8-40BE-9F42-C16DBB1BD8F8}" type="pres">
      <dgm:prSet presAssocID="{7B29A173-588C-4F69-9034-6E332E49C85B}" presName="vert1" presStyleCnt="0"/>
      <dgm:spPr/>
    </dgm:pt>
    <dgm:pt modelId="{062BAD40-1BBC-4685-B10C-222EA76596DD}" type="pres">
      <dgm:prSet presAssocID="{E14A597A-A5F6-4174-8B4F-FF0795DB0E46}" presName="vertSpace2a" presStyleCnt="0"/>
      <dgm:spPr/>
    </dgm:pt>
    <dgm:pt modelId="{BBC64DED-B3E5-41EE-BE5D-E76233D35EBE}" type="pres">
      <dgm:prSet presAssocID="{E14A597A-A5F6-4174-8B4F-FF0795DB0E46}" presName="horz2" presStyleCnt="0"/>
      <dgm:spPr/>
    </dgm:pt>
    <dgm:pt modelId="{B53CC207-F2EB-4476-AE2D-9B2FC6886BA9}" type="pres">
      <dgm:prSet presAssocID="{E14A597A-A5F6-4174-8B4F-FF0795DB0E46}" presName="horzSpace2" presStyleCnt="0"/>
      <dgm:spPr/>
    </dgm:pt>
    <dgm:pt modelId="{6A95FE5D-4907-483C-90B2-746D03FDDC08}" type="pres">
      <dgm:prSet presAssocID="{E14A597A-A5F6-4174-8B4F-FF0795DB0E46}" presName="tx2" presStyleLbl="revTx" presStyleIdx="1" presStyleCnt="5"/>
      <dgm:spPr/>
    </dgm:pt>
    <dgm:pt modelId="{6AED87C2-A16E-41B5-A184-9D881794CB44}" type="pres">
      <dgm:prSet presAssocID="{E14A597A-A5F6-4174-8B4F-FF0795DB0E46}" presName="vert2" presStyleCnt="0"/>
      <dgm:spPr/>
    </dgm:pt>
    <dgm:pt modelId="{AEFD02AC-5F1F-4293-8AD1-C8E97E4B1267}" type="pres">
      <dgm:prSet presAssocID="{E14A597A-A5F6-4174-8B4F-FF0795DB0E46}" presName="thinLine2b" presStyleLbl="callout" presStyleIdx="0" presStyleCnt="4"/>
      <dgm:spPr/>
    </dgm:pt>
    <dgm:pt modelId="{6BA8DDCA-712E-4D18-9CA2-D74C15BF96A5}" type="pres">
      <dgm:prSet presAssocID="{E14A597A-A5F6-4174-8B4F-FF0795DB0E46}" presName="vertSpace2b" presStyleCnt="0"/>
      <dgm:spPr/>
    </dgm:pt>
    <dgm:pt modelId="{4802BACB-3472-4AF6-B9F4-4AA6A621DE1F}" type="pres">
      <dgm:prSet presAssocID="{59A7AAAB-4E8B-41D7-ADE1-BD20FA65E473}" presName="horz2" presStyleCnt="0"/>
      <dgm:spPr/>
    </dgm:pt>
    <dgm:pt modelId="{4DD16783-C360-453B-B840-F6F01A35BC79}" type="pres">
      <dgm:prSet presAssocID="{59A7AAAB-4E8B-41D7-ADE1-BD20FA65E473}" presName="horzSpace2" presStyleCnt="0"/>
      <dgm:spPr/>
    </dgm:pt>
    <dgm:pt modelId="{25B75069-8B70-4B22-B08F-56A09C670762}" type="pres">
      <dgm:prSet presAssocID="{59A7AAAB-4E8B-41D7-ADE1-BD20FA65E473}" presName="tx2" presStyleLbl="revTx" presStyleIdx="2" presStyleCnt="5"/>
      <dgm:spPr/>
    </dgm:pt>
    <dgm:pt modelId="{D71A9953-A840-4181-A5EF-68B6E09F36DF}" type="pres">
      <dgm:prSet presAssocID="{59A7AAAB-4E8B-41D7-ADE1-BD20FA65E473}" presName="vert2" presStyleCnt="0"/>
      <dgm:spPr/>
    </dgm:pt>
    <dgm:pt modelId="{355337BB-84F1-40D3-AF49-B9CCEDD0D340}" type="pres">
      <dgm:prSet presAssocID="{59A7AAAB-4E8B-41D7-ADE1-BD20FA65E473}" presName="thinLine2b" presStyleLbl="callout" presStyleIdx="1" presStyleCnt="4"/>
      <dgm:spPr/>
    </dgm:pt>
    <dgm:pt modelId="{32E70782-EEB7-45C9-9060-858B23D47628}" type="pres">
      <dgm:prSet presAssocID="{59A7AAAB-4E8B-41D7-ADE1-BD20FA65E473}" presName="vertSpace2b" presStyleCnt="0"/>
      <dgm:spPr/>
    </dgm:pt>
    <dgm:pt modelId="{5C877AC2-DBE0-4E53-9F0D-62330C8C0581}" type="pres">
      <dgm:prSet presAssocID="{3A879313-0DBE-47B5-9958-3C8F88F11473}" presName="horz2" presStyleCnt="0"/>
      <dgm:spPr/>
    </dgm:pt>
    <dgm:pt modelId="{73F5C8C9-A0F0-4D10-8E85-FD3FED64B5B8}" type="pres">
      <dgm:prSet presAssocID="{3A879313-0DBE-47B5-9958-3C8F88F11473}" presName="horzSpace2" presStyleCnt="0"/>
      <dgm:spPr/>
    </dgm:pt>
    <dgm:pt modelId="{2D33D096-6275-4F0B-BE8E-E8F5D08816E9}" type="pres">
      <dgm:prSet presAssocID="{3A879313-0DBE-47B5-9958-3C8F88F11473}" presName="tx2" presStyleLbl="revTx" presStyleIdx="3" presStyleCnt="5"/>
      <dgm:spPr/>
    </dgm:pt>
    <dgm:pt modelId="{18A2F19B-EBE7-4E77-9321-2C4B533212CD}" type="pres">
      <dgm:prSet presAssocID="{3A879313-0DBE-47B5-9958-3C8F88F11473}" presName="vert2" presStyleCnt="0"/>
      <dgm:spPr/>
    </dgm:pt>
    <dgm:pt modelId="{6ED0C4FA-5794-4D57-B023-FA2C65043E8B}" type="pres">
      <dgm:prSet presAssocID="{3A879313-0DBE-47B5-9958-3C8F88F11473}" presName="thinLine2b" presStyleLbl="callout" presStyleIdx="2" presStyleCnt="4"/>
      <dgm:spPr/>
    </dgm:pt>
    <dgm:pt modelId="{D7FDDFBA-814B-4924-BCD2-B3443FE40D50}" type="pres">
      <dgm:prSet presAssocID="{3A879313-0DBE-47B5-9958-3C8F88F11473}" presName="vertSpace2b" presStyleCnt="0"/>
      <dgm:spPr/>
    </dgm:pt>
    <dgm:pt modelId="{EB4EAC96-5839-421B-AF08-1BF2A1209005}" type="pres">
      <dgm:prSet presAssocID="{DAAF05A2-BC15-4352-9924-B08E5C945DCC}" presName="horz2" presStyleCnt="0"/>
      <dgm:spPr/>
    </dgm:pt>
    <dgm:pt modelId="{50A51696-A55A-4E11-809D-996AFDF8BB4C}" type="pres">
      <dgm:prSet presAssocID="{DAAF05A2-BC15-4352-9924-B08E5C945DCC}" presName="horzSpace2" presStyleCnt="0"/>
      <dgm:spPr/>
    </dgm:pt>
    <dgm:pt modelId="{2CABDA0A-06EA-4003-83DC-23EB2A24E5F7}" type="pres">
      <dgm:prSet presAssocID="{DAAF05A2-BC15-4352-9924-B08E5C945DCC}" presName="tx2" presStyleLbl="revTx" presStyleIdx="4" presStyleCnt="5" custScaleX="127389"/>
      <dgm:spPr/>
    </dgm:pt>
    <dgm:pt modelId="{1952DFCF-9D9B-4D05-9E7C-3226E8A56F4D}" type="pres">
      <dgm:prSet presAssocID="{DAAF05A2-BC15-4352-9924-B08E5C945DCC}" presName="vert2" presStyleCnt="0"/>
      <dgm:spPr/>
    </dgm:pt>
    <dgm:pt modelId="{83AEBB85-096C-48E4-9878-5986830A14BE}" type="pres">
      <dgm:prSet presAssocID="{DAAF05A2-BC15-4352-9924-B08E5C945DCC}" presName="thinLine2b" presStyleLbl="callout" presStyleIdx="3" presStyleCnt="4"/>
      <dgm:spPr/>
    </dgm:pt>
    <dgm:pt modelId="{80CEBB1F-D8D0-4807-8BFD-BC3C897E2D40}" type="pres">
      <dgm:prSet presAssocID="{DAAF05A2-BC15-4352-9924-B08E5C945DCC}" presName="vertSpace2b" presStyleCnt="0"/>
      <dgm:spPr/>
    </dgm:pt>
  </dgm:ptLst>
  <dgm:cxnLst>
    <dgm:cxn modelId="{99B11140-E599-46D5-B665-60D7DE398595}" type="presOf" srcId="{7B29A173-588C-4F69-9034-6E332E49C85B}" destId="{D93992CC-F9BD-4279-8068-CCD1AD0615E9}" srcOrd="0" destOrd="0" presId="urn:microsoft.com/office/officeart/2008/layout/LinedList"/>
    <dgm:cxn modelId="{E7CB2B42-5368-4DF2-912D-79AD2C9B83EF}" srcId="{6CB5B536-38CB-4050-AEF9-97B2F139FE02}" destId="{7B29A173-588C-4F69-9034-6E332E49C85B}" srcOrd="0" destOrd="0" parTransId="{5AE666E8-EE10-429E-89A9-6DF74467845A}" sibTransId="{475FB1BF-89EF-4554-B142-4E37FE957595}"/>
    <dgm:cxn modelId="{5DDCD167-574D-4E88-BC06-C424E91A1E86}" type="presOf" srcId="{3A879313-0DBE-47B5-9958-3C8F88F11473}" destId="{2D33D096-6275-4F0B-BE8E-E8F5D08816E9}" srcOrd="0" destOrd="0" presId="urn:microsoft.com/office/officeart/2008/layout/LinedList"/>
    <dgm:cxn modelId="{1606F374-39BB-4274-A4E7-BAB91E4FB151}" srcId="{7B29A173-588C-4F69-9034-6E332E49C85B}" destId="{DAAF05A2-BC15-4352-9924-B08E5C945DCC}" srcOrd="3" destOrd="0" parTransId="{BAEDFE0C-2204-4AF3-B5C2-E15718D4BC1C}" sibTransId="{B1260C82-9C86-4BE3-BCC8-22C152E3193C}"/>
    <dgm:cxn modelId="{4A684656-E3D5-4BC0-9171-89B7065C9B56}" srcId="{7B29A173-588C-4F69-9034-6E332E49C85B}" destId="{59A7AAAB-4E8B-41D7-ADE1-BD20FA65E473}" srcOrd="1" destOrd="0" parTransId="{C91FC892-C073-419E-AE0C-9069BD486B72}" sibTransId="{92B6D9BD-1B64-4D25-9BC1-6B66C3E64C68}"/>
    <dgm:cxn modelId="{96DA9B9D-012B-443A-934E-4BE2975751C0}" type="presOf" srcId="{59A7AAAB-4E8B-41D7-ADE1-BD20FA65E473}" destId="{25B75069-8B70-4B22-B08F-56A09C670762}" srcOrd="0" destOrd="0" presId="urn:microsoft.com/office/officeart/2008/layout/LinedList"/>
    <dgm:cxn modelId="{79CDDDC4-36D5-447E-93E0-FB9BEF907B89}" srcId="{7B29A173-588C-4F69-9034-6E332E49C85B}" destId="{E14A597A-A5F6-4174-8B4F-FF0795DB0E46}" srcOrd="0" destOrd="0" parTransId="{6D552F95-65BA-4EE0-B84C-C3E6F2A8B708}" sibTransId="{3494923E-4CFE-49D9-8891-4482BD41E168}"/>
    <dgm:cxn modelId="{9096C7CB-209D-4784-BF0D-F48B06BEF467}" type="presOf" srcId="{6CB5B536-38CB-4050-AEF9-97B2F139FE02}" destId="{337F4C6B-3F5E-4EBC-86E3-942414BAAF45}" srcOrd="0" destOrd="0" presId="urn:microsoft.com/office/officeart/2008/layout/LinedList"/>
    <dgm:cxn modelId="{EE8C97D9-690F-4A32-BC84-86CE0761F191}" srcId="{7B29A173-588C-4F69-9034-6E332E49C85B}" destId="{3A879313-0DBE-47B5-9958-3C8F88F11473}" srcOrd="2" destOrd="0" parTransId="{30464D0A-5490-457E-B5F5-B1DE067AF3A4}" sibTransId="{B74E86CD-7117-4292-932D-4A781D225EBB}"/>
    <dgm:cxn modelId="{A0DDE5DB-F8C5-45FC-90C1-A3A77E861DE5}" type="presOf" srcId="{DAAF05A2-BC15-4352-9924-B08E5C945DCC}" destId="{2CABDA0A-06EA-4003-83DC-23EB2A24E5F7}" srcOrd="0" destOrd="0" presId="urn:microsoft.com/office/officeart/2008/layout/LinedList"/>
    <dgm:cxn modelId="{EAB5FBE9-26DE-4A19-8A15-031D0DBA84F9}" type="presOf" srcId="{E14A597A-A5F6-4174-8B4F-FF0795DB0E46}" destId="{6A95FE5D-4907-483C-90B2-746D03FDDC08}" srcOrd="0" destOrd="0" presId="urn:microsoft.com/office/officeart/2008/layout/LinedList"/>
    <dgm:cxn modelId="{0D255A2D-2581-4186-8821-142F6282B400}" type="presParOf" srcId="{337F4C6B-3F5E-4EBC-86E3-942414BAAF45}" destId="{CD8E363C-BBBE-451C-A9F9-3789B8CD592B}" srcOrd="0" destOrd="0" presId="urn:microsoft.com/office/officeart/2008/layout/LinedList"/>
    <dgm:cxn modelId="{2F192A16-99E3-4A1A-AEE9-6913119FA33F}" type="presParOf" srcId="{337F4C6B-3F5E-4EBC-86E3-942414BAAF45}" destId="{415040AA-3D27-4EA9-B8C1-A224835A0160}" srcOrd="1" destOrd="0" presId="urn:microsoft.com/office/officeart/2008/layout/LinedList"/>
    <dgm:cxn modelId="{7B5FDE27-4C6E-495D-9C04-42CEC0CA567B}" type="presParOf" srcId="{415040AA-3D27-4EA9-B8C1-A224835A0160}" destId="{D93992CC-F9BD-4279-8068-CCD1AD0615E9}" srcOrd="0" destOrd="0" presId="urn:microsoft.com/office/officeart/2008/layout/LinedList"/>
    <dgm:cxn modelId="{58FA84ED-86B5-4F3B-8F0A-327F0D14CAB1}" type="presParOf" srcId="{415040AA-3D27-4EA9-B8C1-A224835A0160}" destId="{A5A0CE29-F5E8-40BE-9F42-C16DBB1BD8F8}" srcOrd="1" destOrd="0" presId="urn:microsoft.com/office/officeart/2008/layout/LinedList"/>
    <dgm:cxn modelId="{967962C5-6A8F-4D8C-8456-6A259E01B667}" type="presParOf" srcId="{A5A0CE29-F5E8-40BE-9F42-C16DBB1BD8F8}" destId="{062BAD40-1BBC-4685-B10C-222EA76596DD}" srcOrd="0" destOrd="0" presId="urn:microsoft.com/office/officeart/2008/layout/LinedList"/>
    <dgm:cxn modelId="{C4DB86D9-1041-4D3E-ADDD-B81BFC1B7F68}" type="presParOf" srcId="{A5A0CE29-F5E8-40BE-9F42-C16DBB1BD8F8}" destId="{BBC64DED-B3E5-41EE-BE5D-E76233D35EBE}" srcOrd="1" destOrd="0" presId="urn:microsoft.com/office/officeart/2008/layout/LinedList"/>
    <dgm:cxn modelId="{32DBE9D9-64C2-45A4-9812-38803C19BE6E}" type="presParOf" srcId="{BBC64DED-B3E5-41EE-BE5D-E76233D35EBE}" destId="{B53CC207-F2EB-4476-AE2D-9B2FC6886BA9}" srcOrd="0" destOrd="0" presId="urn:microsoft.com/office/officeart/2008/layout/LinedList"/>
    <dgm:cxn modelId="{AFA33956-5C36-481A-98C2-EA91B3CF7A33}" type="presParOf" srcId="{BBC64DED-B3E5-41EE-BE5D-E76233D35EBE}" destId="{6A95FE5D-4907-483C-90B2-746D03FDDC08}" srcOrd="1" destOrd="0" presId="urn:microsoft.com/office/officeart/2008/layout/LinedList"/>
    <dgm:cxn modelId="{3CB282A8-B334-4D7D-BBB6-6DB6B49F7606}" type="presParOf" srcId="{BBC64DED-B3E5-41EE-BE5D-E76233D35EBE}" destId="{6AED87C2-A16E-41B5-A184-9D881794CB44}" srcOrd="2" destOrd="0" presId="urn:microsoft.com/office/officeart/2008/layout/LinedList"/>
    <dgm:cxn modelId="{68ACB6C6-7A3E-42AB-A0FE-E75752D53A7B}" type="presParOf" srcId="{A5A0CE29-F5E8-40BE-9F42-C16DBB1BD8F8}" destId="{AEFD02AC-5F1F-4293-8AD1-C8E97E4B1267}" srcOrd="2" destOrd="0" presId="urn:microsoft.com/office/officeart/2008/layout/LinedList"/>
    <dgm:cxn modelId="{04F66C3F-34E8-475B-9B64-31E9EC8A650D}" type="presParOf" srcId="{A5A0CE29-F5E8-40BE-9F42-C16DBB1BD8F8}" destId="{6BA8DDCA-712E-4D18-9CA2-D74C15BF96A5}" srcOrd="3" destOrd="0" presId="urn:microsoft.com/office/officeart/2008/layout/LinedList"/>
    <dgm:cxn modelId="{4FF4A6AA-3425-4312-98CA-C7D7907A5A57}" type="presParOf" srcId="{A5A0CE29-F5E8-40BE-9F42-C16DBB1BD8F8}" destId="{4802BACB-3472-4AF6-B9F4-4AA6A621DE1F}" srcOrd="4" destOrd="0" presId="urn:microsoft.com/office/officeart/2008/layout/LinedList"/>
    <dgm:cxn modelId="{D3C82770-205D-4CE0-B9B3-CD95718D8AF7}" type="presParOf" srcId="{4802BACB-3472-4AF6-B9F4-4AA6A621DE1F}" destId="{4DD16783-C360-453B-B840-F6F01A35BC79}" srcOrd="0" destOrd="0" presId="urn:microsoft.com/office/officeart/2008/layout/LinedList"/>
    <dgm:cxn modelId="{2AB8BEF5-C881-4B58-9041-2872867EDC89}" type="presParOf" srcId="{4802BACB-3472-4AF6-B9F4-4AA6A621DE1F}" destId="{25B75069-8B70-4B22-B08F-56A09C670762}" srcOrd="1" destOrd="0" presId="urn:microsoft.com/office/officeart/2008/layout/LinedList"/>
    <dgm:cxn modelId="{21F04A8D-633C-4DD9-A802-6AA334F014E3}" type="presParOf" srcId="{4802BACB-3472-4AF6-B9F4-4AA6A621DE1F}" destId="{D71A9953-A840-4181-A5EF-68B6E09F36DF}" srcOrd="2" destOrd="0" presId="urn:microsoft.com/office/officeart/2008/layout/LinedList"/>
    <dgm:cxn modelId="{46B3B9E1-317E-4AA3-A806-B1AB9C44EA38}" type="presParOf" srcId="{A5A0CE29-F5E8-40BE-9F42-C16DBB1BD8F8}" destId="{355337BB-84F1-40D3-AF49-B9CCEDD0D340}" srcOrd="5" destOrd="0" presId="urn:microsoft.com/office/officeart/2008/layout/LinedList"/>
    <dgm:cxn modelId="{6620AA3E-E91E-49E6-A50A-BD124785A558}" type="presParOf" srcId="{A5A0CE29-F5E8-40BE-9F42-C16DBB1BD8F8}" destId="{32E70782-EEB7-45C9-9060-858B23D47628}" srcOrd="6" destOrd="0" presId="urn:microsoft.com/office/officeart/2008/layout/LinedList"/>
    <dgm:cxn modelId="{00A00D91-4574-4528-BBFC-8C8BED460618}" type="presParOf" srcId="{A5A0CE29-F5E8-40BE-9F42-C16DBB1BD8F8}" destId="{5C877AC2-DBE0-4E53-9F0D-62330C8C0581}" srcOrd="7" destOrd="0" presId="urn:microsoft.com/office/officeart/2008/layout/LinedList"/>
    <dgm:cxn modelId="{027734CF-DF2C-43A3-92C4-A934BE08C515}" type="presParOf" srcId="{5C877AC2-DBE0-4E53-9F0D-62330C8C0581}" destId="{73F5C8C9-A0F0-4D10-8E85-FD3FED64B5B8}" srcOrd="0" destOrd="0" presId="urn:microsoft.com/office/officeart/2008/layout/LinedList"/>
    <dgm:cxn modelId="{E7EF1807-22ED-4F81-BDF9-22AF807AB72D}" type="presParOf" srcId="{5C877AC2-DBE0-4E53-9F0D-62330C8C0581}" destId="{2D33D096-6275-4F0B-BE8E-E8F5D08816E9}" srcOrd="1" destOrd="0" presId="urn:microsoft.com/office/officeart/2008/layout/LinedList"/>
    <dgm:cxn modelId="{93ACD5D1-EA05-4B8B-8AED-8B4ECCA12763}" type="presParOf" srcId="{5C877AC2-DBE0-4E53-9F0D-62330C8C0581}" destId="{18A2F19B-EBE7-4E77-9321-2C4B533212CD}" srcOrd="2" destOrd="0" presId="urn:microsoft.com/office/officeart/2008/layout/LinedList"/>
    <dgm:cxn modelId="{138BF8B8-2BED-42B6-AC0B-02080A3B6F83}" type="presParOf" srcId="{A5A0CE29-F5E8-40BE-9F42-C16DBB1BD8F8}" destId="{6ED0C4FA-5794-4D57-B023-FA2C65043E8B}" srcOrd="8" destOrd="0" presId="urn:microsoft.com/office/officeart/2008/layout/LinedList"/>
    <dgm:cxn modelId="{CF453F95-4554-46D6-A711-5E100A9CCDD1}" type="presParOf" srcId="{A5A0CE29-F5E8-40BE-9F42-C16DBB1BD8F8}" destId="{D7FDDFBA-814B-4924-BCD2-B3443FE40D50}" srcOrd="9" destOrd="0" presId="urn:microsoft.com/office/officeart/2008/layout/LinedList"/>
    <dgm:cxn modelId="{A4E6EF6C-9E53-4E5B-97D2-012183306F4C}" type="presParOf" srcId="{A5A0CE29-F5E8-40BE-9F42-C16DBB1BD8F8}" destId="{EB4EAC96-5839-421B-AF08-1BF2A1209005}" srcOrd="10" destOrd="0" presId="urn:microsoft.com/office/officeart/2008/layout/LinedList"/>
    <dgm:cxn modelId="{69197E0B-0BBB-4C2E-A6D9-3D4F9FA4FD2A}" type="presParOf" srcId="{EB4EAC96-5839-421B-AF08-1BF2A1209005}" destId="{50A51696-A55A-4E11-809D-996AFDF8BB4C}" srcOrd="0" destOrd="0" presId="urn:microsoft.com/office/officeart/2008/layout/LinedList"/>
    <dgm:cxn modelId="{1AC62BD5-38BC-407F-9E1A-1DAC03E48E63}" type="presParOf" srcId="{EB4EAC96-5839-421B-AF08-1BF2A1209005}" destId="{2CABDA0A-06EA-4003-83DC-23EB2A24E5F7}" srcOrd="1" destOrd="0" presId="urn:microsoft.com/office/officeart/2008/layout/LinedList"/>
    <dgm:cxn modelId="{C5FE8934-4212-4B74-9FA5-D7ECA3D3752B}" type="presParOf" srcId="{EB4EAC96-5839-421B-AF08-1BF2A1209005}" destId="{1952DFCF-9D9B-4D05-9E7C-3226E8A56F4D}" srcOrd="2" destOrd="0" presId="urn:microsoft.com/office/officeart/2008/layout/LinedList"/>
    <dgm:cxn modelId="{2ABFAB8C-E1A1-4574-9A67-3C892A8D42EE}" type="presParOf" srcId="{A5A0CE29-F5E8-40BE-9F42-C16DBB1BD8F8}" destId="{83AEBB85-096C-48E4-9878-5986830A14BE}" srcOrd="11" destOrd="0" presId="urn:microsoft.com/office/officeart/2008/layout/LinedList"/>
    <dgm:cxn modelId="{605D26BC-BC0F-4DDF-9433-7D464DC975F6}" type="presParOf" srcId="{A5A0CE29-F5E8-40BE-9F42-C16DBB1BD8F8}" destId="{80CEBB1F-D8D0-4807-8BFD-BC3C897E2D4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2A6A2-F8B0-4FE4-9A05-5771E4046363}">
      <dsp:nvSpPr>
        <dsp:cNvPr id="0" name=""/>
        <dsp:cNvSpPr/>
      </dsp:nvSpPr>
      <dsp:spPr>
        <a:xfrm>
          <a:off x="937482" y="610611"/>
          <a:ext cx="2889187" cy="3399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0E888-8ACB-4C7E-8839-486A1B3A3476}">
      <dsp:nvSpPr>
        <dsp:cNvPr id="0" name=""/>
        <dsp:cNvSpPr/>
      </dsp:nvSpPr>
      <dsp:spPr>
        <a:xfrm>
          <a:off x="937482" y="738265"/>
          <a:ext cx="212250" cy="21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90AB5-67AD-4EA7-BC59-8787E61254AA}">
      <dsp:nvSpPr>
        <dsp:cNvPr id="0" name=""/>
        <dsp:cNvSpPr/>
      </dsp:nvSpPr>
      <dsp:spPr>
        <a:xfrm>
          <a:off x="937482" y="0"/>
          <a:ext cx="2889187" cy="61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Violencia directa</a:t>
          </a:r>
        </a:p>
      </dsp:txBody>
      <dsp:txXfrm>
        <a:off x="937482" y="0"/>
        <a:ext cx="2889187" cy="610611"/>
      </dsp:txXfrm>
    </dsp:sp>
    <dsp:sp modelId="{75A9AC1B-2CB5-46A5-87EC-EDA44E2DCA74}">
      <dsp:nvSpPr>
        <dsp:cNvPr id="0" name=""/>
        <dsp:cNvSpPr/>
      </dsp:nvSpPr>
      <dsp:spPr>
        <a:xfrm>
          <a:off x="937482" y="1233014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975F2-043E-4017-AAAB-23B6BAC81124}">
      <dsp:nvSpPr>
        <dsp:cNvPr id="0" name=""/>
        <dsp:cNvSpPr/>
      </dsp:nvSpPr>
      <dsp:spPr>
        <a:xfrm>
          <a:off x="1139725" y="1091764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Muerte</a:t>
          </a:r>
        </a:p>
      </dsp:txBody>
      <dsp:txXfrm>
        <a:off x="1139725" y="1091764"/>
        <a:ext cx="2686944" cy="494743"/>
      </dsp:txXfrm>
    </dsp:sp>
    <dsp:sp modelId="{C7578476-D8AB-4D33-B418-85FB60FC3E2E}">
      <dsp:nvSpPr>
        <dsp:cNvPr id="0" name=""/>
        <dsp:cNvSpPr/>
      </dsp:nvSpPr>
      <dsp:spPr>
        <a:xfrm>
          <a:off x="937482" y="1727757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135675"/>
              <a:satOff val="-5169"/>
              <a:lumOff val="25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90D6C-684E-4650-9205-76477DB861D2}">
      <dsp:nvSpPr>
        <dsp:cNvPr id="0" name=""/>
        <dsp:cNvSpPr/>
      </dsp:nvSpPr>
      <dsp:spPr>
        <a:xfrm>
          <a:off x="1139725" y="1586508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Mutilaciones</a:t>
          </a:r>
        </a:p>
      </dsp:txBody>
      <dsp:txXfrm>
        <a:off x="1139725" y="1586508"/>
        <a:ext cx="2686944" cy="494743"/>
      </dsp:txXfrm>
    </dsp:sp>
    <dsp:sp modelId="{0D40DB41-424B-4E2D-A69D-3C25D83CB501}">
      <dsp:nvSpPr>
        <dsp:cNvPr id="0" name=""/>
        <dsp:cNvSpPr/>
      </dsp:nvSpPr>
      <dsp:spPr>
        <a:xfrm>
          <a:off x="937482" y="2222500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271351"/>
              <a:satOff val="-10338"/>
              <a:lumOff val="51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E9ECC-6BC3-409C-9200-081FB1EB82A7}">
      <dsp:nvSpPr>
        <dsp:cNvPr id="0" name=""/>
        <dsp:cNvSpPr/>
      </dsp:nvSpPr>
      <dsp:spPr>
        <a:xfrm>
          <a:off x="1139725" y="2081251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Acoso</a:t>
          </a:r>
        </a:p>
      </dsp:txBody>
      <dsp:txXfrm>
        <a:off x="1139725" y="2081251"/>
        <a:ext cx="2686944" cy="494743"/>
      </dsp:txXfrm>
    </dsp:sp>
    <dsp:sp modelId="{B8EA6D12-2E93-4368-BAA6-6E85536C6D03}">
      <dsp:nvSpPr>
        <dsp:cNvPr id="0" name=""/>
        <dsp:cNvSpPr/>
      </dsp:nvSpPr>
      <dsp:spPr>
        <a:xfrm>
          <a:off x="937482" y="2717244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407026"/>
              <a:satOff val="-15508"/>
              <a:lumOff val="77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2BD24-935F-4D1D-8243-083A4CC191DA}">
      <dsp:nvSpPr>
        <dsp:cNvPr id="0" name=""/>
        <dsp:cNvSpPr/>
      </dsp:nvSpPr>
      <dsp:spPr>
        <a:xfrm>
          <a:off x="1139725" y="2575995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Represión</a:t>
          </a:r>
        </a:p>
      </dsp:txBody>
      <dsp:txXfrm>
        <a:off x="1139725" y="2575995"/>
        <a:ext cx="2686944" cy="494743"/>
      </dsp:txXfrm>
    </dsp:sp>
    <dsp:sp modelId="{9C0C147F-7BBF-428B-A295-FA206B8BC385}">
      <dsp:nvSpPr>
        <dsp:cNvPr id="0" name=""/>
        <dsp:cNvSpPr/>
      </dsp:nvSpPr>
      <dsp:spPr>
        <a:xfrm>
          <a:off x="937482" y="3211987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542701"/>
              <a:satOff val="-20677"/>
              <a:lumOff val="102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09B6F-D83E-4738-A92A-DF116997E847}">
      <dsp:nvSpPr>
        <dsp:cNvPr id="0" name=""/>
        <dsp:cNvSpPr/>
      </dsp:nvSpPr>
      <dsp:spPr>
        <a:xfrm>
          <a:off x="1139725" y="3070738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Expulsión</a:t>
          </a:r>
        </a:p>
      </dsp:txBody>
      <dsp:txXfrm>
        <a:off x="1139725" y="3070738"/>
        <a:ext cx="2686944" cy="494743"/>
      </dsp:txXfrm>
    </dsp:sp>
    <dsp:sp modelId="{408664F3-57B4-4AA8-ABBC-AAD9076BAF62}">
      <dsp:nvSpPr>
        <dsp:cNvPr id="0" name=""/>
        <dsp:cNvSpPr/>
      </dsp:nvSpPr>
      <dsp:spPr>
        <a:xfrm>
          <a:off x="937482" y="3706731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678376"/>
              <a:satOff val="-25846"/>
              <a:lumOff val="12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F29CA-8A4C-43C5-A872-B8B213864E96}">
      <dsp:nvSpPr>
        <dsp:cNvPr id="0" name=""/>
        <dsp:cNvSpPr/>
      </dsp:nvSpPr>
      <dsp:spPr>
        <a:xfrm>
          <a:off x="1139725" y="3565481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Miseria</a:t>
          </a:r>
        </a:p>
      </dsp:txBody>
      <dsp:txXfrm>
        <a:off x="1139725" y="3565481"/>
        <a:ext cx="2686944" cy="494743"/>
      </dsp:txXfrm>
    </dsp:sp>
    <dsp:sp modelId="{427B67FA-951C-4AD1-84F3-D9A82005AFFF}">
      <dsp:nvSpPr>
        <dsp:cNvPr id="0" name=""/>
        <dsp:cNvSpPr/>
      </dsp:nvSpPr>
      <dsp:spPr>
        <a:xfrm>
          <a:off x="3971129" y="610611"/>
          <a:ext cx="2889187" cy="339904"/>
        </a:xfrm>
        <a:prstGeom prst="rect">
          <a:avLst/>
        </a:prstGeom>
        <a:solidFill>
          <a:schemeClr val="accent4">
            <a:hueOff val="1221077"/>
            <a:satOff val="-46523"/>
            <a:lumOff val="23135"/>
            <a:alphaOff val="0"/>
          </a:schemeClr>
        </a:solidFill>
        <a:ln w="26425" cap="flat" cmpd="sng" algn="ctr">
          <a:solidFill>
            <a:schemeClr val="accent4">
              <a:hueOff val="1221077"/>
              <a:satOff val="-46523"/>
              <a:lumOff val="2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266FE5-1766-4540-B02A-4C45A638A598}">
      <dsp:nvSpPr>
        <dsp:cNvPr id="0" name=""/>
        <dsp:cNvSpPr/>
      </dsp:nvSpPr>
      <dsp:spPr>
        <a:xfrm>
          <a:off x="3971129" y="738265"/>
          <a:ext cx="212250" cy="21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1221077"/>
              <a:satOff val="-46523"/>
              <a:lumOff val="2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1CC7A-CC4F-410D-A8E4-A4B92811D52A}">
      <dsp:nvSpPr>
        <dsp:cNvPr id="0" name=""/>
        <dsp:cNvSpPr/>
      </dsp:nvSpPr>
      <dsp:spPr>
        <a:xfrm>
          <a:off x="3971129" y="0"/>
          <a:ext cx="2889187" cy="61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Violencia estructural</a:t>
          </a:r>
        </a:p>
      </dsp:txBody>
      <dsp:txXfrm>
        <a:off x="3971129" y="0"/>
        <a:ext cx="2889187" cy="610611"/>
      </dsp:txXfrm>
    </dsp:sp>
    <dsp:sp modelId="{A4CF4859-A1FD-4A91-974F-641BFD759380}">
      <dsp:nvSpPr>
        <dsp:cNvPr id="0" name=""/>
        <dsp:cNvSpPr/>
      </dsp:nvSpPr>
      <dsp:spPr>
        <a:xfrm>
          <a:off x="3971129" y="1233014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814052"/>
              <a:satOff val="-31015"/>
              <a:lumOff val="154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1D0B5A-3FD5-4DC4-8EE2-3BE2DF80C145}">
      <dsp:nvSpPr>
        <dsp:cNvPr id="0" name=""/>
        <dsp:cNvSpPr/>
      </dsp:nvSpPr>
      <dsp:spPr>
        <a:xfrm>
          <a:off x="4173372" y="1091764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Explotación</a:t>
          </a:r>
        </a:p>
      </dsp:txBody>
      <dsp:txXfrm>
        <a:off x="4173372" y="1091764"/>
        <a:ext cx="2686944" cy="494743"/>
      </dsp:txXfrm>
    </dsp:sp>
    <dsp:sp modelId="{21251907-58E0-4020-9198-307FDC45B51F}">
      <dsp:nvSpPr>
        <dsp:cNvPr id="0" name=""/>
        <dsp:cNvSpPr/>
      </dsp:nvSpPr>
      <dsp:spPr>
        <a:xfrm>
          <a:off x="3971129" y="1727757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949727"/>
              <a:satOff val="-36185"/>
              <a:lumOff val="179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88B9F-36B0-4666-A2D1-BEA9845DA35B}">
      <dsp:nvSpPr>
        <dsp:cNvPr id="0" name=""/>
        <dsp:cNvSpPr/>
      </dsp:nvSpPr>
      <dsp:spPr>
        <a:xfrm>
          <a:off x="4173372" y="1586508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Adoctrinamiento</a:t>
          </a:r>
        </a:p>
      </dsp:txBody>
      <dsp:txXfrm>
        <a:off x="4173372" y="1586508"/>
        <a:ext cx="2686944" cy="494743"/>
      </dsp:txXfrm>
    </dsp:sp>
    <dsp:sp modelId="{3B02C00C-6E03-4E05-80F9-C10F042EBA5C}">
      <dsp:nvSpPr>
        <dsp:cNvPr id="0" name=""/>
        <dsp:cNvSpPr/>
      </dsp:nvSpPr>
      <dsp:spPr>
        <a:xfrm>
          <a:off x="3971129" y="2222500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1085402"/>
              <a:satOff val="-41354"/>
              <a:lumOff val="205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75F90E-C815-4ECE-A62B-42648D5D612C}">
      <dsp:nvSpPr>
        <dsp:cNvPr id="0" name=""/>
        <dsp:cNvSpPr/>
      </dsp:nvSpPr>
      <dsp:spPr>
        <a:xfrm>
          <a:off x="4173372" y="2081251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Desintegración</a:t>
          </a:r>
        </a:p>
      </dsp:txBody>
      <dsp:txXfrm>
        <a:off x="4173372" y="2081251"/>
        <a:ext cx="2686944" cy="494743"/>
      </dsp:txXfrm>
    </dsp:sp>
    <dsp:sp modelId="{F0B65708-4B4B-476A-B11A-F02B9E29B749}">
      <dsp:nvSpPr>
        <dsp:cNvPr id="0" name=""/>
        <dsp:cNvSpPr/>
      </dsp:nvSpPr>
      <dsp:spPr>
        <a:xfrm>
          <a:off x="3971129" y="2717244"/>
          <a:ext cx="212244" cy="212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1221077"/>
              <a:satOff val="-46523"/>
              <a:lumOff val="2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B9FCF4-1A11-488D-9DC4-40177C3142C8}">
      <dsp:nvSpPr>
        <dsp:cNvPr id="0" name=""/>
        <dsp:cNvSpPr/>
      </dsp:nvSpPr>
      <dsp:spPr>
        <a:xfrm>
          <a:off x="4173372" y="2575995"/>
          <a:ext cx="2686944" cy="49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Aislamiento forzoso</a:t>
          </a:r>
        </a:p>
      </dsp:txBody>
      <dsp:txXfrm>
        <a:off x="4173372" y="2575995"/>
        <a:ext cx="2686944" cy="494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DC1C2-5F59-453D-9AFC-A30F4A524767}">
      <dsp:nvSpPr>
        <dsp:cNvPr id="0" name=""/>
        <dsp:cNvSpPr/>
      </dsp:nvSpPr>
      <dsp:spPr>
        <a:xfrm>
          <a:off x="914869" y="0"/>
          <a:ext cx="4661043" cy="4661043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8E4DD-4F1A-40B7-BB18-A2A792CE8081}">
      <dsp:nvSpPr>
        <dsp:cNvPr id="0" name=""/>
        <dsp:cNvSpPr/>
      </dsp:nvSpPr>
      <dsp:spPr>
        <a:xfrm>
          <a:off x="3392435" y="468607"/>
          <a:ext cx="3434745" cy="11033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Directa</a:t>
          </a:r>
        </a:p>
      </dsp:txBody>
      <dsp:txXfrm>
        <a:off x="3446296" y="522468"/>
        <a:ext cx="3327023" cy="995634"/>
      </dsp:txXfrm>
    </dsp:sp>
    <dsp:sp modelId="{4412DBBC-A731-442C-A3CD-36FE94B5A27E}">
      <dsp:nvSpPr>
        <dsp:cNvPr id="0" name=""/>
        <dsp:cNvSpPr/>
      </dsp:nvSpPr>
      <dsp:spPr>
        <a:xfrm>
          <a:off x="3330796" y="1709883"/>
          <a:ext cx="3558023" cy="11033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Estructural</a:t>
          </a:r>
        </a:p>
      </dsp:txBody>
      <dsp:txXfrm>
        <a:off x="3384657" y="1763744"/>
        <a:ext cx="3450301" cy="995634"/>
      </dsp:txXfrm>
    </dsp:sp>
    <dsp:sp modelId="{6FD56EB6-C46D-4091-88D5-D2907F18ABFA}">
      <dsp:nvSpPr>
        <dsp:cNvPr id="0" name=""/>
        <dsp:cNvSpPr/>
      </dsp:nvSpPr>
      <dsp:spPr>
        <a:xfrm>
          <a:off x="3254463" y="2951159"/>
          <a:ext cx="3710688" cy="11033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Cultural/Simbólica</a:t>
          </a:r>
        </a:p>
      </dsp:txBody>
      <dsp:txXfrm>
        <a:off x="3308324" y="3005020"/>
        <a:ext cx="3602966" cy="9956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FC8BF-4649-446B-9974-E7FAF3E73BA8}">
      <dsp:nvSpPr>
        <dsp:cNvPr id="0" name=""/>
        <dsp:cNvSpPr/>
      </dsp:nvSpPr>
      <dsp:spPr>
        <a:xfrm rot="10800000">
          <a:off x="0" y="0"/>
          <a:ext cx="6096000" cy="1637015"/>
        </a:xfrm>
        <a:prstGeom prst="trapezoid">
          <a:avLst>
            <a:gd name="adj" fmla="val 6206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Cultural/simbólica</a:t>
          </a:r>
        </a:p>
      </dsp:txBody>
      <dsp:txXfrm rot="-10800000">
        <a:off x="1066799" y="0"/>
        <a:ext cx="3962400" cy="1637015"/>
      </dsp:txXfrm>
    </dsp:sp>
    <dsp:sp modelId="{A40DB796-2AE8-4E03-A7AD-41AF8B239B56}">
      <dsp:nvSpPr>
        <dsp:cNvPr id="0" name=""/>
        <dsp:cNvSpPr/>
      </dsp:nvSpPr>
      <dsp:spPr>
        <a:xfrm rot="10800000">
          <a:off x="1016000" y="1637015"/>
          <a:ext cx="4064000" cy="1637015"/>
        </a:xfrm>
        <a:prstGeom prst="trapezoid">
          <a:avLst>
            <a:gd name="adj" fmla="val 62064"/>
          </a:avLst>
        </a:prstGeom>
        <a:solidFill>
          <a:schemeClr val="accent2">
            <a:hueOff val="-441348"/>
            <a:satOff val="2109"/>
            <a:lumOff val="2941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Estructural</a:t>
          </a:r>
        </a:p>
      </dsp:txBody>
      <dsp:txXfrm rot="-10800000">
        <a:off x="1727200" y="1637015"/>
        <a:ext cx="2641600" cy="1637015"/>
      </dsp:txXfrm>
    </dsp:sp>
    <dsp:sp modelId="{ADDFA75A-B424-48F4-B9B9-F13AAAAEF394}">
      <dsp:nvSpPr>
        <dsp:cNvPr id="0" name=""/>
        <dsp:cNvSpPr/>
      </dsp:nvSpPr>
      <dsp:spPr>
        <a:xfrm rot="10800000">
          <a:off x="2032000" y="3274031"/>
          <a:ext cx="2032000" cy="1637015"/>
        </a:xfrm>
        <a:prstGeom prst="trapezoid">
          <a:avLst>
            <a:gd name="adj" fmla="val 62064"/>
          </a:avLst>
        </a:prstGeom>
        <a:solidFill>
          <a:schemeClr val="accent2">
            <a:hueOff val="-882696"/>
            <a:satOff val="4218"/>
            <a:lumOff val="58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Directa</a:t>
          </a:r>
        </a:p>
      </dsp:txBody>
      <dsp:txXfrm rot="-10800000">
        <a:off x="2032000" y="3274031"/>
        <a:ext cx="2032000" cy="16370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3EA05-0AFF-4A01-8E3C-BE6F7CCCA4AB}">
      <dsp:nvSpPr>
        <dsp:cNvPr id="0" name=""/>
        <dsp:cNvSpPr/>
      </dsp:nvSpPr>
      <dsp:spPr>
        <a:xfrm>
          <a:off x="208345" y="2178"/>
          <a:ext cx="3813161" cy="22878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000" kern="1200">
              <a:solidFill>
                <a:schemeClr val="tx1"/>
              </a:solidFill>
            </a:rPr>
            <a:t>Clara</a:t>
          </a:r>
          <a:endParaRPr lang="es-MX" sz="5000" kern="1200" dirty="0">
            <a:solidFill>
              <a:schemeClr val="tx1"/>
            </a:solidFill>
          </a:endParaRPr>
        </a:p>
      </dsp:txBody>
      <dsp:txXfrm>
        <a:off x="208345" y="2178"/>
        <a:ext cx="3813161" cy="2287897"/>
      </dsp:txXfrm>
    </dsp:sp>
    <dsp:sp modelId="{90D1383C-5597-4C47-B69A-556BDBF5E882}">
      <dsp:nvSpPr>
        <dsp:cNvPr id="0" name=""/>
        <dsp:cNvSpPr/>
      </dsp:nvSpPr>
      <dsp:spPr>
        <a:xfrm>
          <a:off x="4402824" y="2178"/>
          <a:ext cx="3813161" cy="22878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000" kern="1200">
              <a:solidFill>
                <a:schemeClr val="tx1"/>
              </a:solidFill>
            </a:rPr>
            <a:t>Directa</a:t>
          </a:r>
          <a:endParaRPr lang="es-MX" sz="5000" kern="1200" dirty="0">
            <a:solidFill>
              <a:schemeClr val="tx1"/>
            </a:solidFill>
          </a:endParaRPr>
        </a:p>
      </dsp:txBody>
      <dsp:txXfrm>
        <a:off x="4402824" y="2178"/>
        <a:ext cx="3813161" cy="2287897"/>
      </dsp:txXfrm>
    </dsp:sp>
    <dsp:sp modelId="{F0724B90-7B80-4293-9F92-ACA4F5B8F558}">
      <dsp:nvSpPr>
        <dsp:cNvPr id="0" name=""/>
        <dsp:cNvSpPr/>
      </dsp:nvSpPr>
      <dsp:spPr>
        <a:xfrm>
          <a:off x="208345" y="2671391"/>
          <a:ext cx="3813161" cy="22878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000" kern="1200">
              <a:solidFill>
                <a:schemeClr val="tx1"/>
              </a:solidFill>
            </a:rPr>
            <a:t>Honesta</a:t>
          </a:r>
          <a:endParaRPr lang="es-MX" sz="5000" kern="1200" dirty="0">
            <a:solidFill>
              <a:schemeClr val="tx1"/>
            </a:solidFill>
          </a:endParaRPr>
        </a:p>
      </dsp:txBody>
      <dsp:txXfrm>
        <a:off x="208345" y="2671391"/>
        <a:ext cx="3813161" cy="2287897"/>
      </dsp:txXfrm>
    </dsp:sp>
    <dsp:sp modelId="{41CA1BC8-79B1-4B5E-8D96-DED1ABE366F7}">
      <dsp:nvSpPr>
        <dsp:cNvPr id="0" name=""/>
        <dsp:cNvSpPr/>
      </dsp:nvSpPr>
      <dsp:spPr>
        <a:xfrm>
          <a:off x="4402824" y="2671391"/>
          <a:ext cx="3813161" cy="22878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000" kern="1200">
              <a:solidFill>
                <a:schemeClr val="tx1"/>
              </a:solidFill>
            </a:rPr>
            <a:t>Respetuosa</a:t>
          </a:r>
          <a:endParaRPr lang="es-MX" sz="5000" kern="1200" dirty="0">
            <a:solidFill>
              <a:schemeClr val="tx1"/>
            </a:solidFill>
          </a:endParaRPr>
        </a:p>
      </dsp:txBody>
      <dsp:txXfrm>
        <a:off x="4402824" y="2671391"/>
        <a:ext cx="3813161" cy="22878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E363C-BBBE-451C-A9F9-3789B8CD592B}">
      <dsp:nvSpPr>
        <dsp:cNvPr id="0" name=""/>
        <dsp:cNvSpPr/>
      </dsp:nvSpPr>
      <dsp:spPr>
        <a:xfrm>
          <a:off x="0" y="1591"/>
          <a:ext cx="75353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992CC-F9BD-4279-8068-CCD1AD0615E9}">
      <dsp:nvSpPr>
        <dsp:cNvPr id="0" name=""/>
        <dsp:cNvSpPr/>
      </dsp:nvSpPr>
      <dsp:spPr>
        <a:xfrm>
          <a:off x="0" y="1591"/>
          <a:ext cx="155354" cy="3256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0" y="1591"/>
        <a:ext cx="155354" cy="3256483"/>
      </dsp:txXfrm>
    </dsp:sp>
    <dsp:sp modelId="{6A95FE5D-4907-483C-90B2-746D03FDDC08}">
      <dsp:nvSpPr>
        <dsp:cNvPr id="0" name=""/>
        <dsp:cNvSpPr/>
      </dsp:nvSpPr>
      <dsp:spPr>
        <a:xfrm>
          <a:off x="264410" y="39872"/>
          <a:ext cx="5707278" cy="765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/>
            <a:t>- Lo que se observa</a:t>
          </a:r>
        </a:p>
      </dsp:txBody>
      <dsp:txXfrm>
        <a:off x="264410" y="39872"/>
        <a:ext cx="5707278" cy="765623"/>
      </dsp:txXfrm>
    </dsp:sp>
    <dsp:sp modelId="{AEFD02AC-5F1F-4293-8AD1-C8E97E4B1267}">
      <dsp:nvSpPr>
        <dsp:cNvPr id="0" name=""/>
        <dsp:cNvSpPr/>
      </dsp:nvSpPr>
      <dsp:spPr>
        <a:xfrm>
          <a:off x="155354" y="805496"/>
          <a:ext cx="58163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75069-8B70-4B22-B08F-56A09C670762}">
      <dsp:nvSpPr>
        <dsp:cNvPr id="0" name=""/>
        <dsp:cNvSpPr/>
      </dsp:nvSpPr>
      <dsp:spPr>
        <a:xfrm>
          <a:off x="264410" y="843777"/>
          <a:ext cx="5707278" cy="765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/>
            <a:t>- La información verbal</a:t>
          </a:r>
        </a:p>
      </dsp:txBody>
      <dsp:txXfrm>
        <a:off x="264410" y="843777"/>
        <a:ext cx="5707278" cy="765623"/>
      </dsp:txXfrm>
    </dsp:sp>
    <dsp:sp modelId="{355337BB-84F1-40D3-AF49-B9CCEDD0D340}">
      <dsp:nvSpPr>
        <dsp:cNvPr id="0" name=""/>
        <dsp:cNvSpPr/>
      </dsp:nvSpPr>
      <dsp:spPr>
        <a:xfrm>
          <a:off x="155354" y="1609400"/>
          <a:ext cx="58163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3D096-6275-4F0B-BE8E-E8F5D08816E9}">
      <dsp:nvSpPr>
        <dsp:cNvPr id="0" name=""/>
        <dsp:cNvSpPr/>
      </dsp:nvSpPr>
      <dsp:spPr>
        <a:xfrm>
          <a:off x="264410" y="1647682"/>
          <a:ext cx="5707278" cy="765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/>
            <a:t>- Lo que se sabe o recuerda</a:t>
          </a:r>
        </a:p>
      </dsp:txBody>
      <dsp:txXfrm>
        <a:off x="264410" y="1647682"/>
        <a:ext cx="5707278" cy="765623"/>
      </dsp:txXfrm>
    </dsp:sp>
    <dsp:sp modelId="{6ED0C4FA-5794-4D57-B023-FA2C65043E8B}">
      <dsp:nvSpPr>
        <dsp:cNvPr id="0" name=""/>
        <dsp:cNvSpPr/>
      </dsp:nvSpPr>
      <dsp:spPr>
        <a:xfrm>
          <a:off x="155354" y="2413305"/>
          <a:ext cx="58163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BDA0A-06EA-4003-83DC-23EB2A24E5F7}">
      <dsp:nvSpPr>
        <dsp:cNvPr id="0" name=""/>
        <dsp:cNvSpPr/>
      </dsp:nvSpPr>
      <dsp:spPr>
        <a:xfrm>
          <a:off x="264410" y="2451586"/>
          <a:ext cx="7270445" cy="765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 dirty="0"/>
            <a:t>Esto lleva a compartir su estado emocional</a:t>
          </a:r>
        </a:p>
      </dsp:txBody>
      <dsp:txXfrm>
        <a:off x="264410" y="2451586"/>
        <a:ext cx="7270445" cy="765623"/>
      </dsp:txXfrm>
    </dsp:sp>
    <dsp:sp modelId="{83AEBB85-096C-48E4-9878-5986830A14BE}">
      <dsp:nvSpPr>
        <dsp:cNvPr id="0" name=""/>
        <dsp:cNvSpPr/>
      </dsp:nvSpPr>
      <dsp:spPr>
        <a:xfrm>
          <a:off x="155354" y="3217210"/>
          <a:ext cx="58163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17,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17,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17,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17,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guilarramirezjorge@gmail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4400" dirty="0"/>
              <a:t>Taller</a:t>
            </a:r>
            <a:br>
              <a:rPr lang="es-ES_tradnl" sz="4400" dirty="0"/>
            </a:br>
            <a:r>
              <a:rPr lang="es-ES_tradnl" sz="4400" dirty="0"/>
              <a:t>cultura de paz y </a:t>
            </a:r>
            <a:br>
              <a:rPr lang="es-ES_tradnl" sz="4400" dirty="0"/>
            </a:br>
            <a:r>
              <a:rPr lang="es-ES_tradnl" sz="4400" dirty="0"/>
              <a:t>agenda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s-ES_tradnl" sz="4000" dirty="0"/>
          </a:p>
          <a:p>
            <a:endParaRPr lang="es-ES_tradnl" sz="4000" dirty="0"/>
          </a:p>
          <a:p>
            <a:r>
              <a:rPr lang="es-ES_tradnl" sz="4000" dirty="0"/>
              <a:t>Coahuila, 2019</a:t>
            </a:r>
          </a:p>
        </p:txBody>
      </p:sp>
    </p:spTree>
    <p:extLst>
      <p:ext uri="{BB962C8B-B14F-4D97-AF65-F5344CB8AC3E}">
        <p14:creationId xmlns:p14="http://schemas.microsoft.com/office/powerpoint/2010/main" val="129700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5F07A-73ED-4C1D-9B49-34477811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Comunicación asertiva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64EEA61-4365-4A7F-9FCD-9558BF207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04951"/>
              </p:ext>
            </p:extLst>
          </p:nvPr>
        </p:nvGraphicFramePr>
        <p:xfrm>
          <a:off x="457201" y="1566333"/>
          <a:ext cx="8424332" cy="496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25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6F6FF-9B0D-4D1F-9F4F-FE9318BF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Empatía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35582677-E97E-436D-95CC-D53CA6E728B8}"/>
              </a:ext>
            </a:extLst>
          </p:cNvPr>
          <p:cNvSpPr/>
          <p:nvPr/>
        </p:nvSpPr>
        <p:spPr>
          <a:xfrm>
            <a:off x="609600" y="1447800"/>
            <a:ext cx="7992533" cy="17272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>
                <a:solidFill>
                  <a:schemeClr val="tx1"/>
                </a:solidFill>
              </a:rPr>
              <a:t>Es una respuesta emocional que proviene de la comprensión del estado o situación de los demás y que es ‘similar’ a lo que la otra persona está sintiendo. </a:t>
            </a:r>
          </a:p>
          <a:p>
            <a:pPr algn="ctr"/>
            <a:r>
              <a:rPr lang="es-MX" sz="2200" dirty="0">
                <a:solidFill>
                  <a:schemeClr val="tx1"/>
                </a:solidFill>
              </a:rPr>
              <a:t>Es la capacidad para comprender al otro y ponerse en su lugar a partir de: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70BEE29-890A-4ECB-8585-25C44CEADD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6669859"/>
              </p:ext>
            </p:extLst>
          </p:nvPr>
        </p:nvGraphicFramePr>
        <p:xfrm>
          <a:off x="897466" y="3412065"/>
          <a:ext cx="7535333" cy="3259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90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5C4BFC2-C982-40FA-8C95-4116D4841D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91" t="21862" r="2246" b="16625"/>
          <a:stretch/>
        </p:blipFill>
        <p:spPr>
          <a:xfrm>
            <a:off x="236306" y="390418"/>
            <a:ext cx="8774129" cy="646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7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C4F5E-F9CB-404F-AB2B-3605B9BC8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México en la agenda 2030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9DE939-8BF7-44FC-8216-531B660A3056}"/>
              </a:ext>
            </a:extLst>
          </p:cNvPr>
          <p:cNvSpPr txBox="1"/>
          <p:nvPr/>
        </p:nvSpPr>
        <p:spPr>
          <a:xfrm>
            <a:off x="626724" y="1524000"/>
            <a:ext cx="80600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México ha mantenido su participación activa en la implementación de la Agenda 2030, algunos de los avances son:</a:t>
            </a:r>
          </a:p>
          <a:p>
            <a:endParaRPr lang="es-MX" sz="2000" dirty="0"/>
          </a:p>
          <a:p>
            <a:r>
              <a:rPr lang="es-MX" sz="2000" dirty="0"/>
              <a:t>- México fue uno de los dos países voluntarios en la región para presentar avances sobre los ODS ante el Foro Político de Alto Nivel en Desarrollo Sostenible.</a:t>
            </a:r>
          </a:p>
          <a:p>
            <a:r>
              <a:rPr lang="es-MX" sz="2000" dirty="0"/>
              <a:t>- Instalación del Comité Técnico Especializado en Desarrollo Sostenible (Presidencia de la República-INEGI), con la participación de las dependencias de la Administración Pública Federal.</a:t>
            </a:r>
          </a:p>
          <a:p>
            <a:r>
              <a:rPr lang="es-MX" sz="2000" dirty="0"/>
              <a:t>- El Senado de la República instaló el Grupo de trabajo sobre la Agenda 2030, el cual dará seguimiento y respaldo desde el poder legislativo al cumplimiento de los ODS.</a:t>
            </a:r>
          </a:p>
          <a:p>
            <a:r>
              <a:rPr lang="es-MX" sz="2000" dirty="0"/>
              <a:t>- Desarrollo del Plan de implementación de los ODS por parte de la Presidencia de la República y la AMEXCID con apoyo del PNUD.</a:t>
            </a:r>
          </a:p>
          <a:p>
            <a:r>
              <a:rPr lang="es-MX" sz="2000" dirty="0"/>
              <a:t>Instalación del Consejo Nacional de la Agenda 2030 para el Desarrollo Sostenible.</a:t>
            </a:r>
          </a:p>
        </p:txBody>
      </p:sp>
    </p:spTree>
    <p:extLst>
      <p:ext uri="{BB962C8B-B14F-4D97-AF65-F5344CB8AC3E}">
        <p14:creationId xmlns:p14="http://schemas.microsoft.com/office/powerpoint/2010/main" val="4069413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Utopía - Inclusión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43A6B7B-E4B6-43C8-9C90-B18374A54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/>
              <a:t>La utopía está en el horizonte. Camino dos pasos, ella se aleja dos pasos y el horizonte se corre diez pasos más allá. </a:t>
            </a:r>
          </a:p>
          <a:p>
            <a:pPr marL="0" indent="0">
              <a:buNone/>
            </a:pPr>
            <a:r>
              <a:rPr lang="es-MX" sz="2800" dirty="0"/>
              <a:t>¿Entonces para que sirve la utopía? 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/>
              <a:t>Para eso, sirve para caminar.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endParaRPr lang="es-MX" sz="2800" dirty="0"/>
          </a:p>
          <a:p>
            <a:pPr marL="0" indent="0" algn="r">
              <a:buNone/>
            </a:pPr>
            <a:r>
              <a:rPr lang="es-MX" dirty="0"/>
              <a:t>Galeano (1940-2015)</a:t>
            </a:r>
          </a:p>
        </p:txBody>
      </p:sp>
    </p:spTree>
    <p:extLst>
      <p:ext uri="{BB962C8B-B14F-4D97-AF65-F5344CB8AC3E}">
        <p14:creationId xmlns:p14="http://schemas.microsoft.com/office/powerpoint/2010/main" val="1457513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GRACIAS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884003"/>
          </a:xfrm>
        </p:spPr>
        <p:txBody>
          <a:bodyPr>
            <a:normAutofit/>
          </a:bodyPr>
          <a:lstStyle/>
          <a:p>
            <a:r>
              <a:rPr lang="es-ES_tradnl" sz="40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aguilarramirezjorge@gmail.com</a:t>
            </a:r>
            <a:endParaRPr lang="es-ES_tradnl" sz="4000" dirty="0">
              <a:solidFill>
                <a:schemeClr val="tx1"/>
              </a:solidFill>
            </a:endParaRPr>
          </a:p>
          <a:p>
            <a:endParaRPr lang="es-ES_tradnl" sz="3200" dirty="0">
              <a:solidFill>
                <a:schemeClr val="tx1"/>
              </a:solidFill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3838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OBJETIVO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A59EC94-4555-4020-9AE9-F0B456A7D05E}"/>
              </a:ext>
            </a:extLst>
          </p:cNvPr>
          <p:cNvSpPr/>
          <p:nvPr/>
        </p:nvSpPr>
        <p:spPr>
          <a:xfrm>
            <a:off x="635001" y="1695236"/>
            <a:ext cx="7967132" cy="46293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>
                <a:solidFill>
                  <a:schemeClr val="tx1"/>
                </a:solidFill>
              </a:rPr>
              <a:t>Ofrecer una visión integral de los debates, argumentos, así como un manejo consistente de los temas propuestos: </a:t>
            </a:r>
          </a:p>
          <a:p>
            <a:pPr marL="285750" indent="-285750">
              <a:buFontTx/>
              <a:buChar char="-"/>
            </a:pPr>
            <a:r>
              <a:rPr lang="es-MX" sz="2800" dirty="0">
                <a:solidFill>
                  <a:schemeClr val="tx1"/>
                </a:solidFill>
              </a:rPr>
              <a:t>Cultura de paz </a:t>
            </a:r>
          </a:p>
          <a:p>
            <a:pPr marL="285750" indent="-285750">
              <a:buFontTx/>
              <a:buChar char="-"/>
            </a:pPr>
            <a:r>
              <a:rPr lang="es-MX" sz="2800" dirty="0">
                <a:solidFill>
                  <a:schemeClr val="tx1"/>
                </a:solidFill>
              </a:rPr>
              <a:t>Tipos de violencia</a:t>
            </a:r>
          </a:p>
          <a:p>
            <a:pPr marL="285750" indent="-285750">
              <a:buFontTx/>
              <a:buChar char="-"/>
            </a:pPr>
            <a:r>
              <a:rPr lang="es-MX" sz="2800" dirty="0">
                <a:solidFill>
                  <a:schemeClr val="tx1"/>
                </a:solidFill>
              </a:rPr>
              <a:t>Agenda 2030</a:t>
            </a:r>
          </a:p>
          <a:p>
            <a:pPr marL="285750" indent="-285750">
              <a:buFontTx/>
              <a:buChar char="-"/>
            </a:pPr>
            <a:r>
              <a:rPr lang="es-MX" sz="2800" dirty="0">
                <a:solidFill>
                  <a:schemeClr val="tx1"/>
                </a:solidFill>
              </a:rPr>
              <a:t>Habilidades sociales y emocionales para la construcción de una cultura de paz: </a:t>
            </a:r>
          </a:p>
          <a:p>
            <a:r>
              <a:rPr lang="es-MX" sz="2800" dirty="0">
                <a:solidFill>
                  <a:schemeClr val="tx1"/>
                </a:solidFill>
              </a:rPr>
              <a:t>	Asertividad y empatía</a:t>
            </a:r>
          </a:p>
          <a:p>
            <a:pPr marL="285750" indent="-285750">
              <a:buFontTx/>
              <a:buChar char="-"/>
            </a:pP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0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2067728" y="1172168"/>
            <a:ext cx="6180114" cy="475379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600" dirty="0"/>
              <a:t>Violencia directa</a:t>
            </a:r>
          </a:p>
          <a:p>
            <a:pPr algn="ctr"/>
            <a:r>
              <a:rPr lang="es-ES_tradnl" sz="3600" dirty="0"/>
              <a:t> </a:t>
            </a:r>
          </a:p>
          <a:p>
            <a:pPr algn="ctr"/>
            <a:r>
              <a:rPr lang="es-ES_tradnl" sz="3600" dirty="0"/>
              <a:t>Violencia estructural</a:t>
            </a:r>
          </a:p>
          <a:p>
            <a:pPr algn="ctr"/>
            <a:endParaRPr lang="es-ES_tradnl" sz="3600" dirty="0"/>
          </a:p>
          <a:p>
            <a:pPr algn="ctr"/>
            <a:r>
              <a:rPr lang="es-ES_tradnl" sz="3600" dirty="0"/>
              <a:t>Violencia cultural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5811" y="519491"/>
            <a:ext cx="4918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/>
              <a:t>Cultura de paz 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434285" y="3667278"/>
            <a:ext cx="3809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/>
              <a:t>Cultura de paz 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5931268" y="2656655"/>
            <a:ext cx="35754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>
                <a:solidFill>
                  <a:schemeClr val="bg1"/>
                </a:solidFill>
              </a:rPr>
              <a:t>Habilidades </a:t>
            </a:r>
          </a:p>
          <a:p>
            <a:r>
              <a:rPr lang="es-ES_tradnl" sz="3200" dirty="0">
                <a:solidFill>
                  <a:schemeClr val="bg1"/>
                </a:solidFill>
              </a:rPr>
              <a:t>socioemocionales </a:t>
            </a:r>
          </a:p>
        </p:txBody>
      </p:sp>
    </p:spTree>
    <p:extLst>
      <p:ext uri="{BB962C8B-B14F-4D97-AF65-F5344CB8AC3E}">
        <p14:creationId xmlns:p14="http://schemas.microsoft.com/office/powerpoint/2010/main" val="108817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Cultura de paz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60D4BBA-1AAF-47FA-BB83-1D35BDF3B525}"/>
              </a:ext>
            </a:extLst>
          </p:cNvPr>
          <p:cNvSpPr/>
          <p:nvPr/>
        </p:nvSpPr>
        <p:spPr>
          <a:xfrm>
            <a:off x="833967" y="1524000"/>
            <a:ext cx="7560733" cy="174413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La paz es una forma de interpretar las relaciones sociales y una forma de resolver los conflictos que la misma diversidad que se presenta en la sociedad hace inevitables.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BF2A3C53-830A-427A-839E-924A1BBF42A7}"/>
              </a:ext>
            </a:extLst>
          </p:cNvPr>
          <p:cNvSpPr/>
          <p:nvPr/>
        </p:nvSpPr>
        <p:spPr>
          <a:xfrm>
            <a:off x="833967" y="3699933"/>
            <a:ext cx="7476066" cy="222673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En una sociedad pacífica los mecanismos para resolver los conflictos deberían ser los propios de las capacidades que la inteligencia humana nos permite como: la comunicación, el diálogo y la cooperación. </a:t>
            </a:r>
          </a:p>
        </p:txBody>
      </p:sp>
    </p:spTree>
    <p:extLst>
      <p:ext uri="{BB962C8B-B14F-4D97-AF65-F5344CB8AC3E}">
        <p14:creationId xmlns:p14="http://schemas.microsoft.com/office/powerpoint/2010/main" val="288897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Cultura de paz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FCBBBB7-C1C9-485E-B41E-E78933FE6780}"/>
              </a:ext>
            </a:extLst>
          </p:cNvPr>
          <p:cNvSpPr/>
          <p:nvPr/>
        </p:nvSpPr>
        <p:spPr>
          <a:xfrm>
            <a:off x="457200" y="1524000"/>
            <a:ext cx="8229600" cy="4800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dirty="0">
                <a:solidFill>
                  <a:schemeClr val="tx1"/>
                </a:solidFill>
              </a:rPr>
              <a:t>La cultura de la paz se centra sobre todo en los </a:t>
            </a:r>
            <a:r>
              <a:rPr lang="es-MX" sz="2400" b="1" dirty="0">
                <a:solidFill>
                  <a:schemeClr val="tx1"/>
                </a:solidFill>
              </a:rPr>
              <a:t>procesos</a:t>
            </a:r>
            <a:r>
              <a:rPr lang="es-MX" sz="2400" dirty="0">
                <a:solidFill>
                  <a:schemeClr val="tx1"/>
                </a:solidFill>
              </a:rPr>
              <a:t> y en los </a:t>
            </a:r>
            <a:r>
              <a:rPr lang="es-MX" sz="2400" b="1" dirty="0">
                <a:solidFill>
                  <a:schemeClr val="tx1"/>
                </a:solidFill>
              </a:rPr>
              <a:t>métodos para solucionar los problemas</a:t>
            </a:r>
            <a:r>
              <a:rPr lang="es-MX" sz="2400" dirty="0">
                <a:solidFill>
                  <a:schemeClr val="tx1"/>
                </a:solidFill>
              </a:rPr>
              <a:t> y esto supone generar las estructuras y mecanismos para que se pueda llevar a cabo. </a:t>
            </a:r>
          </a:p>
          <a:p>
            <a:pPr algn="just"/>
            <a:endParaRPr lang="es-MX" sz="2400" dirty="0">
              <a:solidFill>
                <a:schemeClr val="tx1"/>
              </a:solidFill>
            </a:endParaRP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Su generalización persigue la </a:t>
            </a:r>
            <a:r>
              <a:rPr lang="es-MX" sz="2400" b="1" dirty="0">
                <a:solidFill>
                  <a:schemeClr val="tx1"/>
                </a:solidFill>
              </a:rPr>
              <a:t>erradicación de la violencia estructural</a:t>
            </a:r>
            <a:r>
              <a:rPr lang="es-MX" sz="2400" dirty="0">
                <a:solidFill>
                  <a:schemeClr val="tx1"/>
                </a:solidFill>
              </a:rPr>
              <a:t> (pobreza, marginación, desigualdad), así como la </a:t>
            </a:r>
            <a:r>
              <a:rPr lang="es-MX" sz="2400" b="1" dirty="0">
                <a:solidFill>
                  <a:schemeClr val="tx1"/>
                </a:solidFill>
              </a:rPr>
              <a:t>violencia directa</a:t>
            </a:r>
            <a:r>
              <a:rPr lang="es-MX" sz="2400" dirty="0">
                <a:solidFill>
                  <a:schemeClr val="tx1"/>
                </a:solidFill>
              </a:rPr>
              <a:t>, mediante el uso de </a:t>
            </a:r>
            <a:r>
              <a:rPr lang="es-MX" sz="2400" b="1" dirty="0">
                <a:solidFill>
                  <a:schemeClr val="tx1"/>
                </a:solidFill>
              </a:rPr>
              <a:t>procedimientos no violentos en la resolución de conflictos y mediante medidas preventivas.</a:t>
            </a:r>
          </a:p>
        </p:txBody>
      </p:sp>
    </p:spTree>
    <p:extLst>
      <p:ext uri="{BB962C8B-B14F-4D97-AF65-F5344CB8AC3E}">
        <p14:creationId xmlns:p14="http://schemas.microsoft.com/office/powerpoint/2010/main" val="178916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violencia 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F157E87E-DDF0-43B6-8770-B59D127E5D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730543"/>
              </p:ext>
            </p:extLst>
          </p:nvPr>
        </p:nvGraphicFramePr>
        <p:xfrm>
          <a:off x="592667" y="1397000"/>
          <a:ext cx="779779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AB174FB-214B-4041-B0B5-96BB2633CD3F}"/>
              </a:ext>
            </a:extLst>
          </p:cNvPr>
          <p:cNvSpPr/>
          <p:nvPr/>
        </p:nvSpPr>
        <p:spPr>
          <a:xfrm>
            <a:off x="956733" y="5520267"/>
            <a:ext cx="7797799" cy="119379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Violencia cultural</a:t>
            </a:r>
          </a:p>
          <a:p>
            <a:pPr algn="ctr"/>
            <a:r>
              <a:rPr lang="es-MX" sz="2400" dirty="0"/>
              <a:t>La esfera simbólica de nuestra existencia: las ideologías, las religiones, el lenguaje, entre otros.</a:t>
            </a:r>
          </a:p>
        </p:txBody>
      </p:sp>
    </p:spTree>
    <p:extLst>
      <p:ext uri="{BB962C8B-B14F-4D97-AF65-F5344CB8AC3E}">
        <p14:creationId xmlns:p14="http://schemas.microsoft.com/office/powerpoint/2010/main" val="404485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violencia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391914A-4A83-43D3-8FCC-8466E85DA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371253"/>
              </p:ext>
            </p:extLst>
          </p:nvPr>
        </p:nvGraphicFramePr>
        <p:xfrm>
          <a:off x="457199" y="1524000"/>
          <a:ext cx="8229600" cy="4661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100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violencia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B12A9AF-D5F8-4BB0-B3AC-40730D165A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6087182"/>
              </p:ext>
            </p:extLst>
          </p:nvPr>
        </p:nvGraphicFramePr>
        <p:xfrm>
          <a:off x="1524000" y="1602768"/>
          <a:ext cx="6096000" cy="4911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4937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9AD3A-AC7A-4F2F-BABE-88D2A0D54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Habilidades sociales y emocionales para la construcción de la Cultura de Paz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B5EA66C-AB7D-4898-B042-21E6F158576A}"/>
              </a:ext>
            </a:extLst>
          </p:cNvPr>
          <p:cNvSpPr/>
          <p:nvPr/>
        </p:nvSpPr>
        <p:spPr>
          <a:xfrm>
            <a:off x="584200" y="1684867"/>
            <a:ext cx="7890933" cy="50122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dirty="0">
                <a:solidFill>
                  <a:schemeClr val="tx1"/>
                </a:solidFill>
              </a:rPr>
              <a:t>La educación es un instrumento crucial de la transformación social y política. Si entendemos a la </a:t>
            </a:r>
            <a:r>
              <a:rPr lang="es-MX" sz="2400" b="1" dirty="0">
                <a:solidFill>
                  <a:schemeClr val="tx1"/>
                </a:solidFill>
              </a:rPr>
              <a:t>paz como la transformación creativa de los conflictos, </a:t>
            </a:r>
            <a:r>
              <a:rPr lang="es-MX" sz="2400" dirty="0">
                <a:solidFill>
                  <a:schemeClr val="tx1"/>
                </a:solidFill>
              </a:rPr>
              <a:t>teniendo como elementos clave</a:t>
            </a:r>
          </a:p>
          <a:p>
            <a:r>
              <a:rPr lang="es-MX" sz="2400" dirty="0">
                <a:solidFill>
                  <a:schemeClr val="tx1"/>
                </a:solidFill>
              </a:rPr>
              <a:t> </a:t>
            </a:r>
          </a:p>
          <a:p>
            <a:r>
              <a:rPr lang="es-MX" sz="2400" b="1" dirty="0">
                <a:solidFill>
                  <a:schemeClr val="tx1"/>
                </a:solidFill>
              </a:rPr>
              <a:t>- el conocimiento y la imaginación, </a:t>
            </a:r>
          </a:p>
          <a:p>
            <a:r>
              <a:rPr lang="es-MX" sz="2400" b="1" dirty="0">
                <a:solidFill>
                  <a:schemeClr val="tx1"/>
                </a:solidFill>
              </a:rPr>
              <a:t>- la comprensión y el diálogo, </a:t>
            </a:r>
          </a:p>
          <a:p>
            <a:r>
              <a:rPr lang="es-MX" sz="2400" b="1" dirty="0">
                <a:solidFill>
                  <a:schemeClr val="tx1"/>
                </a:solidFill>
              </a:rPr>
              <a:t>- la solidaridad, la integración y la participación</a:t>
            </a:r>
          </a:p>
          <a:p>
            <a:r>
              <a:rPr lang="es-MX" sz="2400" b="1" dirty="0">
                <a:solidFill>
                  <a:schemeClr val="tx1"/>
                </a:solidFill>
              </a:rPr>
              <a:t>- la empatía</a:t>
            </a:r>
            <a:r>
              <a:rPr lang="es-MX" sz="24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endParaRPr lang="es-MX" sz="2400" dirty="0">
              <a:solidFill>
                <a:schemeClr val="tx1"/>
              </a:solidFill>
            </a:endParaRPr>
          </a:p>
          <a:p>
            <a:r>
              <a:rPr lang="es-MX" sz="2400" dirty="0">
                <a:solidFill>
                  <a:schemeClr val="tx1"/>
                </a:solidFill>
              </a:rPr>
              <a:t>podemos estar de acuerdo en que su propósito no es otro que formar una </a:t>
            </a:r>
            <a:r>
              <a:rPr lang="es-MX" sz="2400" b="1" dirty="0">
                <a:solidFill>
                  <a:schemeClr val="tx1"/>
                </a:solidFill>
              </a:rPr>
              <a:t>cultura de paz, opuesta a la cultura de la violencia.</a:t>
            </a:r>
          </a:p>
        </p:txBody>
      </p:sp>
    </p:spTree>
    <p:extLst>
      <p:ext uri="{BB962C8B-B14F-4D97-AF65-F5344CB8AC3E}">
        <p14:creationId xmlns:p14="http://schemas.microsoft.com/office/powerpoint/2010/main" val="1367764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2048</TotalTime>
  <Words>638</Words>
  <Application>Microsoft Office PowerPoint</Application>
  <PresentationFormat>Presentación en pantalla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Arial</vt:lpstr>
      <vt:lpstr>Clarity</vt:lpstr>
      <vt:lpstr>Taller cultura de paz y  agenda 2030</vt:lpstr>
      <vt:lpstr>OBJETIVO </vt:lpstr>
      <vt:lpstr>Presentación de PowerPoint</vt:lpstr>
      <vt:lpstr>Cultura de paz</vt:lpstr>
      <vt:lpstr>Cultura de paz</vt:lpstr>
      <vt:lpstr>Tipos de violencia </vt:lpstr>
      <vt:lpstr>Tipos de violencia</vt:lpstr>
      <vt:lpstr>Tipos de violencia</vt:lpstr>
      <vt:lpstr>Habilidades sociales y emocionales para la construcción de la Cultura de Paz</vt:lpstr>
      <vt:lpstr>Comunicación asertiva</vt:lpstr>
      <vt:lpstr>Empatía</vt:lpstr>
      <vt:lpstr>Presentación de PowerPoint</vt:lpstr>
      <vt:lpstr>México en la agenda 2030</vt:lpstr>
      <vt:lpstr>Utopía - Inclusión </vt:lpstr>
      <vt:lpstr>GRACIAS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Espejos enterrados</dc:title>
  <dc:creator>Lorena Flores</dc:creator>
  <cp:lastModifiedBy>Antonio Lojero Ruaro</cp:lastModifiedBy>
  <cp:revision>44</cp:revision>
  <dcterms:created xsi:type="dcterms:W3CDTF">2019-09-04T14:50:36Z</dcterms:created>
  <dcterms:modified xsi:type="dcterms:W3CDTF">2019-10-17T22:10:37Z</dcterms:modified>
</cp:coreProperties>
</file>