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sldIdLst>
    <p:sldId id="256" r:id="rId2"/>
    <p:sldId id="260" r:id="rId3"/>
    <p:sldId id="261" r:id="rId4"/>
    <p:sldId id="263" r:id="rId5"/>
    <p:sldId id="269" r:id="rId6"/>
    <p:sldId id="283" r:id="rId7"/>
    <p:sldId id="264" r:id="rId8"/>
    <p:sldId id="265" r:id="rId9"/>
    <p:sldId id="271" r:id="rId10"/>
    <p:sldId id="273" r:id="rId11"/>
    <p:sldId id="272" r:id="rId12"/>
    <p:sldId id="299" r:id="rId13"/>
    <p:sldId id="300" r:id="rId14"/>
    <p:sldId id="301" r:id="rId15"/>
    <p:sldId id="309" r:id="rId16"/>
    <p:sldId id="303" r:id="rId17"/>
    <p:sldId id="302" r:id="rId18"/>
    <p:sldId id="304" r:id="rId19"/>
    <p:sldId id="305" r:id="rId20"/>
    <p:sldId id="306" r:id="rId21"/>
    <p:sldId id="307" r:id="rId22"/>
    <p:sldId id="308" r:id="rId23"/>
    <p:sldId id="29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io Lojero Ruaro" initials="ALR" lastIdx="2" clrIdx="0">
    <p:extLst>
      <p:ext uri="{19B8F6BF-5375-455C-9EA6-DF929625EA0E}">
        <p15:presenceInfo xmlns:p15="http://schemas.microsoft.com/office/powerpoint/2012/main" userId="ce590ff7e31923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7" d="100"/>
          <a:sy n="67" d="100"/>
        </p:scale>
        <p:origin x="452" y="4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0AF6C0-4922-4437-AC40-F9BDC54CEC0E}"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s-MX"/>
        </a:p>
      </dgm:t>
    </dgm:pt>
    <dgm:pt modelId="{9A9E9CCB-DBAB-419F-94E0-083E87D083F4}">
      <dgm:prSet phldrT="[Texto]" custT="1"/>
      <dgm:spPr/>
      <dgm:t>
        <a:bodyPr/>
        <a:lstStyle/>
        <a:p>
          <a:r>
            <a:rPr lang="es-MX" sz="3200" dirty="0">
              <a:solidFill>
                <a:schemeClr val="tx1"/>
              </a:solidFill>
            </a:rPr>
            <a:t>No es una región anatómicamente exacta.</a:t>
          </a:r>
        </a:p>
      </dgm:t>
    </dgm:pt>
    <dgm:pt modelId="{890CD5C6-14DB-47B6-97C5-A895E52FC36F}" type="parTrans" cxnId="{190DFD5C-E7D8-48C1-A97B-59A7A64290D9}">
      <dgm:prSet/>
      <dgm:spPr/>
      <dgm:t>
        <a:bodyPr/>
        <a:lstStyle/>
        <a:p>
          <a:endParaRPr lang="es-MX" sz="3200"/>
        </a:p>
      </dgm:t>
    </dgm:pt>
    <dgm:pt modelId="{DE6E0169-EFED-4137-B428-A57EE9570138}" type="sibTrans" cxnId="{190DFD5C-E7D8-48C1-A97B-59A7A64290D9}">
      <dgm:prSet custT="1"/>
      <dgm:spPr/>
      <dgm:t>
        <a:bodyPr/>
        <a:lstStyle/>
        <a:p>
          <a:endParaRPr lang="es-MX" sz="3200"/>
        </a:p>
      </dgm:t>
    </dgm:pt>
    <dgm:pt modelId="{8DB0AFE5-27E2-4C22-8569-DE56319B57F7}">
      <dgm:prSet phldrT="[Texto]" custT="1"/>
      <dgm:spPr/>
      <dgm:t>
        <a:bodyPr/>
        <a:lstStyle/>
        <a:p>
          <a:r>
            <a:rPr lang="es-MX" sz="3200" dirty="0">
              <a:solidFill>
                <a:schemeClr val="tx1"/>
              </a:solidFill>
            </a:rPr>
            <a:t>Aprendizaje por asociación de sensaciones.</a:t>
          </a:r>
        </a:p>
      </dgm:t>
    </dgm:pt>
    <dgm:pt modelId="{72C3B160-D912-4A9F-9C9B-0327577ABD4C}" type="parTrans" cxnId="{E218F462-EA06-4D50-8887-30E0C399FACC}">
      <dgm:prSet/>
      <dgm:spPr/>
      <dgm:t>
        <a:bodyPr/>
        <a:lstStyle/>
        <a:p>
          <a:endParaRPr lang="es-MX" sz="3200"/>
        </a:p>
      </dgm:t>
    </dgm:pt>
    <dgm:pt modelId="{746873AF-8356-4751-B49E-2FFCC22262EA}" type="sibTrans" cxnId="{E218F462-EA06-4D50-8887-30E0C399FACC}">
      <dgm:prSet custT="1"/>
      <dgm:spPr/>
      <dgm:t>
        <a:bodyPr/>
        <a:lstStyle/>
        <a:p>
          <a:endParaRPr lang="es-MX" sz="3200"/>
        </a:p>
      </dgm:t>
    </dgm:pt>
    <dgm:pt modelId="{CD85C613-4307-4EEE-A070-C97CC042D9D7}">
      <dgm:prSet phldrT="[Texto]" custT="1"/>
      <dgm:spPr/>
      <dgm:t>
        <a:bodyPr/>
        <a:lstStyle/>
        <a:p>
          <a:r>
            <a:rPr lang="es-MX" sz="3200" dirty="0">
              <a:solidFill>
                <a:schemeClr val="tx1"/>
              </a:solidFill>
            </a:rPr>
            <a:t>Sensación placentera de ver comida y probarla…euforia de descubrir y placer al comer: DOPAMINA.</a:t>
          </a:r>
        </a:p>
      </dgm:t>
    </dgm:pt>
    <dgm:pt modelId="{B6C36D8B-5638-4018-A555-DAD26E09F3AF}" type="parTrans" cxnId="{6C854DC8-B441-4918-A370-E3E16BE39901}">
      <dgm:prSet/>
      <dgm:spPr/>
      <dgm:t>
        <a:bodyPr/>
        <a:lstStyle/>
        <a:p>
          <a:endParaRPr lang="es-MX" sz="3200"/>
        </a:p>
      </dgm:t>
    </dgm:pt>
    <dgm:pt modelId="{9E05F2F8-1E62-4571-90FE-331D5A5552D1}" type="sibTrans" cxnId="{6C854DC8-B441-4918-A370-E3E16BE39901}">
      <dgm:prSet/>
      <dgm:spPr/>
      <dgm:t>
        <a:bodyPr/>
        <a:lstStyle/>
        <a:p>
          <a:endParaRPr lang="es-MX" sz="3200"/>
        </a:p>
      </dgm:t>
    </dgm:pt>
    <dgm:pt modelId="{11AC21D4-C6E0-48B2-8956-11A88273317D}" type="pres">
      <dgm:prSet presAssocID="{2B0AF6C0-4922-4437-AC40-F9BDC54CEC0E}" presName="outerComposite" presStyleCnt="0">
        <dgm:presLayoutVars>
          <dgm:chMax val="5"/>
          <dgm:dir/>
          <dgm:resizeHandles val="exact"/>
        </dgm:presLayoutVars>
      </dgm:prSet>
      <dgm:spPr/>
    </dgm:pt>
    <dgm:pt modelId="{51C77318-9D36-43B2-A9BA-FFF6658A26AB}" type="pres">
      <dgm:prSet presAssocID="{2B0AF6C0-4922-4437-AC40-F9BDC54CEC0E}" presName="dummyMaxCanvas" presStyleCnt="0">
        <dgm:presLayoutVars/>
      </dgm:prSet>
      <dgm:spPr/>
    </dgm:pt>
    <dgm:pt modelId="{FD52E5A4-C12E-4707-9474-FEA79E4A38EB}" type="pres">
      <dgm:prSet presAssocID="{2B0AF6C0-4922-4437-AC40-F9BDC54CEC0E}" presName="ThreeNodes_1" presStyleLbl="node1" presStyleIdx="0" presStyleCnt="3">
        <dgm:presLayoutVars>
          <dgm:bulletEnabled val="1"/>
        </dgm:presLayoutVars>
      </dgm:prSet>
      <dgm:spPr/>
    </dgm:pt>
    <dgm:pt modelId="{BDB9B99F-F8CB-4B5E-A8CE-C859EFCDB90C}" type="pres">
      <dgm:prSet presAssocID="{2B0AF6C0-4922-4437-AC40-F9BDC54CEC0E}" presName="ThreeNodes_2" presStyleLbl="node1" presStyleIdx="1" presStyleCnt="3">
        <dgm:presLayoutVars>
          <dgm:bulletEnabled val="1"/>
        </dgm:presLayoutVars>
      </dgm:prSet>
      <dgm:spPr/>
    </dgm:pt>
    <dgm:pt modelId="{B22592DA-35E9-47FB-B963-015AA9B7DDCF}" type="pres">
      <dgm:prSet presAssocID="{2B0AF6C0-4922-4437-AC40-F9BDC54CEC0E}" presName="ThreeNodes_3" presStyleLbl="node1" presStyleIdx="2" presStyleCnt="3">
        <dgm:presLayoutVars>
          <dgm:bulletEnabled val="1"/>
        </dgm:presLayoutVars>
      </dgm:prSet>
      <dgm:spPr/>
    </dgm:pt>
    <dgm:pt modelId="{41DB8729-8E0E-453F-82A6-1311AFC7252A}" type="pres">
      <dgm:prSet presAssocID="{2B0AF6C0-4922-4437-AC40-F9BDC54CEC0E}" presName="ThreeConn_1-2" presStyleLbl="fgAccFollowNode1" presStyleIdx="0" presStyleCnt="2">
        <dgm:presLayoutVars>
          <dgm:bulletEnabled val="1"/>
        </dgm:presLayoutVars>
      </dgm:prSet>
      <dgm:spPr/>
    </dgm:pt>
    <dgm:pt modelId="{6841A5B4-B77E-4350-8EFB-3BB18B7D994D}" type="pres">
      <dgm:prSet presAssocID="{2B0AF6C0-4922-4437-AC40-F9BDC54CEC0E}" presName="ThreeConn_2-3" presStyleLbl="fgAccFollowNode1" presStyleIdx="1" presStyleCnt="2">
        <dgm:presLayoutVars>
          <dgm:bulletEnabled val="1"/>
        </dgm:presLayoutVars>
      </dgm:prSet>
      <dgm:spPr/>
    </dgm:pt>
    <dgm:pt modelId="{99021D91-1A28-4333-B875-24BC0917985C}" type="pres">
      <dgm:prSet presAssocID="{2B0AF6C0-4922-4437-AC40-F9BDC54CEC0E}" presName="ThreeNodes_1_text" presStyleLbl="node1" presStyleIdx="2" presStyleCnt="3">
        <dgm:presLayoutVars>
          <dgm:bulletEnabled val="1"/>
        </dgm:presLayoutVars>
      </dgm:prSet>
      <dgm:spPr/>
    </dgm:pt>
    <dgm:pt modelId="{7AA1EA6C-99C9-47D0-96DC-61DE339B2BFF}" type="pres">
      <dgm:prSet presAssocID="{2B0AF6C0-4922-4437-AC40-F9BDC54CEC0E}" presName="ThreeNodes_2_text" presStyleLbl="node1" presStyleIdx="2" presStyleCnt="3">
        <dgm:presLayoutVars>
          <dgm:bulletEnabled val="1"/>
        </dgm:presLayoutVars>
      </dgm:prSet>
      <dgm:spPr/>
    </dgm:pt>
    <dgm:pt modelId="{9A4258E3-9C7A-4F5E-9272-8BA2E2097CF5}" type="pres">
      <dgm:prSet presAssocID="{2B0AF6C0-4922-4437-AC40-F9BDC54CEC0E}" presName="ThreeNodes_3_text" presStyleLbl="node1" presStyleIdx="2" presStyleCnt="3">
        <dgm:presLayoutVars>
          <dgm:bulletEnabled val="1"/>
        </dgm:presLayoutVars>
      </dgm:prSet>
      <dgm:spPr/>
    </dgm:pt>
  </dgm:ptLst>
  <dgm:cxnLst>
    <dgm:cxn modelId="{3CEAD807-9E3B-4804-B407-AB1E5867DA89}" type="presOf" srcId="{DE6E0169-EFED-4137-B428-A57EE9570138}" destId="{41DB8729-8E0E-453F-82A6-1311AFC7252A}" srcOrd="0" destOrd="0" presId="urn:microsoft.com/office/officeart/2005/8/layout/vProcess5"/>
    <dgm:cxn modelId="{BDF9C00F-B9DD-4AFF-9ACB-486FD1907817}" type="presOf" srcId="{9A9E9CCB-DBAB-419F-94E0-083E87D083F4}" destId="{99021D91-1A28-4333-B875-24BC0917985C}" srcOrd="1" destOrd="0" presId="urn:microsoft.com/office/officeart/2005/8/layout/vProcess5"/>
    <dgm:cxn modelId="{5556CB2F-E635-40B1-9AB9-2EB1B534B073}" type="presOf" srcId="{2B0AF6C0-4922-4437-AC40-F9BDC54CEC0E}" destId="{11AC21D4-C6E0-48B2-8956-11A88273317D}" srcOrd="0" destOrd="0" presId="urn:microsoft.com/office/officeart/2005/8/layout/vProcess5"/>
    <dgm:cxn modelId="{20F03830-29D6-49FC-9D29-C5C6992976C4}" type="presOf" srcId="{CD85C613-4307-4EEE-A070-C97CC042D9D7}" destId="{B22592DA-35E9-47FB-B963-015AA9B7DDCF}" srcOrd="0" destOrd="0" presId="urn:microsoft.com/office/officeart/2005/8/layout/vProcess5"/>
    <dgm:cxn modelId="{E4FE8C5C-548A-43EF-A437-5C9A1B3124C6}" type="presOf" srcId="{746873AF-8356-4751-B49E-2FFCC22262EA}" destId="{6841A5B4-B77E-4350-8EFB-3BB18B7D994D}" srcOrd="0" destOrd="0" presId="urn:microsoft.com/office/officeart/2005/8/layout/vProcess5"/>
    <dgm:cxn modelId="{190DFD5C-E7D8-48C1-A97B-59A7A64290D9}" srcId="{2B0AF6C0-4922-4437-AC40-F9BDC54CEC0E}" destId="{9A9E9CCB-DBAB-419F-94E0-083E87D083F4}" srcOrd="0" destOrd="0" parTransId="{890CD5C6-14DB-47B6-97C5-A895E52FC36F}" sibTransId="{DE6E0169-EFED-4137-B428-A57EE9570138}"/>
    <dgm:cxn modelId="{E218F462-EA06-4D50-8887-30E0C399FACC}" srcId="{2B0AF6C0-4922-4437-AC40-F9BDC54CEC0E}" destId="{8DB0AFE5-27E2-4C22-8569-DE56319B57F7}" srcOrd="1" destOrd="0" parTransId="{72C3B160-D912-4A9F-9C9B-0327577ABD4C}" sibTransId="{746873AF-8356-4751-B49E-2FFCC22262EA}"/>
    <dgm:cxn modelId="{5B3D4BC3-3549-4E30-9BB7-86EA0F6B036D}" type="presOf" srcId="{9A9E9CCB-DBAB-419F-94E0-083E87D083F4}" destId="{FD52E5A4-C12E-4707-9474-FEA79E4A38EB}" srcOrd="0" destOrd="0" presId="urn:microsoft.com/office/officeart/2005/8/layout/vProcess5"/>
    <dgm:cxn modelId="{6C854DC8-B441-4918-A370-E3E16BE39901}" srcId="{2B0AF6C0-4922-4437-AC40-F9BDC54CEC0E}" destId="{CD85C613-4307-4EEE-A070-C97CC042D9D7}" srcOrd="2" destOrd="0" parTransId="{B6C36D8B-5638-4018-A555-DAD26E09F3AF}" sibTransId="{9E05F2F8-1E62-4571-90FE-331D5A5552D1}"/>
    <dgm:cxn modelId="{8E10B9C8-5C35-4DBD-B92E-CD97D7F38EAA}" type="presOf" srcId="{8DB0AFE5-27E2-4C22-8569-DE56319B57F7}" destId="{7AA1EA6C-99C9-47D0-96DC-61DE339B2BFF}" srcOrd="1" destOrd="0" presId="urn:microsoft.com/office/officeart/2005/8/layout/vProcess5"/>
    <dgm:cxn modelId="{68F8B0ED-7348-4C38-83FD-15C36C277E4B}" type="presOf" srcId="{8DB0AFE5-27E2-4C22-8569-DE56319B57F7}" destId="{BDB9B99F-F8CB-4B5E-A8CE-C859EFCDB90C}" srcOrd="0" destOrd="0" presId="urn:microsoft.com/office/officeart/2005/8/layout/vProcess5"/>
    <dgm:cxn modelId="{557EC3F1-C848-44D4-ABD5-7E779A532FBF}" type="presOf" srcId="{CD85C613-4307-4EEE-A070-C97CC042D9D7}" destId="{9A4258E3-9C7A-4F5E-9272-8BA2E2097CF5}" srcOrd="1" destOrd="0" presId="urn:microsoft.com/office/officeart/2005/8/layout/vProcess5"/>
    <dgm:cxn modelId="{4F6E5E54-8DA4-419C-A6DB-F6E915A1AB37}" type="presParOf" srcId="{11AC21D4-C6E0-48B2-8956-11A88273317D}" destId="{51C77318-9D36-43B2-A9BA-FFF6658A26AB}" srcOrd="0" destOrd="0" presId="urn:microsoft.com/office/officeart/2005/8/layout/vProcess5"/>
    <dgm:cxn modelId="{01499239-70D6-4E52-9AB3-79A87543C0B3}" type="presParOf" srcId="{11AC21D4-C6E0-48B2-8956-11A88273317D}" destId="{FD52E5A4-C12E-4707-9474-FEA79E4A38EB}" srcOrd="1" destOrd="0" presId="urn:microsoft.com/office/officeart/2005/8/layout/vProcess5"/>
    <dgm:cxn modelId="{33852139-EEE7-4F3F-BF2D-C10861D2DFE9}" type="presParOf" srcId="{11AC21D4-C6E0-48B2-8956-11A88273317D}" destId="{BDB9B99F-F8CB-4B5E-A8CE-C859EFCDB90C}" srcOrd="2" destOrd="0" presId="urn:microsoft.com/office/officeart/2005/8/layout/vProcess5"/>
    <dgm:cxn modelId="{CF6B1ECA-65F9-4B10-A3E0-3A6B0CC0E61A}" type="presParOf" srcId="{11AC21D4-C6E0-48B2-8956-11A88273317D}" destId="{B22592DA-35E9-47FB-B963-015AA9B7DDCF}" srcOrd="3" destOrd="0" presId="urn:microsoft.com/office/officeart/2005/8/layout/vProcess5"/>
    <dgm:cxn modelId="{6FDDEE85-DA4F-4DAC-966C-D408BF181F95}" type="presParOf" srcId="{11AC21D4-C6E0-48B2-8956-11A88273317D}" destId="{41DB8729-8E0E-453F-82A6-1311AFC7252A}" srcOrd="4" destOrd="0" presId="urn:microsoft.com/office/officeart/2005/8/layout/vProcess5"/>
    <dgm:cxn modelId="{2FDFB5F7-2E23-4DEA-882D-E53660E37936}" type="presParOf" srcId="{11AC21D4-C6E0-48B2-8956-11A88273317D}" destId="{6841A5B4-B77E-4350-8EFB-3BB18B7D994D}" srcOrd="5" destOrd="0" presId="urn:microsoft.com/office/officeart/2005/8/layout/vProcess5"/>
    <dgm:cxn modelId="{0DD916DD-F733-4797-B56C-CB470F77AE5B}" type="presParOf" srcId="{11AC21D4-C6E0-48B2-8956-11A88273317D}" destId="{99021D91-1A28-4333-B875-24BC0917985C}" srcOrd="6" destOrd="0" presId="urn:microsoft.com/office/officeart/2005/8/layout/vProcess5"/>
    <dgm:cxn modelId="{3EB0BD90-514C-48CB-90C6-60551D57C592}" type="presParOf" srcId="{11AC21D4-C6E0-48B2-8956-11A88273317D}" destId="{7AA1EA6C-99C9-47D0-96DC-61DE339B2BFF}" srcOrd="7" destOrd="0" presId="urn:microsoft.com/office/officeart/2005/8/layout/vProcess5"/>
    <dgm:cxn modelId="{8BD0201E-C5EF-46D5-AEBB-41DA82E9A3B0}" type="presParOf" srcId="{11AC21D4-C6E0-48B2-8956-11A88273317D}" destId="{9A4258E3-9C7A-4F5E-9272-8BA2E2097CF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A9A9B6-6AAB-4297-A909-5421AE79EA15}" type="doc">
      <dgm:prSet loTypeId="urn:microsoft.com/office/officeart/2005/8/layout/vProcess5" loCatId="process" qsTypeId="urn:microsoft.com/office/officeart/2005/8/quickstyle/3d2" qsCatId="3D" csTypeId="urn:microsoft.com/office/officeart/2005/8/colors/accent1_3" csCatId="accent1" phldr="1"/>
      <dgm:spPr/>
      <dgm:t>
        <a:bodyPr/>
        <a:lstStyle/>
        <a:p>
          <a:endParaRPr lang="es-MX"/>
        </a:p>
      </dgm:t>
    </dgm:pt>
    <dgm:pt modelId="{CCA99F92-8925-4DF8-A33A-6A7D7B71D447}">
      <dgm:prSet phldrT="[Texto]" custT="1"/>
      <dgm:spPr/>
      <dgm:t>
        <a:bodyPr/>
        <a:lstStyle/>
        <a:p>
          <a:r>
            <a:rPr lang="es-MX" sz="3600" dirty="0">
              <a:solidFill>
                <a:schemeClr val="tx1"/>
              </a:solidFill>
            </a:rPr>
            <a:t>La percepción emocional realista</a:t>
          </a:r>
          <a:r>
            <a:rPr lang="es-MX" sz="2800" dirty="0">
              <a:solidFill>
                <a:schemeClr val="tx1"/>
              </a:solidFill>
            </a:rPr>
            <a:t>.</a:t>
          </a:r>
        </a:p>
      </dgm:t>
    </dgm:pt>
    <dgm:pt modelId="{8FB3C94E-9FAA-4253-BC34-F78AC35BC68E}" type="parTrans" cxnId="{59FB5A40-649A-4C68-A5C8-223FC34475E8}">
      <dgm:prSet/>
      <dgm:spPr/>
      <dgm:t>
        <a:bodyPr/>
        <a:lstStyle/>
        <a:p>
          <a:endParaRPr lang="es-MX"/>
        </a:p>
      </dgm:t>
    </dgm:pt>
    <dgm:pt modelId="{36134F17-7A36-4331-A412-A9D26F8C5A09}" type="sibTrans" cxnId="{59FB5A40-649A-4C68-A5C8-223FC34475E8}">
      <dgm:prSet/>
      <dgm:spPr/>
      <dgm:t>
        <a:bodyPr/>
        <a:lstStyle/>
        <a:p>
          <a:endParaRPr lang="es-MX"/>
        </a:p>
      </dgm:t>
    </dgm:pt>
    <dgm:pt modelId="{FAA1F4F1-5EBF-4F56-A3B2-8825924CBA27}">
      <dgm:prSet phldrT="[Texto]" custT="1"/>
      <dgm:spPr/>
      <dgm:t>
        <a:bodyPr/>
        <a:lstStyle/>
        <a:p>
          <a:r>
            <a:rPr lang="es-MX" sz="3600" dirty="0">
              <a:solidFill>
                <a:schemeClr val="tx1"/>
              </a:solidFill>
            </a:rPr>
            <a:t>La asimilación o facilitación de nuestras emociones.</a:t>
          </a:r>
        </a:p>
      </dgm:t>
    </dgm:pt>
    <dgm:pt modelId="{B2EE03D2-4C2C-41F7-8931-84D67477B27B}" type="parTrans" cxnId="{89DF2734-386E-4C3D-B217-D5F355A96BBB}">
      <dgm:prSet/>
      <dgm:spPr/>
      <dgm:t>
        <a:bodyPr/>
        <a:lstStyle/>
        <a:p>
          <a:endParaRPr lang="es-MX"/>
        </a:p>
      </dgm:t>
    </dgm:pt>
    <dgm:pt modelId="{D9FF2C81-77C3-45FF-95AF-348C3A25047F}" type="sibTrans" cxnId="{89DF2734-386E-4C3D-B217-D5F355A96BBB}">
      <dgm:prSet/>
      <dgm:spPr/>
      <dgm:t>
        <a:bodyPr/>
        <a:lstStyle/>
        <a:p>
          <a:endParaRPr lang="es-MX"/>
        </a:p>
      </dgm:t>
    </dgm:pt>
    <dgm:pt modelId="{E15CF4A5-EBB2-4AC0-8684-691CC044E86A}">
      <dgm:prSet phldrT="[Texto]" custT="1"/>
      <dgm:spPr/>
      <dgm:t>
        <a:bodyPr/>
        <a:lstStyle/>
        <a:p>
          <a:r>
            <a:rPr lang="es-MX" sz="3600" dirty="0">
              <a:solidFill>
                <a:schemeClr val="tx1"/>
              </a:solidFill>
            </a:rPr>
            <a:t>La comprensión emocional propia y de los demás.</a:t>
          </a:r>
        </a:p>
      </dgm:t>
    </dgm:pt>
    <dgm:pt modelId="{392F8F02-23A7-4356-9481-BCC5598CA7CE}" type="parTrans" cxnId="{ACC4FD4D-4FFF-493C-8BFB-7293CC5AC556}">
      <dgm:prSet/>
      <dgm:spPr/>
      <dgm:t>
        <a:bodyPr/>
        <a:lstStyle/>
        <a:p>
          <a:endParaRPr lang="es-MX"/>
        </a:p>
      </dgm:t>
    </dgm:pt>
    <dgm:pt modelId="{11D54031-7766-4F47-B9DE-831544C5BFE0}" type="sibTrans" cxnId="{ACC4FD4D-4FFF-493C-8BFB-7293CC5AC556}">
      <dgm:prSet/>
      <dgm:spPr/>
      <dgm:t>
        <a:bodyPr/>
        <a:lstStyle/>
        <a:p>
          <a:endParaRPr lang="es-MX"/>
        </a:p>
      </dgm:t>
    </dgm:pt>
    <dgm:pt modelId="{EBE73409-5B7E-4225-A32D-E479BE7FF701}">
      <dgm:prSet phldrT="[Texto]" custT="1"/>
      <dgm:spPr/>
      <dgm:t>
        <a:bodyPr/>
        <a:lstStyle/>
        <a:p>
          <a:r>
            <a:rPr lang="es-MX" sz="3600" dirty="0">
              <a:solidFill>
                <a:schemeClr val="tx1"/>
              </a:solidFill>
            </a:rPr>
            <a:t>La regulación emocional.</a:t>
          </a:r>
        </a:p>
      </dgm:t>
    </dgm:pt>
    <dgm:pt modelId="{CB03E9B7-421B-4A54-81C6-BEA82324F953}" type="parTrans" cxnId="{5B294856-3B62-498D-A335-1A414CCED8FF}">
      <dgm:prSet/>
      <dgm:spPr/>
      <dgm:t>
        <a:bodyPr/>
        <a:lstStyle/>
        <a:p>
          <a:endParaRPr lang="es-MX"/>
        </a:p>
      </dgm:t>
    </dgm:pt>
    <dgm:pt modelId="{2BE45357-B042-438B-839A-5EEFADC5D4DF}" type="sibTrans" cxnId="{5B294856-3B62-498D-A335-1A414CCED8FF}">
      <dgm:prSet/>
      <dgm:spPr/>
      <dgm:t>
        <a:bodyPr/>
        <a:lstStyle/>
        <a:p>
          <a:endParaRPr lang="es-MX"/>
        </a:p>
      </dgm:t>
    </dgm:pt>
    <dgm:pt modelId="{7D76380A-6C3E-4515-BAFE-E4B3286F31ED}" type="pres">
      <dgm:prSet presAssocID="{2DA9A9B6-6AAB-4297-A909-5421AE79EA15}" presName="outerComposite" presStyleCnt="0">
        <dgm:presLayoutVars>
          <dgm:chMax val="5"/>
          <dgm:dir/>
          <dgm:resizeHandles val="exact"/>
        </dgm:presLayoutVars>
      </dgm:prSet>
      <dgm:spPr/>
    </dgm:pt>
    <dgm:pt modelId="{4650FE39-02F7-4A6E-AF07-15888D454C53}" type="pres">
      <dgm:prSet presAssocID="{2DA9A9B6-6AAB-4297-A909-5421AE79EA15}" presName="dummyMaxCanvas" presStyleCnt="0">
        <dgm:presLayoutVars/>
      </dgm:prSet>
      <dgm:spPr/>
    </dgm:pt>
    <dgm:pt modelId="{72511586-06C6-4C85-BAFD-1742B9F1FF6B}" type="pres">
      <dgm:prSet presAssocID="{2DA9A9B6-6AAB-4297-A909-5421AE79EA15}" presName="FourNodes_1" presStyleLbl="node1" presStyleIdx="0" presStyleCnt="4" custScaleX="111286">
        <dgm:presLayoutVars>
          <dgm:bulletEnabled val="1"/>
        </dgm:presLayoutVars>
      </dgm:prSet>
      <dgm:spPr/>
    </dgm:pt>
    <dgm:pt modelId="{D8970B94-9398-4EB3-AD4A-9A0A8B68759E}" type="pres">
      <dgm:prSet presAssocID="{2DA9A9B6-6AAB-4297-A909-5421AE79EA15}" presName="FourNodes_2" presStyleLbl="node1" presStyleIdx="1" presStyleCnt="4" custScaleX="103784">
        <dgm:presLayoutVars>
          <dgm:bulletEnabled val="1"/>
        </dgm:presLayoutVars>
      </dgm:prSet>
      <dgm:spPr/>
    </dgm:pt>
    <dgm:pt modelId="{D21341C1-51AF-4C27-8261-AC77828831EA}" type="pres">
      <dgm:prSet presAssocID="{2DA9A9B6-6AAB-4297-A909-5421AE79EA15}" presName="FourNodes_3" presStyleLbl="node1" presStyleIdx="2" presStyleCnt="4">
        <dgm:presLayoutVars>
          <dgm:bulletEnabled val="1"/>
        </dgm:presLayoutVars>
      </dgm:prSet>
      <dgm:spPr/>
    </dgm:pt>
    <dgm:pt modelId="{E08AC2A7-4DEE-409D-9AAF-CFE7503D61B3}" type="pres">
      <dgm:prSet presAssocID="{2DA9A9B6-6AAB-4297-A909-5421AE79EA15}" presName="FourNodes_4" presStyleLbl="node1" presStyleIdx="3" presStyleCnt="4">
        <dgm:presLayoutVars>
          <dgm:bulletEnabled val="1"/>
        </dgm:presLayoutVars>
      </dgm:prSet>
      <dgm:spPr/>
    </dgm:pt>
    <dgm:pt modelId="{BA1AB0E5-7481-4628-BC1C-99A6441D9822}" type="pres">
      <dgm:prSet presAssocID="{2DA9A9B6-6AAB-4297-A909-5421AE79EA15}" presName="FourConn_1-2" presStyleLbl="fgAccFollowNode1" presStyleIdx="0" presStyleCnt="3">
        <dgm:presLayoutVars>
          <dgm:bulletEnabled val="1"/>
        </dgm:presLayoutVars>
      </dgm:prSet>
      <dgm:spPr/>
    </dgm:pt>
    <dgm:pt modelId="{517D58FE-4E53-4EDF-AADA-8023739C719A}" type="pres">
      <dgm:prSet presAssocID="{2DA9A9B6-6AAB-4297-A909-5421AE79EA15}" presName="FourConn_2-3" presStyleLbl="fgAccFollowNode1" presStyleIdx="1" presStyleCnt="3">
        <dgm:presLayoutVars>
          <dgm:bulletEnabled val="1"/>
        </dgm:presLayoutVars>
      </dgm:prSet>
      <dgm:spPr/>
    </dgm:pt>
    <dgm:pt modelId="{BD46FB80-6248-4D3F-A35E-D905190FF3FF}" type="pres">
      <dgm:prSet presAssocID="{2DA9A9B6-6AAB-4297-A909-5421AE79EA15}" presName="FourConn_3-4" presStyleLbl="fgAccFollowNode1" presStyleIdx="2" presStyleCnt="3">
        <dgm:presLayoutVars>
          <dgm:bulletEnabled val="1"/>
        </dgm:presLayoutVars>
      </dgm:prSet>
      <dgm:spPr/>
    </dgm:pt>
    <dgm:pt modelId="{1367C51D-DBCB-41FD-B346-2A2A54EA34E2}" type="pres">
      <dgm:prSet presAssocID="{2DA9A9B6-6AAB-4297-A909-5421AE79EA15}" presName="FourNodes_1_text" presStyleLbl="node1" presStyleIdx="3" presStyleCnt="4">
        <dgm:presLayoutVars>
          <dgm:bulletEnabled val="1"/>
        </dgm:presLayoutVars>
      </dgm:prSet>
      <dgm:spPr/>
    </dgm:pt>
    <dgm:pt modelId="{8C119AC1-970D-4A96-B444-D6C81D43F297}" type="pres">
      <dgm:prSet presAssocID="{2DA9A9B6-6AAB-4297-A909-5421AE79EA15}" presName="FourNodes_2_text" presStyleLbl="node1" presStyleIdx="3" presStyleCnt="4">
        <dgm:presLayoutVars>
          <dgm:bulletEnabled val="1"/>
        </dgm:presLayoutVars>
      </dgm:prSet>
      <dgm:spPr/>
    </dgm:pt>
    <dgm:pt modelId="{C763AFF4-02A6-4384-888F-43C8D091CD14}" type="pres">
      <dgm:prSet presAssocID="{2DA9A9B6-6AAB-4297-A909-5421AE79EA15}" presName="FourNodes_3_text" presStyleLbl="node1" presStyleIdx="3" presStyleCnt="4">
        <dgm:presLayoutVars>
          <dgm:bulletEnabled val="1"/>
        </dgm:presLayoutVars>
      </dgm:prSet>
      <dgm:spPr/>
    </dgm:pt>
    <dgm:pt modelId="{88915CED-F0CF-4597-B16B-E43DC66CAC07}" type="pres">
      <dgm:prSet presAssocID="{2DA9A9B6-6AAB-4297-A909-5421AE79EA15}" presName="FourNodes_4_text" presStyleLbl="node1" presStyleIdx="3" presStyleCnt="4">
        <dgm:presLayoutVars>
          <dgm:bulletEnabled val="1"/>
        </dgm:presLayoutVars>
      </dgm:prSet>
      <dgm:spPr/>
    </dgm:pt>
  </dgm:ptLst>
  <dgm:cxnLst>
    <dgm:cxn modelId="{EFA6D009-1025-4779-B2B0-0A1E31153B65}" type="presOf" srcId="{11D54031-7766-4F47-B9DE-831544C5BFE0}" destId="{BD46FB80-6248-4D3F-A35E-D905190FF3FF}" srcOrd="0" destOrd="0" presId="urn:microsoft.com/office/officeart/2005/8/layout/vProcess5"/>
    <dgm:cxn modelId="{58EAA71A-8244-4629-AEE8-4FC7E2F00F9F}" type="presOf" srcId="{D9FF2C81-77C3-45FF-95AF-348C3A25047F}" destId="{517D58FE-4E53-4EDF-AADA-8023739C719A}" srcOrd="0" destOrd="0" presId="urn:microsoft.com/office/officeart/2005/8/layout/vProcess5"/>
    <dgm:cxn modelId="{6CFB1A2A-C7A7-4F1F-9B4E-F54877BD45A3}" type="presOf" srcId="{EBE73409-5B7E-4225-A32D-E479BE7FF701}" destId="{88915CED-F0CF-4597-B16B-E43DC66CAC07}" srcOrd="1" destOrd="0" presId="urn:microsoft.com/office/officeart/2005/8/layout/vProcess5"/>
    <dgm:cxn modelId="{79FCB22C-EFC7-461B-9913-536871DB4D13}" type="presOf" srcId="{E15CF4A5-EBB2-4AC0-8684-691CC044E86A}" destId="{C763AFF4-02A6-4384-888F-43C8D091CD14}" srcOrd="1" destOrd="0" presId="urn:microsoft.com/office/officeart/2005/8/layout/vProcess5"/>
    <dgm:cxn modelId="{89DF2734-386E-4C3D-B217-D5F355A96BBB}" srcId="{2DA9A9B6-6AAB-4297-A909-5421AE79EA15}" destId="{FAA1F4F1-5EBF-4F56-A3B2-8825924CBA27}" srcOrd="1" destOrd="0" parTransId="{B2EE03D2-4C2C-41F7-8931-84D67477B27B}" sibTransId="{D9FF2C81-77C3-45FF-95AF-348C3A25047F}"/>
    <dgm:cxn modelId="{FBD29F37-5443-4F0E-968A-7C74212840E9}" type="presOf" srcId="{FAA1F4F1-5EBF-4F56-A3B2-8825924CBA27}" destId="{8C119AC1-970D-4A96-B444-D6C81D43F297}" srcOrd="1" destOrd="0" presId="urn:microsoft.com/office/officeart/2005/8/layout/vProcess5"/>
    <dgm:cxn modelId="{59FB5A40-649A-4C68-A5C8-223FC34475E8}" srcId="{2DA9A9B6-6AAB-4297-A909-5421AE79EA15}" destId="{CCA99F92-8925-4DF8-A33A-6A7D7B71D447}" srcOrd="0" destOrd="0" parTransId="{8FB3C94E-9FAA-4253-BC34-F78AC35BC68E}" sibTransId="{36134F17-7A36-4331-A412-A9D26F8C5A09}"/>
    <dgm:cxn modelId="{D6F0535E-130A-4167-B387-FA2F37F7B699}" type="presOf" srcId="{E15CF4A5-EBB2-4AC0-8684-691CC044E86A}" destId="{D21341C1-51AF-4C27-8261-AC77828831EA}" srcOrd="0" destOrd="0" presId="urn:microsoft.com/office/officeart/2005/8/layout/vProcess5"/>
    <dgm:cxn modelId="{27669644-2EE2-4C09-814D-79F4DC2FE2B9}" type="presOf" srcId="{2DA9A9B6-6AAB-4297-A909-5421AE79EA15}" destId="{7D76380A-6C3E-4515-BAFE-E4B3286F31ED}" srcOrd="0" destOrd="0" presId="urn:microsoft.com/office/officeart/2005/8/layout/vProcess5"/>
    <dgm:cxn modelId="{9C146F45-13FE-4A6C-90C8-36FA1AF41BDB}" type="presOf" srcId="{CCA99F92-8925-4DF8-A33A-6A7D7B71D447}" destId="{1367C51D-DBCB-41FD-B346-2A2A54EA34E2}" srcOrd="1" destOrd="0" presId="urn:microsoft.com/office/officeart/2005/8/layout/vProcess5"/>
    <dgm:cxn modelId="{ACC4FD4D-4FFF-493C-8BFB-7293CC5AC556}" srcId="{2DA9A9B6-6AAB-4297-A909-5421AE79EA15}" destId="{E15CF4A5-EBB2-4AC0-8684-691CC044E86A}" srcOrd="2" destOrd="0" parTransId="{392F8F02-23A7-4356-9481-BCC5598CA7CE}" sibTransId="{11D54031-7766-4F47-B9DE-831544C5BFE0}"/>
    <dgm:cxn modelId="{60CA0E4F-828C-46EF-AB0D-69FF9476B6B4}" type="presOf" srcId="{36134F17-7A36-4331-A412-A9D26F8C5A09}" destId="{BA1AB0E5-7481-4628-BC1C-99A6441D9822}" srcOrd="0" destOrd="0" presId="urn:microsoft.com/office/officeart/2005/8/layout/vProcess5"/>
    <dgm:cxn modelId="{5B294856-3B62-498D-A335-1A414CCED8FF}" srcId="{2DA9A9B6-6AAB-4297-A909-5421AE79EA15}" destId="{EBE73409-5B7E-4225-A32D-E479BE7FF701}" srcOrd="3" destOrd="0" parTransId="{CB03E9B7-421B-4A54-81C6-BEA82324F953}" sibTransId="{2BE45357-B042-438B-839A-5EEFADC5D4DF}"/>
    <dgm:cxn modelId="{3E941C59-9FFF-4B4E-8F2C-267182ED3E11}" type="presOf" srcId="{FAA1F4F1-5EBF-4F56-A3B2-8825924CBA27}" destId="{D8970B94-9398-4EB3-AD4A-9A0A8B68759E}" srcOrd="0" destOrd="0" presId="urn:microsoft.com/office/officeart/2005/8/layout/vProcess5"/>
    <dgm:cxn modelId="{9365F584-E039-4A37-A9E3-34EA444BFEA6}" type="presOf" srcId="{CCA99F92-8925-4DF8-A33A-6A7D7B71D447}" destId="{72511586-06C6-4C85-BAFD-1742B9F1FF6B}" srcOrd="0" destOrd="0" presId="urn:microsoft.com/office/officeart/2005/8/layout/vProcess5"/>
    <dgm:cxn modelId="{5A5414FD-2A11-4BFB-B1D2-E78BBD693026}" type="presOf" srcId="{EBE73409-5B7E-4225-A32D-E479BE7FF701}" destId="{E08AC2A7-4DEE-409D-9AAF-CFE7503D61B3}" srcOrd="0" destOrd="0" presId="urn:microsoft.com/office/officeart/2005/8/layout/vProcess5"/>
    <dgm:cxn modelId="{6A6B130E-22B2-4FB9-835E-FDFE86FA3112}" type="presParOf" srcId="{7D76380A-6C3E-4515-BAFE-E4B3286F31ED}" destId="{4650FE39-02F7-4A6E-AF07-15888D454C53}" srcOrd="0" destOrd="0" presId="urn:microsoft.com/office/officeart/2005/8/layout/vProcess5"/>
    <dgm:cxn modelId="{E625841F-BA0C-4288-B4FE-155B62BF7F42}" type="presParOf" srcId="{7D76380A-6C3E-4515-BAFE-E4B3286F31ED}" destId="{72511586-06C6-4C85-BAFD-1742B9F1FF6B}" srcOrd="1" destOrd="0" presId="urn:microsoft.com/office/officeart/2005/8/layout/vProcess5"/>
    <dgm:cxn modelId="{4F723080-EAC6-4E7A-A0D0-3C62F50D695F}" type="presParOf" srcId="{7D76380A-6C3E-4515-BAFE-E4B3286F31ED}" destId="{D8970B94-9398-4EB3-AD4A-9A0A8B68759E}" srcOrd="2" destOrd="0" presId="urn:microsoft.com/office/officeart/2005/8/layout/vProcess5"/>
    <dgm:cxn modelId="{4F6DA95A-9288-4AD1-93BB-0319FA6D1BB1}" type="presParOf" srcId="{7D76380A-6C3E-4515-BAFE-E4B3286F31ED}" destId="{D21341C1-51AF-4C27-8261-AC77828831EA}" srcOrd="3" destOrd="0" presId="urn:microsoft.com/office/officeart/2005/8/layout/vProcess5"/>
    <dgm:cxn modelId="{16584C4A-F8E5-4C31-A9E9-74B62A00ADEB}" type="presParOf" srcId="{7D76380A-6C3E-4515-BAFE-E4B3286F31ED}" destId="{E08AC2A7-4DEE-409D-9AAF-CFE7503D61B3}" srcOrd="4" destOrd="0" presId="urn:microsoft.com/office/officeart/2005/8/layout/vProcess5"/>
    <dgm:cxn modelId="{1681CE14-4212-49ED-AB86-A58D26EC93D2}" type="presParOf" srcId="{7D76380A-6C3E-4515-BAFE-E4B3286F31ED}" destId="{BA1AB0E5-7481-4628-BC1C-99A6441D9822}" srcOrd="5" destOrd="0" presId="urn:microsoft.com/office/officeart/2005/8/layout/vProcess5"/>
    <dgm:cxn modelId="{34B36894-9700-45C1-8EE4-FAD8DB13DAB8}" type="presParOf" srcId="{7D76380A-6C3E-4515-BAFE-E4B3286F31ED}" destId="{517D58FE-4E53-4EDF-AADA-8023739C719A}" srcOrd="6" destOrd="0" presId="urn:microsoft.com/office/officeart/2005/8/layout/vProcess5"/>
    <dgm:cxn modelId="{B28491FC-8281-4DD6-A4C0-77D46DADA516}" type="presParOf" srcId="{7D76380A-6C3E-4515-BAFE-E4B3286F31ED}" destId="{BD46FB80-6248-4D3F-A35E-D905190FF3FF}" srcOrd="7" destOrd="0" presId="urn:microsoft.com/office/officeart/2005/8/layout/vProcess5"/>
    <dgm:cxn modelId="{0FE878D3-6434-441D-95FC-77F506B68B12}" type="presParOf" srcId="{7D76380A-6C3E-4515-BAFE-E4B3286F31ED}" destId="{1367C51D-DBCB-41FD-B346-2A2A54EA34E2}" srcOrd="8" destOrd="0" presId="urn:microsoft.com/office/officeart/2005/8/layout/vProcess5"/>
    <dgm:cxn modelId="{9FF236E7-3118-482A-8637-CF5CB325BC2D}" type="presParOf" srcId="{7D76380A-6C3E-4515-BAFE-E4B3286F31ED}" destId="{8C119AC1-970D-4A96-B444-D6C81D43F297}" srcOrd="9" destOrd="0" presId="urn:microsoft.com/office/officeart/2005/8/layout/vProcess5"/>
    <dgm:cxn modelId="{03FBEE90-BC39-413D-B8E9-F0001A3AA3BB}" type="presParOf" srcId="{7D76380A-6C3E-4515-BAFE-E4B3286F31ED}" destId="{C763AFF4-02A6-4384-888F-43C8D091CD14}" srcOrd="10" destOrd="0" presId="urn:microsoft.com/office/officeart/2005/8/layout/vProcess5"/>
    <dgm:cxn modelId="{ACD59D55-03FE-4B9C-9442-4F1C72B11353}" type="presParOf" srcId="{7D76380A-6C3E-4515-BAFE-E4B3286F31ED}" destId="{88915CED-F0CF-4597-B16B-E43DC66CAC0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B7F12D-CEDF-41A4-89A2-91AED6E78C10}"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es-MX"/>
        </a:p>
      </dgm:t>
    </dgm:pt>
    <dgm:pt modelId="{D11B7300-0435-422E-99A0-6F5CA9DDF2E3}">
      <dgm:prSet phldrT="[Texto]"/>
      <dgm:spPr/>
      <dgm:t>
        <a:bodyPr/>
        <a:lstStyle/>
        <a:p>
          <a:r>
            <a:rPr lang="es-MX" dirty="0">
              <a:solidFill>
                <a:schemeClr val="tx1"/>
              </a:solidFill>
            </a:rPr>
            <a:t>PENSAMIENTO</a:t>
          </a:r>
        </a:p>
      </dgm:t>
    </dgm:pt>
    <dgm:pt modelId="{94C5B278-A947-4269-BA56-BE045A3CDF7D}" type="parTrans" cxnId="{2AF2AD7E-B327-45D9-B150-2437808E2494}">
      <dgm:prSet/>
      <dgm:spPr/>
      <dgm:t>
        <a:bodyPr/>
        <a:lstStyle/>
        <a:p>
          <a:endParaRPr lang="es-MX"/>
        </a:p>
      </dgm:t>
    </dgm:pt>
    <dgm:pt modelId="{BC763F69-BDF4-4CA5-B35A-993953E31C7D}" type="sibTrans" cxnId="{2AF2AD7E-B327-45D9-B150-2437808E2494}">
      <dgm:prSet/>
      <dgm:spPr/>
      <dgm:t>
        <a:bodyPr/>
        <a:lstStyle/>
        <a:p>
          <a:endParaRPr lang="es-MX"/>
        </a:p>
      </dgm:t>
    </dgm:pt>
    <dgm:pt modelId="{79D6CBA6-3DBF-4335-B079-7D1F4B7261A3}">
      <dgm:prSet phldrT="[Texto]" custT="1"/>
      <dgm:spPr/>
      <dgm:t>
        <a:bodyPr/>
        <a:lstStyle/>
        <a:p>
          <a:r>
            <a:rPr lang="es-MX" sz="3200" dirty="0">
              <a:solidFill>
                <a:schemeClr val="tx1"/>
              </a:solidFill>
            </a:rPr>
            <a:t>Emociones</a:t>
          </a:r>
        </a:p>
      </dgm:t>
    </dgm:pt>
    <dgm:pt modelId="{701E2C6F-790A-475B-8E48-C8CA920B8272}" type="parTrans" cxnId="{1E58A348-A75A-4164-A742-DC8F9B57486D}">
      <dgm:prSet/>
      <dgm:spPr/>
      <dgm:t>
        <a:bodyPr/>
        <a:lstStyle/>
        <a:p>
          <a:endParaRPr lang="es-MX"/>
        </a:p>
      </dgm:t>
    </dgm:pt>
    <dgm:pt modelId="{2000F9E2-142C-4975-8B1B-90A7282EC745}" type="sibTrans" cxnId="{1E58A348-A75A-4164-A742-DC8F9B57486D}">
      <dgm:prSet/>
      <dgm:spPr/>
      <dgm:t>
        <a:bodyPr/>
        <a:lstStyle/>
        <a:p>
          <a:endParaRPr lang="es-MX"/>
        </a:p>
      </dgm:t>
    </dgm:pt>
    <dgm:pt modelId="{A8902BD9-6571-4F0E-8582-EF08F12CFBB3}">
      <dgm:prSet phldrT="[Texto]" custT="1"/>
      <dgm:spPr>
        <a:solidFill>
          <a:schemeClr val="accent2">
            <a:lumMod val="60000"/>
            <a:lumOff val="40000"/>
          </a:schemeClr>
        </a:solidFill>
      </dgm:spPr>
      <dgm:t>
        <a:bodyPr/>
        <a:lstStyle/>
        <a:p>
          <a:r>
            <a:rPr lang="es-MX" sz="3200" dirty="0">
              <a:solidFill>
                <a:schemeClr val="tx1"/>
              </a:solidFill>
            </a:rPr>
            <a:t>Sentimientos</a:t>
          </a:r>
        </a:p>
      </dgm:t>
    </dgm:pt>
    <dgm:pt modelId="{4D1BD0E6-56C6-432B-8FD4-54969B28FF71}" type="parTrans" cxnId="{2F81FD8C-434B-4459-BDAF-FA4D844630FC}">
      <dgm:prSet/>
      <dgm:spPr/>
      <dgm:t>
        <a:bodyPr/>
        <a:lstStyle/>
        <a:p>
          <a:endParaRPr lang="es-MX"/>
        </a:p>
      </dgm:t>
    </dgm:pt>
    <dgm:pt modelId="{13E11570-2EC9-42DB-A063-79F5D4D3D579}" type="sibTrans" cxnId="{2F81FD8C-434B-4459-BDAF-FA4D844630FC}">
      <dgm:prSet/>
      <dgm:spPr/>
      <dgm:t>
        <a:bodyPr/>
        <a:lstStyle/>
        <a:p>
          <a:endParaRPr lang="es-MX"/>
        </a:p>
      </dgm:t>
    </dgm:pt>
    <dgm:pt modelId="{AE8364E5-8F80-4F6E-85DA-2090D016DA19}">
      <dgm:prSet phldrT="[Texto]" custT="1"/>
      <dgm:spPr>
        <a:solidFill>
          <a:srgbClr val="FFC000"/>
        </a:solidFill>
      </dgm:spPr>
      <dgm:t>
        <a:bodyPr/>
        <a:lstStyle/>
        <a:p>
          <a:r>
            <a:rPr lang="es-MX" sz="3200" dirty="0">
              <a:solidFill>
                <a:schemeClr val="tx1"/>
              </a:solidFill>
            </a:rPr>
            <a:t>Estado de ánimo</a:t>
          </a:r>
        </a:p>
      </dgm:t>
    </dgm:pt>
    <dgm:pt modelId="{30C19409-5448-4209-8F7D-EB498513A1B8}" type="parTrans" cxnId="{76989830-C241-460F-BEE1-69AE4366063C}">
      <dgm:prSet/>
      <dgm:spPr/>
      <dgm:t>
        <a:bodyPr/>
        <a:lstStyle/>
        <a:p>
          <a:endParaRPr lang="es-MX"/>
        </a:p>
      </dgm:t>
    </dgm:pt>
    <dgm:pt modelId="{E86BE99F-0DCA-45DE-B3D3-EFF63A492272}" type="sibTrans" cxnId="{76989830-C241-460F-BEE1-69AE4366063C}">
      <dgm:prSet/>
      <dgm:spPr/>
      <dgm:t>
        <a:bodyPr/>
        <a:lstStyle/>
        <a:p>
          <a:endParaRPr lang="es-MX"/>
        </a:p>
      </dgm:t>
    </dgm:pt>
    <dgm:pt modelId="{D5673CA2-D33A-4802-BC4A-EAAB5ADA0BCC}">
      <dgm:prSet custT="1"/>
      <dgm:spPr>
        <a:solidFill>
          <a:schemeClr val="accent6">
            <a:lumMod val="60000"/>
            <a:lumOff val="40000"/>
          </a:schemeClr>
        </a:solidFill>
      </dgm:spPr>
      <dgm:t>
        <a:bodyPr/>
        <a:lstStyle/>
        <a:p>
          <a:r>
            <a:rPr lang="es-MX" sz="2000" dirty="0">
              <a:solidFill>
                <a:schemeClr val="tx1"/>
              </a:solidFill>
            </a:rPr>
            <a:t>Son reacciones momentáneas e intensas que implican una respuesta corporal ante algún estímulo. Son reconocibles pues hay expresiones del rostro y de la voz y preparan al cuerpo para una respuesta urgente: el miedo prepara para la huida, el enojo para la defensa, la tristeza ante una pérdida o la alegría ante un estímulo placentero.</a:t>
          </a:r>
        </a:p>
      </dgm:t>
    </dgm:pt>
    <dgm:pt modelId="{EE46333B-EA02-4BA3-8367-02777113C4B4}" type="parTrans" cxnId="{641A414F-A80D-495B-AE6D-27FF4217F123}">
      <dgm:prSet/>
      <dgm:spPr/>
      <dgm:t>
        <a:bodyPr/>
        <a:lstStyle/>
        <a:p>
          <a:endParaRPr lang="es-MX"/>
        </a:p>
      </dgm:t>
    </dgm:pt>
    <dgm:pt modelId="{80E11C37-4D56-445D-B914-9DAD90C843FE}" type="sibTrans" cxnId="{641A414F-A80D-495B-AE6D-27FF4217F123}">
      <dgm:prSet/>
      <dgm:spPr/>
      <dgm:t>
        <a:bodyPr/>
        <a:lstStyle/>
        <a:p>
          <a:endParaRPr lang="es-MX"/>
        </a:p>
      </dgm:t>
    </dgm:pt>
    <dgm:pt modelId="{EBF94B0A-A2B4-4B63-BB5F-E8297574506B}">
      <dgm:prSet custT="1"/>
      <dgm:spPr>
        <a:solidFill>
          <a:srgbClr val="FFC000"/>
        </a:solidFill>
      </dgm:spPr>
      <dgm:t>
        <a:bodyPr/>
        <a:lstStyle/>
        <a:p>
          <a:pPr algn="l"/>
          <a:r>
            <a:rPr lang="es-MX" sz="2000" dirty="0">
              <a:solidFill>
                <a:schemeClr val="tx1"/>
              </a:solidFill>
            </a:rPr>
            <a:t>Tiene una duración mayor (horas o días) y menor intensidad, es prolongado y débil (en comparación con las emociones) y se tiene control sobre él. Más que preparar una respuesta (como las emociones) orienta los pensamientos de las personas.</a:t>
          </a:r>
        </a:p>
      </dgm:t>
    </dgm:pt>
    <dgm:pt modelId="{420618EE-64DB-49C8-8495-FD7C70D4F942}" type="parTrans" cxnId="{35E8E7B4-A043-43CA-9AB8-BDDDC9FD5ABC}">
      <dgm:prSet/>
      <dgm:spPr/>
      <dgm:t>
        <a:bodyPr/>
        <a:lstStyle/>
        <a:p>
          <a:endParaRPr lang="es-MX"/>
        </a:p>
      </dgm:t>
    </dgm:pt>
    <dgm:pt modelId="{CCBBC11A-5EBA-4999-BEB5-98521F5A5111}" type="sibTrans" cxnId="{35E8E7B4-A043-43CA-9AB8-BDDDC9FD5ABC}">
      <dgm:prSet/>
      <dgm:spPr/>
      <dgm:t>
        <a:bodyPr/>
        <a:lstStyle/>
        <a:p>
          <a:endParaRPr lang="es-MX"/>
        </a:p>
      </dgm:t>
    </dgm:pt>
    <dgm:pt modelId="{DF5106C2-5BAB-467E-8049-968FB234C630}">
      <dgm:prSet custT="1"/>
      <dgm:spPr>
        <a:solidFill>
          <a:schemeClr val="accent2">
            <a:lumMod val="60000"/>
            <a:lumOff val="40000"/>
          </a:schemeClr>
        </a:solidFill>
      </dgm:spPr>
      <dgm:t>
        <a:bodyPr/>
        <a:lstStyle/>
        <a:p>
          <a:r>
            <a:rPr lang="es-MX" sz="2000" dirty="0">
              <a:solidFill>
                <a:schemeClr val="tx1"/>
              </a:solidFill>
            </a:rPr>
            <a:t>Son descripciones subjetivas de la experiencia emocional, son posteriores a la emoción y tienen una mayor duración y menor intensidad. Un sentimiento puede manejarse con menos dificultad que el impacto de la emoción.</a:t>
          </a:r>
        </a:p>
      </dgm:t>
    </dgm:pt>
    <dgm:pt modelId="{E36312AA-A286-42C7-A7B8-C1754FE6222D}" type="parTrans" cxnId="{DC64A754-DEB4-4E27-8D7B-654436BF2E7B}">
      <dgm:prSet/>
      <dgm:spPr/>
      <dgm:t>
        <a:bodyPr/>
        <a:lstStyle/>
        <a:p>
          <a:endParaRPr lang="es-MX"/>
        </a:p>
      </dgm:t>
    </dgm:pt>
    <dgm:pt modelId="{4E82E0F2-3B2C-4A9E-8CE8-01D993F15CAF}" type="sibTrans" cxnId="{DC64A754-DEB4-4E27-8D7B-654436BF2E7B}">
      <dgm:prSet/>
      <dgm:spPr/>
      <dgm:t>
        <a:bodyPr/>
        <a:lstStyle/>
        <a:p>
          <a:endParaRPr lang="es-MX"/>
        </a:p>
      </dgm:t>
    </dgm:pt>
    <dgm:pt modelId="{F7EA2349-20FC-44BD-9E6B-B450B7FAF6D6}" type="pres">
      <dgm:prSet presAssocID="{E8B7F12D-CEDF-41A4-89A2-91AED6E78C10}" presName="Name0" presStyleCnt="0">
        <dgm:presLayoutVars>
          <dgm:chPref val="1"/>
          <dgm:dir/>
          <dgm:animOne val="branch"/>
          <dgm:animLvl val="lvl"/>
          <dgm:resizeHandles val="exact"/>
        </dgm:presLayoutVars>
      </dgm:prSet>
      <dgm:spPr/>
    </dgm:pt>
    <dgm:pt modelId="{778BE479-A400-478E-B375-6C15B251B02E}" type="pres">
      <dgm:prSet presAssocID="{D11B7300-0435-422E-99A0-6F5CA9DDF2E3}" presName="root1" presStyleCnt="0"/>
      <dgm:spPr/>
    </dgm:pt>
    <dgm:pt modelId="{10B1C3BD-A58E-4D03-937A-D8AAC065A075}" type="pres">
      <dgm:prSet presAssocID="{D11B7300-0435-422E-99A0-6F5CA9DDF2E3}" presName="LevelOneTextNode" presStyleLbl="node0" presStyleIdx="0" presStyleCnt="1">
        <dgm:presLayoutVars>
          <dgm:chPref val="3"/>
        </dgm:presLayoutVars>
      </dgm:prSet>
      <dgm:spPr/>
    </dgm:pt>
    <dgm:pt modelId="{18C0AA61-A7DE-43E4-9CBD-8C7AF072878C}" type="pres">
      <dgm:prSet presAssocID="{D11B7300-0435-422E-99A0-6F5CA9DDF2E3}" presName="level2hierChild" presStyleCnt="0"/>
      <dgm:spPr/>
    </dgm:pt>
    <dgm:pt modelId="{0B12A171-E75B-44E5-BBE8-5D21EE4845D0}" type="pres">
      <dgm:prSet presAssocID="{701E2C6F-790A-475B-8E48-C8CA920B8272}" presName="conn2-1" presStyleLbl="parChTrans1D2" presStyleIdx="0" presStyleCnt="3"/>
      <dgm:spPr/>
    </dgm:pt>
    <dgm:pt modelId="{25961778-66BF-4EEE-ABD7-7DD017C01935}" type="pres">
      <dgm:prSet presAssocID="{701E2C6F-790A-475B-8E48-C8CA920B8272}" presName="connTx" presStyleLbl="parChTrans1D2" presStyleIdx="0" presStyleCnt="3"/>
      <dgm:spPr/>
    </dgm:pt>
    <dgm:pt modelId="{9383C557-1053-402A-89C0-3812AFEE3A77}" type="pres">
      <dgm:prSet presAssocID="{79D6CBA6-3DBF-4335-B079-7D1F4B7261A3}" presName="root2" presStyleCnt="0"/>
      <dgm:spPr/>
    </dgm:pt>
    <dgm:pt modelId="{46105C29-79DB-49B1-8422-FD496FA4E23B}" type="pres">
      <dgm:prSet presAssocID="{79D6CBA6-3DBF-4335-B079-7D1F4B7261A3}" presName="LevelTwoTextNode" presStyleLbl="node2" presStyleIdx="0" presStyleCnt="3">
        <dgm:presLayoutVars>
          <dgm:chPref val="3"/>
        </dgm:presLayoutVars>
      </dgm:prSet>
      <dgm:spPr/>
    </dgm:pt>
    <dgm:pt modelId="{5E2F767E-2C7D-4373-8362-C086CA749347}" type="pres">
      <dgm:prSet presAssocID="{79D6CBA6-3DBF-4335-B079-7D1F4B7261A3}" presName="level3hierChild" presStyleCnt="0"/>
      <dgm:spPr/>
    </dgm:pt>
    <dgm:pt modelId="{04A11775-93A7-4B81-A818-952B578638E8}" type="pres">
      <dgm:prSet presAssocID="{EE46333B-EA02-4BA3-8367-02777113C4B4}" presName="conn2-1" presStyleLbl="parChTrans1D3" presStyleIdx="0" presStyleCnt="3"/>
      <dgm:spPr/>
    </dgm:pt>
    <dgm:pt modelId="{A92BB3E9-4454-4E41-979D-1301AADA575C}" type="pres">
      <dgm:prSet presAssocID="{EE46333B-EA02-4BA3-8367-02777113C4B4}" presName="connTx" presStyleLbl="parChTrans1D3" presStyleIdx="0" presStyleCnt="3"/>
      <dgm:spPr/>
    </dgm:pt>
    <dgm:pt modelId="{630AAE89-BC45-4BC9-A227-A9DBB23A37E6}" type="pres">
      <dgm:prSet presAssocID="{D5673CA2-D33A-4802-BC4A-EAAB5ADA0BCC}" presName="root2" presStyleCnt="0"/>
      <dgm:spPr/>
    </dgm:pt>
    <dgm:pt modelId="{7F7A58D4-5394-4F41-85F0-33F8B856FDAB}" type="pres">
      <dgm:prSet presAssocID="{D5673CA2-D33A-4802-BC4A-EAAB5ADA0BCC}" presName="LevelTwoTextNode" presStyleLbl="node3" presStyleIdx="0" presStyleCnt="3" custScaleX="287678" custScaleY="182463">
        <dgm:presLayoutVars>
          <dgm:chPref val="3"/>
        </dgm:presLayoutVars>
      </dgm:prSet>
      <dgm:spPr/>
    </dgm:pt>
    <dgm:pt modelId="{C4A87109-0F5B-4A4A-8C98-24482519C36B}" type="pres">
      <dgm:prSet presAssocID="{D5673CA2-D33A-4802-BC4A-EAAB5ADA0BCC}" presName="level3hierChild" presStyleCnt="0"/>
      <dgm:spPr/>
    </dgm:pt>
    <dgm:pt modelId="{DB36977D-4A1A-45CD-96B2-7E35364E31ED}" type="pres">
      <dgm:prSet presAssocID="{4D1BD0E6-56C6-432B-8FD4-54969B28FF71}" presName="conn2-1" presStyleLbl="parChTrans1D2" presStyleIdx="1" presStyleCnt="3"/>
      <dgm:spPr/>
    </dgm:pt>
    <dgm:pt modelId="{FFC8A9EF-6486-40FB-9192-DFD811862C1C}" type="pres">
      <dgm:prSet presAssocID="{4D1BD0E6-56C6-432B-8FD4-54969B28FF71}" presName="connTx" presStyleLbl="parChTrans1D2" presStyleIdx="1" presStyleCnt="3"/>
      <dgm:spPr/>
    </dgm:pt>
    <dgm:pt modelId="{48878E9C-DAC4-4391-A03A-E29D78A1B89F}" type="pres">
      <dgm:prSet presAssocID="{A8902BD9-6571-4F0E-8582-EF08F12CFBB3}" presName="root2" presStyleCnt="0"/>
      <dgm:spPr/>
    </dgm:pt>
    <dgm:pt modelId="{6FC64FCE-3D79-4C64-9618-140E946BFC16}" type="pres">
      <dgm:prSet presAssocID="{A8902BD9-6571-4F0E-8582-EF08F12CFBB3}" presName="LevelTwoTextNode" presStyleLbl="node2" presStyleIdx="1" presStyleCnt="3" custLinFactNeighborX="1584">
        <dgm:presLayoutVars>
          <dgm:chPref val="3"/>
        </dgm:presLayoutVars>
      </dgm:prSet>
      <dgm:spPr/>
    </dgm:pt>
    <dgm:pt modelId="{C5B0901C-F321-4300-A0AE-E8D6E75A62B5}" type="pres">
      <dgm:prSet presAssocID="{A8902BD9-6571-4F0E-8582-EF08F12CFBB3}" presName="level3hierChild" presStyleCnt="0"/>
      <dgm:spPr/>
    </dgm:pt>
    <dgm:pt modelId="{F799F0B5-D865-4D13-82DC-066CDC6B0846}" type="pres">
      <dgm:prSet presAssocID="{E36312AA-A286-42C7-A7B8-C1754FE6222D}" presName="conn2-1" presStyleLbl="parChTrans1D3" presStyleIdx="1" presStyleCnt="3"/>
      <dgm:spPr/>
    </dgm:pt>
    <dgm:pt modelId="{759A2F39-2910-42D1-A3AF-F8722A4FE41D}" type="pres">
      <dgm:prSet presAssocID="{E36312AA-A286-42C7-A7B8-C1754FE6222D}" presName="connTx" presStyleLbl="parChTrans1D3" presStyleIdx="1" presStyleCnt="3"/>
      <dgm:spPr/>
    </dgm:pt>
    <dgm:pt modelId="{A28503B1-17E5-4DF5-9DF4-3F97735F2DA2}" type="pres">
      <dgm:prSet presAssocID="{DF5106C2-5BAB-467E-8049-968FB234C630}" presName="root2" presStyleCnt="0"/>
      <dgm:spPr/>
    </dgm:pt>
    <dgm:pt modelId="{C33E7E54-5D0E-41FD-A86B-1D88FB836212}" type="pres">
      <dgm:prSet presAssocID="{DF5106C2-5BAB-467E-8049-968FB234C630}" presName="LevelTwoTextNode" presStyleLbl="node3" presStyleIdx="1" presStyleCnt="3" custScaleX="287504" custScaleY="161900">
        <dgm:presLayoutVars>
          <dgm:chPref val="3"/>
        </dgm:presLayoutVars>
      </dgm:prSet>
      <dgm:spPr/>
    </dgm:pt>
    <dgm:pt modelId="{7AA30890-4B8F-43C8-A1FA-AC6F65F5B79D}" type="pres">
      <dgm:prSet presAssocID="{DF5106C2-5BAB-467E-8049-968FB234C630}" presName="level3hierChild" presStyleCnt="0"/>
      <dgm:spPr/>
    </dgm:pt>
    <dgm:pt modelId="{4F6986AB-4C7B-4F52-B4D8-0D602E17D642}" type="pres">
      <dgm:prSet presAssocID="{30C19409-5448-4209-8F7D-EB498513A1B8}" presName="conn2-1" presStyleLbl="parChTrans1D2" presStyleIdx="2" presStyleCnt="3"/>
      <dgm:spPr/>
    </dgm:pt>
    <dgm:pt modelId="{94AAC0A2-37EE-401A-8D70-773D2CA6AC1A}" type="pres">
      <dgm:prSet presAssocID="{30C19409-5448-4209-8F7D-EB498513A1B8}" presName="connTx" presStyleLbl="parChTrans1D2" presStyleIdx="2" presStyleCnt="3"/>
      <dgm:spPr/>
    </dgm:pt>
    <dgm:pt modelId="{08C396A8-DA94-4314-BAEC-121C381606D2}" type="pres">
      <dgm:prSet presAssocID="{AE8364E5-8F80-4F6E-85DA-2090D016DA19}" presName="root2" presStyleCnt="0"/>
      <dgm:spPr/>
    </dgm:pt>
    <dgm:pt modelId="{F57D3571-6847-448A-9126-6D8F1D35E4CE}" type="pres">
      <dgm:prSet presAssocID="{AE8364E5-8F80-4F6E-85DA-2090D016DA19}" presName="LevelTwoTextNode" presStyleLbl="node2" presStyleIdx="2" presStyleCnt="3">
        <dgm:presLayoutVars>
          <dgm:chPref val="3"/>
        </dgm:presLayoutVars>
      </dgm:prSet>
      <dgm:spPr/>
    </dgm:pt>
    <dgm:pt modelId="{A17D4A71-65D7-4C46-9656-7F956EF448E1}" type="pres">
      <dgm:prSet presAssocID="{AE8364E5-8F80-4F6E-85DA-2090D016DA19}" presName="level3hierChild" presStyleCnt="0"/>
      <dgm:spPr/>
    </dgm:pt>
    <dgm:pt modelId="{F062653A-DF8E-4CC1-A426-D37B278EBD02}" type="pres">
      <dgm:prSet presAssocID="{420618EE-64DB-49C8-8495-FD7C70D4F942}" presName="conn2-1" presStyleLbl="parChTrans1D3" presStyleIdx="2" presStyleCnt="3"/>
      <dgm:spPr/>
    </dgm:pt>
    <dgm:pt modelId="{B3CACDD4-D714-409C-A003-A3E289DF4AA5}" type="pres">
      <dgm:prSet presAssocID="{420618EE-64DB-49C8-8495-FD7C70D4F942}" presName="connTx" presStyleLbl="parChTrans1D3" presStyleIdx="2" presStyleCnt="3"/>
      <dgm:spPr/>
    </dgm:pt>
    <dgm:pt modelId="{297D0D71-3585-4454-9574-6779D4D4094E}" type="pres">
      <dgm:prSet presAssocID="{EBF94B0A-A2B4-4B63-BB5F-E8297574506B}" presName="root2" presStyleCnt="0"/>
      <dgm:spPr/>
    </dgm:pt>
    <dgm:pt modelId="{4C6E5DE4-5C49-4889-A808-C2B00186AC53}" type="pres">
      <dgm:prSet presAssocID="{EBF94B0A-A2B4-4B63-BB5F-E8297574506B}" presName="LevelTwoTextNode" presStyleLbl="node3" presStyleIdx="2" presStyleCnt="3" custScaleX="287330" custScaleY="162846">
        <dgm:presLayoutVars>
          <dgm:chPref val="3"/>
        </dgm:presLayoutVars>
      </dgm:prSet>
      <dgm:spPr/>
    </dgm:pt>
    <dgm:pt modelId="{AB1E20BC-A02E-4BC3-89B6-162ED59FF01A}" type="pres">
      <dgm:prSet presAssocID="{EBF94B0A-A2B4-4B63-BB5F-E8297574506B}" presName="level3hierChild" presStyleCnt="0"/>
      <dgm:spPr/>
    </dgm:pt>
  </dgm:ptLst>
  <dgm:cxnLst>
    <dgm:cxn modelId="{E07F991E-E5E0-44E4-84D2-4AFDFD634C5E}" type="presOf" srcId="{D5673CA2-D33A-4802-BC4A-EAAB5ADA0BCC}" destId="{7F7A58D4-5394-4F41-85F0-33F8B856FDAB}" srcOrd="0" destOrd="0" presId="urn:microsoft.com/office/officeart/2008/layout/HorizontalMultiLevelHierarchy"/>
    <dgm:cxn modelId="{76989830-C241-460F-BEE1-69AE4366063C}" srcId="{D11B7300-0435-422E-99A0-6F5CA9DDF2E3}" destId="{AE8364E5-8F80-4F6E-85DA-2090D016DA19}" srcOrd="2" destOrd="0" parTransId="{30C19409-5448-4209-8F7D-EB498513A1B8}" sibTransId="{E86BE99F-0DCA-45DE-B3D3-EFF63A492272}"/>
    <dgm:cxn modelId="{DC3D683A-24E1-411C-B84E-C9B8AF97674C}" type="presOf" srcId="{420618EE-64DB-49C8-8495-FD7C70D4F942}" destId="{F062653A-DF8E-4CC1-A426-D37B278EBD02}" srcOrd="0" destOrd="0" presId="urn:microsoft.com/office/officeart/2008/layout/HorizontalMultiLevelHierarchy"/>
    <dgm:cxn modelId="{633E3342-24C6-4829-82CA-33AD0BE04253}" type="presOf" srcId="{420618EE-64DB-49C8-8495-FD7C70D4F942}" destId="{B3CACDD4-D714-409C-A003-A3E289DF4AA5}" srcOrd="1" destOrd="0" presId="urn:microsoft.com/office/officeart/2008/layout/HorizontalMultiLevelHierarchy"/>
    <dgm:cxn modelId="{33359A47-4D92-42D2-A4C9-BB3E3B09F944}" type="presOf" srcId="{E36312AA-A286-42C7-A7B8-C1754FE6222D}" destId="{759A2F39-2910-42D1-A3AF-F8722A4FE41D}" srcOrd="1" destOrd="0" presId="urn:microsoft.com/office/officeart/2008/layout/HorizontalMultiLevelHierarchy"/>
    <dgm:cxn modelId="{1E58A348-A75A-4164-A742-DC8F9B57486D}" srcId="{D11B7300-0435-422E-99A0-6F5CA9DDF2E3}" destId="{79D6CBA6-3DBF-4335-B079-7D1F4B7261A3}" srcOrd="0" destOrd="0" parTransId="{701E2C6F-790A-475B-8E48-C8CA920B8272}" sibTransId="{2000F9E2-142C-4975-8B1B-90A7282EC745}"/>
    <dgm:cxn modelId="{641A414F-A80D-495B-AE6D-27FF4217F123}" srcId="{79D6CBA6-3DBF-4335-B079-7D1F4B7261A3}" destId="{D5673CA2-D33A-4802-BC4A-EAAB5ADA0BCC}" srcOrd="0" destOrd="0" parTransId="{EE46333B-EA02-4BA3-8367-02777113C4B4}" sibTransId="{80E11C37-4D56-445D-B914-9DAD90C843FE}"/>
    <dgm:cxn modelId="{F4D0D571-7509-4DA8-A16A-D1802022DC1E}" type="presOf" srcId="{701E2C6F-790A-475B-8E48-C8CA920B8272}" destId="{25961778-66BF-4EEE-ABD7-7DD017C01935}" srcOrd="1" destOrd="0" presId="urn:microsoft.com/office/officeart/2008/layout/HorizontalMultiLevelHierarchy"/>
    <dgm:cxn modelId="{DC64A754-DEB4-4E27-8D7B-654436BF2E7B}" srcId="{A8902BD9-6571-4F0E-8582-EF08F12CFBB3}" destId="{DF5106C2-5BAB-467E-8049-968FB234C630}" srcOrd="0" destOrd="0" parTransId="{E36312AA-A286-42C7-A7B8-C1754FE6222D}" sibTransId="{4E82E0F2-3B2C-4A9E-8CE8-01D993F15CAF}"/>
    <dgm:cxn modelId="{65FF6255-452D-414E-85F9-055E9C4D7380}" type="presOf" srcId="{E36312AA-A286-42C7-A7B8-C1754FE6222D}" destId="{F799F0B5-D865-4D13-82DC-066CDC6B0846}" srcOrd="0" destOrd="0" presId="urn:microsoft.com/office/officeart/2008/layout/HorizontalMultiLevelHierarchy"/>
    <dgm:cxn modelId="{12D54E7B-1F6B-4241-9BE9-17D780EA0DAE}" type="presOf" srcId="{E8B7F12D-CEDF-41A4-89A2-91AED6E78C10}" destId="{F7EA2349-20FC-44BD-9E6B-B450B7FAF6D6}" srcOrd="0" destOrd="0" presId="urn:microsoft.com/office/officeart/2008/layout/HorizontalMultiLevelHierarchy"/>
    <dgm:cxn modelId="{2AF2AD7E-B327-45D9-B150-2437808E2494}" srcId="{E8B7F12D-CEDF-41A4-89A2-91AED6E78C10}" destId="{D11B7300-0435-422E-99A0-6F5CA9DDF2E3}" srcOrd="0" destOrd="0" parTransId="{94C5B278-A947-4269-BA56-BE045A3CDF7D}" sibTransId="{BC763F69-BDF4-4CA5-B35A-993953E31C7D}"/>
    <dgm:cxn modelId="{2F81FD8C-434B-4459-BDAF-FA4D844630FC}" srcId="{D11B7300-0435-422E-99A0-6F5CA9DDF2E3}" destId="{A8902BD9-6571-4F0E-8582-EF08F12CFBB3}" srcOrd="1" destOrd="0" parTransId="{4D1BD0E6-56C6-432B-8FD4-54969B28FF71}" sibTransId="{13E11570-2EC9-42DB-A063-79F5D4D3D579}"/>
    <dgm:cxn modelId="{46E7C792-7A6A-48AC-BB6A-0A0D1DE01C0A}" type="presOf" srcId="{30C19409-5448-4209-8F7D-EB498513A1B8}" destId="{94AAC0A2-37EE-401A-8D70-773D2CA6AC1A}" srcOrd="1" destOrd="0" presId="urn:microsoft.com/office/officeart/2008/layout/HorizontalMultiLevelHierarchy"/>
    <dgm:cxn modelId="{13E3F99E-2E25-40D2-9941-F3021CC3DD7C}" type="presOf" srcId="{4D1BD0E6-56C6-432B-8FD4-54969B28FF71}" destId="{DB36977D-4A1A-45CD-96B2-7E35364E31ED}" srcOrd="0" destOrd="0" presId="urn:microsoft.com/office/officeart/2008/layout/HorizontalMultiLevelHierarchy"/>
    <dgm:cxn modelId="{CD2A42A9-C96D-47AE-88AB-01833E53D507}" type="presOf" srcId="{DF5106C2-5BAB-467E-8049-968FB234C630}" destId="{C33E7E54-5D0E-41FD-A86B-1D88FB836212}" srcOrd="0" destOrd="0" presId="urn:microsoft.com/office/officeart/2008/layout/HorizontalMultiLevelHierarchy"/>
    <dgm:cxn modelId="{317F43AC-4E5D-490B-8252-DCE0F71B6597}" type="presOf" srcId="{EE46333B-EA02-4BA3-8367-02777113C4B4}" destId="{04A11775-93A7-4B81-A818-952B578638E8}" srcOrd="0" destOrd="0" presId="urn:microsoft.com/office/officeart/2008/layout/HorizontalMultiLevelHierarchy"/>
    <dgm:cxn modelId="{EFEB1EB2-FE48-48BB-B43D-23BAA94ADD8C}" type="presOf" srcId="{30C19409-5448-4209-8F7D-EB498513A1B8}" destId="{4F6986AB-4C7B-4F52-B4D8-0D602E17D642}" srcOrd="0" destOrd="0" presId="urn:microsoft.com/office/officeart/2008/layout/HorizontalMultiLevelHierarchy"/>
    <dgm:cxn modelId="{35E8E7B4-A043-43CA-9AB8-BDDDC9FD5ABC}" srcId="{AE8364E5-8F80-4F6E-85DA-2090D016DA19}" destId="{EBF94B0A-A2B4-4B63-BB5F-E8297574506B}" srcOrd="0" destOrd="0" parTransId="{420618EE-64DB-49C8-8495-FD7C70D4F942}" sibTransId="{CCBBC11A-5EBA-4999-BEB5-98521F5A5111}"/>
    <dgm:cxn modelId="{165EF0C7-80EF-4CD4-A6E2-6F3B812094D7}" type="presOf" srcId="{A8902BD9-6571-4F0E-8582-EF08F12CFBB3}" destId="{6FC64FCE-3D79-4C64-9618-140E946BFC16}" srcOrd="0" destOrd="0" presId="urn:microsoft.com/office/officeart/2008/layout/HorizontalMultiLevelHierarchy"/>
    <dgm:cxn modelId="{CDA11FCE-108B-4387-97D7-5B254EF33FF8}" type="presOf" srcId="{AE8364E5-8F80-4F6E-85DA-2090D016DA19}" destId="{F57D3571-6847-448A-9126-6D8F1D35E4CE}" srcOrd="0" destOrd="0" presId="urn:microsoft.com/office/officeart/2008/layout/HorizontalMultiLevelHierarchy"/>
    <dgm:cxn modelId="{CE2692D1-3470-4CF8-B4AD-BEB4847524BA}" type="presOf" srcId="{D11B7300-0435-422E-99A0-6F5CA9DDF2E3}" destId="{10B1C3BD-A58E-4D03-937A-D8AAC065A075}" srcOrd="0" destOrd="0" presId="urn:microsoft.com/office/officeart/2008/layout/HorizontalMultiLevelHierarchy"/>
    <dgm:cxn modelId="{40F576D9-226E-4EDA-8913-F4C9A757D033}" type="presOf" srcId="{701E2C6F-790A-475B-8E48-C8CA920B8272}" destId="{0B12A171-E75B-44E5-BBE8-5D21EE4845D0}" srcOrd="0" destOrd="0" presId="urn:microsoft.com/office/officeart/2008/layout/HorizontalMultiLevelHierarchy"/>
    <dgm:cxn modelId="{EAABC0DF-A907-4172-AE99-6FEF0C100335}" type="presOf" srcId="{79D6CBA6-3DBF-4335-B079-7D1F4B7261A3}" destId="{46105C29-79DB-49B1-8422-FD496FA4E23B}" srcOrd="0" destOrd="0" presId="urn:microsoft.com/office/officeart/2008/layout/HorizontalMultiLevelHierarchy"/>
    <dgm:cxn modelId="{FE0052E0-2366-4754-AD98-4803D27FA0A3}" type="presOf" srcId="{EE46333B-EA02-4BA3-8367-02777113C4B4}" destId="{A92BB3E9-4454-4E41-979D-1301AADA575C}" srcOrd="1" destOrd="0" presId="urn:microsoft.com/office/officeart/2008/layout/HorizontalMultiLevelHierarchy"/>
    <dgm:cxn modelId="{4126C4E1-A909-4D3E-9ACC-0873B5C00567}" type="presOf" srcId="{EBF94B0A-A2B4-4B63-BB5F-E8297574506B}" destId="{4C6E5DE4-5C49-4889-A808-C2B00186AC53}" srcOrd="0" destOrd="0" presId="urn:microsoft.com/office/officeart/2008/layout/HorizontalMultiLevelHierarchy"/>
    <dgm:cxn modelId="{2666C7E1-E207-4888-B0AB-0037481A6DEC}" type="presOf" srcId="{4D1BD0E6-56C6-432B-8FD4-54969B28FF71}" destId="{FFC8A9EF-6486-40FB-9192-DFD811862C1C}" srcOrd="1" destOrd="0" presId="urn:microsoft.com/office/officeart/2008/layout/HorizontalMultiLevelHierarchy"/>
    <dgm:cxn modelId="{2535552C-EF89-41A2-B78C-FB6B26AE58F4}" type="presParOf" srcId="{F7EA2349-20FC-44BD-9E6B-B450B7FAF6D6}" destId="{778BE479-A400-478E-B375-6C15B251B02E}" srcOrd="0" destOrd="0" presId="urn:microsoft.com/office/officeart/2008/layout/HorizontalMultiLevelHierarchy"/>
    <dgm:cxn modelId="{BD140047-BE43-4501-AF34-A4D087803AC3}" type="presParOf" srcId="{778BE479-A400-478E-B375-6C15B251B02E}" destId="{10B1C3BD-A58E-4D03-937A-D8AAC065A075}" srcOrd="0" destOrd="0" presId="urn:microsoft.com/office/officeart/2008/layout/HorizontalMultiLevelHierarchy"/>
    <dgm:cxn modelId="{36BB35EF-5435-41CC-9816-66AF7ACBB852}" type="presParOf" srcId="{778BE479-A400-478E-B375-6C15B251B02E}" destId="{18C0AA61-A7DE-43E4-9CBD-8C7AF072878C}" srcOrd="1" destOrd="0" presId="urn:microsoft.com/office/officeart/2008/layout/HorizontalMultiLevelHierarchy"/>
    <dgm:cxn modelId="{4BF2D3D3-E6B1-4193-8A25-DF9E582D928D}" type="presParOf" srcId="{18C0AA61-A7DE-43E4-9CBD-8C7AF072878C}" destId="{0B12A171-E75B-44E5-BBE8-5D21EE4845D0}" srcOrd="0" destOrd="0" presId="urn:microsoft.com/office/officeart/2008/layout/HorizontalMultiLevelHierarchy"/>
    <dgm:cxn modelId="{DB093068-DAA5-46F9-9DF9-447D069DDE02}" type="presParOf" srcId="{0B12A171-E75B-44E5-BBE8-5D21EE4845D0}" destId="{25961778-66BF-4EEE-ABD7-7DD017C01935}" srcOrd="0" destOrd="0" presId="urn:microsoft.com/office/officeart/2008/layout/HorizontalMultiLevelHierarchy"/>
    <dgm:cxn modelId="{A9145EDC-9C46-4BB1-BB9B-1F233B9EF169}" type="presParOf" srcId="{18C0AA61-A7DE-43E4-9CBD-8C7AF072878C}" destId="{9383C557-1053-402A-89C0-3812AFEE3A77}" srcOrd="1" destOrd="0" presId="urn:microsoft.com/office/officeart/2008/layout/HorizontalMultiLevelHierarchy"/>
    <dgm:cxn modelId="{33A50EA0-0836-48B4-B7A8-ECF5C7622580}" type="presParOf" srcId="{9383C557-1053-402A-89C0-3812AFEE3A77}" destId="{46105C29-79DB-49B1-8422-FD496FA4E23B}" srcOrd="0" destOrd="0" presId="urn:microsoft.com/office/officeart/2008/layout/HorizontalMultiLevelHierarchy"/>
    <dgm:cxn modelId="{B8BCDB13-0A3D-463D-8F70-25EACF29A810}" type="presParOf" srcId="{9383C557-1053-402A-89C0-3812AFEE3A77}" destId="{5E2F767E-2C7D-4373-8362-C086CA749347}" srcOrd="1" destOrd="0" presId="urn:microsoft.com/office/officeart/2008/layout/HorizontalMultiLevelHierarchy"/>
    <dgm:cxn modelId="{3286F1F5-2D9C-4C72-9D89-E11A0D9C0E7C}" type="presParOf" srcId="{5E2F767E-2C7D-4373-8362-C086CA749347}" destId="{04A11775-93A7-4B81-A818-952B578638E8}" srcOrd="0" destOrd="0" presId="urn:microsoft.com/office/officeart/2008/layout/HorizontalMultiLevelHierarchy"/>
    <dgm:cxn modelId="{6D405645-B5A8-4C06-9156-88BD606BE074}" type="presParOf" srcId="{04A11775-93A7-4B81-A818-952B578638E8}" destId="{A92BB3E9-4454-4E41-979D-1301AADA575C}" srcOrd="0" destOrd="0" presId="urn:microsoft.com/office/officeart/2008/layout/HorizontalMultiLevelHierarchy"/>
    <dgm:cxn modelId="{0D7EC203-8EFA-4B22-B8C9-A98AF868061F}" type="presParOf" srcId="{5E2F767E-2C7D-4373-8362-C086CA749347}" destId="{630AAE89-BC45-4BC9-A227-A9DBB23A37E6}" srcOrd="1" destOrd="0" presId="urn:microsoft.com/office/officeart/2008/layout/HorizontalMultiLevelHierarchy"/>
    <dgm:cxn modelId="{30A7BAFD-72FB-498C-B2CA-E946041E8435}" type="presParOf" srcId="{630AAE89-BC45-4BC9-A227-A9DBB23A37E6}" destId="{7F7A58D4-5394-4F41-85F0-33F8B856FDAB}" srcOrd="0" destOrd="0" presId="urn:microsoft.com/office/officeart/2008/layout/HorizontalMultiLevelHierarchy"/>
    <dgm:cxn modelId="{25F0D675-6A2C-4BDA-B590-3A769295FAA5}" type="presParOf" srcId="{630AAE89-BC45-4BC9-A227-A9DBB23A37E6}" destId="{C4A87109-0F5B-4A4A-8C98-24482519C36B}" srcOrd="1" destOrd="0" presId="urn:microsoft.com/office/officeart/2008/layout/HorizontalMultiLevelHierarchy"/>
    <dgm:cxn modelId="{D6272AD4-0BC6-49C8-92B8-C58481172152}" type="presParOf" srcId="{18C0AA61-A7DE-43E4-9CBD-8C7AF072878C}" destId="{DB36977D-4A1A-45CD-96B2-7E35364E31ED}" srcOrd="2" destOrd="0" presId="urn:microsoft.com/office/officeart/2008/layout/HorizontalMultiLevelHierarchy"/>
    <dgm:cxn modelId="{910D5C30-E888-42B4-94F0-A07A01601B74}" type="presParOf" srcId="{DB36977D-4A1A-45CD-96B2-7E35364E31ED}" destId="{FFC8A9EF-6486-40FB-9192-DFD811862C1C}" srcOrd="0" destOrd="0" presId="urn:microsoft.com/office/officeart/2008/layout/HorizontalMultiLevelHierarchy"/>
    <dgm:cxn modelId="{09E04C1F-62E6-4E2E-955B-632BCA4E7D2C}" type="presParOf" srcId="{18C0AA61-A7DE-43E4-9CBD-8C7AF072878C}" destId="{48878E9C-DAC4-4391-A03A-E29D78A1B89F}" srcOrd="3" destOrd="0" presId="urn:microsoft.com/office/officeart/2008/layout/HorizontalMultiLevelHierarchy"/>
    <dgm:cxn modelId="{442C92CB-11F5-4F52-BF3A-FEE89D8D4A57}" type="presParOf" srcId="{48878E9C-DAC4-4391-A03A-E29D78A1B89F}" destId="{6FC64FCE-3D79-4C64-9618-140E946BFC16}" srcOrd="0" destOrd="0" presId="urn:microsoft.com/office/officeart/2008/layout/HorizontalMultiLevelHierarchy"/>
    <dgm:cxn modelId="{EB9DFD1C-9291-4C92-AD4D-8355543BA806}" type="presParOf" srcId="{48878E9C-DAC4-4391-A03A-E29D78A1B89F}" destId="{C5B0901C-F321-4300-A0AE-E8D6E75A62B5}" srcOrd="1" destOrd="0" presId="urn:microsoft.com/office/officeart/2008/layout/HorizontalMultiLevelHierarchy"/>
    <dgm:cxn modelId="{147C547D-47A7-4801-B215-B6A2D303C03A}" type="presParOf" srcId="{C5B0901C-F321-4300-A0AE-E8D6E75A62B5}" destId="{F799F0B5-D865-4D13-82DC-066CDC6B0846}" srcOrd="0" destOrd="0" presId="urn:microsoft.com/office/officeart/2008/layout/HorizontalMultiLevelHierarchy"/>
    <dgm:cxn modelId="{23ADDD23-2FAD-41E0-8944-CB56714DE9DB}" type="presParOf" srcId="{F799F0B5-D865-4D13-82DC-066CDC6B0846}" destId="{759A2F39-2910-42D1-A3AF-F8722A4FE41D}" srcOrd="0" destOrd="0" presId="urn:microsoft.com/office/officeart/2008/layout/HorizontalMultiLevelHierarchy"/>
    <dgm:cxn modelId="{1F0AF414-4B0F-4189-AF17-2B664FDDA370}" type="presParOf" srcId="{C5B0901C-F321-4300-A0AE-E8D6E75A62B5}" destId="{A28503B1-17E5-4DF5-9DF4-3F97735F2DA2}" srcOrd="1" destOrd="0" presId="urn:microsoft.com/office/officeart/2008/layout/HorizontalMultiLevelHierarchy"/>
    <dgm:cxn modelId="{EC46BD19-7797-4500-85BA-7ADC6E40838E}" type="presParOf" srcId="{A28503B1-17E5-4DF5-9DF4-3F97735F2DA2}" destId="{C33E7E54-5D0E-41FD-A86B-1D88FB836212}" srcOrd="0" destOrd="0" presId="urn:microsoft.com/office/officeart/2008/layout/HorizontalMultiLevelHierarchy"/>
    <dgm:cxn modelId="{B266F517-603D-4722-BF42-380AAF3FC027}" type="presParOf" srcId="{A28503B1-17E5-4DF5-9DF4-3F97735F2DA2}" destId="{7AA30890-4B8F-43C8-A1FA-AC6F65F5B79D}" srcOrd="1" destOrd="0" presId="urn:microsoft.com/office/officeart/2008/layout/HorizontalMultiLevelHierarchy"/>
    <dgm:cxn modelId="{84948908-1216-4BB0-9CC4-B1A4607DBB1F}" type="presParOf" srcId="{18C0AA61-A7DE-43E4-9CBD-8C7AF072878C}" destId="{4F6986AB-4C7B-4F52-B4D8-0D602E17D642}" srcOrd="4" destOrd="0" presId="urn:microsoft.com/office/officeart/2008/layout/HorizontalMultiLevelHierarchy"/>
    <dgm:cxn modelId="{73390B73-BCE3-407E-A6C5-8BFAC69AEAF9}" type="presParOf" srcId="{4F6986AB-4C7B-4F52-B4D8-0D602E17D642}" destId="{94AAC0A2-37EE-401A-8D70-773D2CA6AC1A}" srcOrd="0" destOrd="0" presId="urn:microsoft.com/office/officeart/2008/layout/HorizontalMultiLevelHierarchy"/>
    <dgm:cxn modelId="{11E6DB99-AD7B-40AA-BFAB-6D4133CAFB72}" type="presParOf" srcId="{18C0AA61-A7DE-43E4-9CBD-8C7AF072878C}" destId="{08C396A8-DA94-4314-BAEC-121C381606D2}" srcOrd="5" destOrd="0" presId="urn:microsoft.com/office/officeart/2008/layout/HorizontalMultiLevelHierarchy"/>
    <dgm:cxn modelId="{D45FDC7B-E76D-481D-A415-4BE1AD669899}" type="presParOf" srcId="{08C396A8-DA94-4314-BAEC-121C381606D2}" destId="{F57D3571-6847-448A-9126-6D8F1D35E4CE}" srcOrd="0" destOrd="0" presId="urn:microsoft.com/office/officeart/2008/layout/HorizontalMultiLevelHierarchy"/>
    <dgm:cxn modelId="{642F8691-434B-4BC2-B993-A92103354842}" type="presParOf" srcId="{08C396A8-DA94-4314-BAEC-121C381606D2}" destId="{A17D4A71-65D7-4C46-9656-7F956EF448E1}" srcOrd="1" destOrd="0" presId="urn:microsoft.com/office/officeart/2008/layout/HorizontalMultiLevelHierarchy"/>
    <dgm:cxn modelId="{231006EB-AD64-4E26-BE44-5491FB592FCE}" type="presParOf" srcId="{A17D4A71-65D7-4C46-9656-7F956EF448E1}" destId="{F062653A-DF8E-4CC1-A426-D37B278EBD02}" srcOrd="0" destOrd="0" presId="urn:microsoft.com/office/officeart/2008/layout/HorizontalMultiLevelHierarchy"/>
    <dgm:cxn modelId="{899D0E19-DA2F-4F75-888A-FF02985DA501}" type="presParOf" srcId="{F062653A-DF8E-4CC1-A426-D37B278EBD02}" destId="{B3CACDD4-D714-409C-A003-A3E289DF4AA5}" srcOrd="0" destOrd="0" presId="urn:microsoft.com/office/officeart/2008/layout/HorizontalMultiLevelHierarchy"/>
    <dgm:cxn modelId="{96E12810-4B5E-4352-B3EC-990736978275}" type="presParOf" srcId="{A17D4A71-65D7-4C46-9656-7F956EF448E1}" destId="{297D0D71-3585-4454-9574-6779D4D4094E}" srcOrd="1" destOrd="0" presId="urn:microsoft.com/office/officeart/2008/layout/HorizontalMultiLevelHierarchy"/>
    <dgm:cxn modelId="{D8E2B259-0731-4C66-A756-B21D8EAB7EDB}" type="presParOf" srcId="{297D0D71-3585-4454-9574-6779D4D4094E}" destId="{4C6E5DE4-5C49-4889-A808-C2B00186AC53}" srcOrd="0" destOrd="0" presId="urn:microsoft.com/office/officeart/2008/layout/HorizontalMultiLevelHierarchy"/>
    <dgm:cxn modelId="{2A674CC6-BE98-4A30-9D0E-E9EF476CE440}" type="presParOf" srcId="{297D0D71-3585-4454-9574-6779D4D4094E}" destId="{AB1E20BC-A02E-4BC3-89B6-162ED59FF01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1584D2-D030-4CB8-BEEF-69EF21666DAD}"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s-MX"/>
        </a:p>
      </dgm:t>
    </dgm:pt>
    <dgm:pt modelId="{D9E99E3A-8C44-4D47-895C-721B09A7CF74}">
      <dgm:prSet phldrT="[Texto]"/>
      <dgm:spPr/>
      <dgm:t>
        <a:bodyPr/>
        <a:lstStyle/>
        <a:p>
          <a:r>
            <a:rPr lang="es-MX">
              <a:solidFill>
                <a:schemeClr val="tx1"/>
              </a:solidFill>
            </a:rPr>
            <a:t>Clara</a:t>
          </a:r>
          <a:endParaRPr lang="es-MX" dirty="0">
            <a:solidFill>
              <a:schemeClr val="tx1"/>
            </a:solidFill>
          </a:endParaRPr>
        </a:p>
      </dgm:t>
    </dgm:pt>
    <dgm:pt modelId="{876D8FB5-6F42-4CA4-9CEF-82985B318E96}" type="parTrans" cxnId="{8631F1FE-F6E7-4C15-B2FD-CE9EDD0E64BA}">
      <dgm:prSet/>
      <dgm:spPr/>
      <dgm:t>
        <a:bodyPr/>
        <a:lstStyle/>
        <a:p>
          <a:endParaRPr lang="es-MX">
            <a:solidFill>
              <a:schemeClr val="tx1"/>
            </a:solidFill>
          </a:endParaRPr>
        </a:p>
      </dgm:t>
    </dgm:pt>
    <dgm:pt modelId="{8B460D39-D59A-4754-9128-957A191BABB8}" type="sibTrans" cxnId="{8631F1FE-F6E7-4C15-B2FD-CE9EDD0E64BA}">
      <dgm:prSet/>
      <dgm:spPr/>
      <dgm:t>
        <a:bodyPr/>
        <a:lstStyle/>
        <a:p>
          <a:endParaRPr lang="es-MX">
            <a:solidFill>
              <a:schemeClr val="tx1"/>
            </a:solidFill>
          </a:endParaRPr>
        </a:p>
      </dgm:t>
    </dgm:pt>
    <dgm:pt modelId="{CE23F844-D4F7-4095-BF55-DFF985743556}">
      <dgm:prSet phldrT="[Texto]"/>
      <dgm:spPr/>
      <dgm:t>
        <a:bodyPr/>
        <a:lstStyle/>
        <a:p>
          <a:r>
            <a:rPr lang="es-MX" dirty="0">
              <a:solidFill>
                <a:schemeClr val="tx1"/>
              </a:solidFill>
            </a:rPr>
            <a:t>Directa</a:t>
          </a:r>
        </a:p>
      </dgm:t>
    </dgm:pt>
    <dgm:pt modelId="{AF499B01-2441-4C1A-A7B7-C7ABF478F7BB}" type="parTrans" cxnId="{EB583D74-1A5F-491B-9C7C-9650450C64D0}">
      <dgm:prSet/>
      <dgm:spPr/>
      <dgm:t>
        <a:bodyPr/>
        <a:lstStyle/>
        <a:p>
          <a:endParaRPr lang="es-MX">
            <a:solidFill>
              <a:schemeClr val="tx1"/>
            </a:solidFill>
          </a:endParaRPr>
        </a:p>
      </dgm:t>
    </dgm:pt>
    <dgm:pt modelId="{E29365F4-A036-4F5C-B489-1F55D85DC1EB}" type="sibTrans" cxnId="{EB583D74-1A5F-491B-9C7C-9650450C64D0}">
      <dgm:prSet/>
      <dgm:spPr/>
      <dgm:t>
        <a:bodyPr/>
        <a:lstStyle/>
        <a:p>
          <a:endParaRPr lang="es-MX">
            <a:solidFill>
              <a:schemeClr val="tx1"/>
            </a:solidFill>
          </a:endParaRPr>
        </a:p>
      </dgm:t>
    </dgm:pt>
    <dgm:pt modelId="{AD68486C-0F04-44FC-BC17-ADF8850245E8}">
      <dgm:prSet phldrT="[Texto]"/>
      <dgm:spPr/>
      <dgm:t>
        <a:bodyPr/>
        <a:lstStyle/>
        <a:p>
          <a:r>
            <a:rPr lang="es-MX">
              <a:solidFill>
                <a:schemeClr val="tx1"/>
              </a:solidFill>
            </a:rPr>
            <a:t>Honesta</a:t>
          </a:r>
          <a:endParaRPr lang="es-MX" dirty="0">
            <a:solidFill>
              <a:schemeClr val="tx1"/>
            </a:solidFill>
          </a:endParaRPr>
        </a:p>
      </dgm:t>
    </dgm:pt>
    <dgm:pt modelId="{3F3CFB34-085C-4D47-9487-BC4D1BA140F0}" type="parTrans" cxnId="{6E7EC561-7CD8-415A-B3CB-C4F9FE52B1B0}">
      <dgm:prSet/>
      <dgm:spPr/>
      <dgm:t>
        <a:bodyPr/>
        <a:lstStyle/>
        <a:p>
          <a:endParaRPr lang="es-MX">
            <a:solidFill>
              <a:schemeClr val="tx1"/>
            </a:solidFill>
          </a:endParaRPr>
        </a:p>
      </dgm:t>
    </dgm:pt>
    <dgm:pt modelId="{64D3FDDC-456F-4B84-AEB9-932C65AB6FE8}" type="sibTrans" cxnId="{6E7EC561-7CD8-415A-B3CB-C4F9FE52B1B0}">
      <dgm:prSet/>
      <dgm:spPr/>
      <dgm:t>
        <a:bodyPr/>
        <a:lstStyle/>
        <a:p>
          <a:endParaRPr lang="es-MX">
            <a:solidFill>
              <a:schemeClr val="tx1"/>
            </a:solidFill>
          </a:endParaRPr>
        </a:p>
      </dgm:t>
    </dgm:pt>
    <dgm:pt modelId="{A30A26F1-CBF0-4803-AF7E-2CBB1F93FA3B}">
      <dgm:prSet phldrT="[Texto]"/>
      <dgm:spPr/>
      <dgm:t>
        <a:bodyPr/>
        <a:lstStyle/>
        <a:p>
          <a:r>
            <a:rPr lang="es-MX" dirty="0">
              <a:solidFill>
                <a:schemeClr val="tx1"/>
              </a:solidFill>
            </a:rPr>
            <a:t>Respetuosa</a:t>
          </a:r>
        </a:p>
      </dgm:t>
    </dgm:pt>
    <dgm:pt modelId="{7E477CD9-3065-477A-8875-78F51E98E990}" type="parTrans" cxnId="{21F2F335-B8C7-4ABE-B771-D1A75E361808}">
      <dgm:prSet/>
      <dgm:spPr/>
      <dgm:t>
        <a:bodyPr/>
        <a:lstStyle/>
        <a:p>
          <a:endParaRPr lang="es-MX">
            <a:solidFill>
              <a:schemeClr val="tx1"/>
            </a:solidFill>
          </a:endParaRPr>
        </a:p>
      </dgm:t>
    </dgm:pt>
    <dgm:pt modelId="{4708F00C-9D03-4173-B004-45330E537525}" type="sibTrans" cxnId="{21F2F335-B8C7-4ABE-B771-D1A75E361808}">
      <dgm:prSet/>
      <dgm:spPr/>
      <dgm:t>
        <a:bodyPr/>
        <a:lstStyle/>
        <a:p>
          <a:endParaRPr lang="es-MX">
            <a:solidFill>
              <a:schemeClr val="tx1"/>
            </a:solidFill>
          </a:endParaRPr>
        </a:p>
      </dgm:t>
    </dgm:pt>
    <dgm:pt modelId="{12957254-B5DE-4178-AB28-C71872C35065}" type="pres">
      <dgm:prSet presAssocID="{E71584D2-D030-4CB8-BEEF-69EF21666DAD}" presName="diagram" presStyleCnt="0">
        <dgm:presLayoutVars>
          <dgm:dir/>
          <dgm:resizeHandles val="exact"/>
        </dgm:presLayoutVars>
      </dgm:prSet>
      <dgm:spPr/>
    </dgm:pt>
    <dgm:pt modelId="{B2D3EA05-0AFF-4A01-8E3C-BE6F7CCCA4AB}" type="pres">
      <dgm:prSet presAssocID="{D9E99E3A-8C44-4D47-895C-721B09A7CF74}" presName="node" presStyleLbl="node1" presStyleIdx="0" presStyleCnt="4" custScaleX="121224" custLinFactNeighborX="-8773" custLinFactNeighborY="2359">
        <dgm:presLayoutVars>
          <dgm:bulletEnabled val="1"/>
        </dgm:presLayoutVars>
      </dgm:prSet>
      <dgm:spPr/>
    </dgm:pt>
    <dgm:pt modelId="{33B93F7E-4330-4A69-8C4B-A04C713FA82B}" type="pres">
      <dgm:prSet presAssocID="{8B460D39-D59A-4754-9128-957A191BABB8}" presName="sibTrans" presStyleCnt="0"/>
      <dgm:spPr/>
    </dgm:pt>
    <dgm:pt modelId="{90D1383C-5597-4C47-B69A-556BDBF5E882}" type="pres">
      <dgm:prSet presAssocID="{CE23F844-D4F7-4095-BF55-DFF985743556}" presName="node" presStyleLbl="node1" presStyleIdx="1" presStyleCnt="4" custScaleX="123773">
        <dgm:presLayoutVars>
          <dgm:bulletEnabled val="1"/>
        </dgm:presLayoutVars>
      </dgm:prSet>
      <dgm:spPr/>
    </dgm:pt>
    <dgm:pt modelId="{50095581-898F-480C-B44B-DA98024FE304}" type="pres">
      <dgm:prSet presAssocID="{E29365F4-A036-4F5C-B489-1F55D85DC1EB}" presName="sibTrans" presStyleCnt="0"/>
      <dgm:spPr/>
    </dgm:pt>
    <dgm:pt modelId="{F0724B90-7B80-4293-9F92-ACA4F5B8F558}" type="pres">
      <dgm:prSet presAssocID="{AD68486C-0F04-44FC-BC17-ADF8850245E8}" presName="node" presStyleLbl="node1" presStyleIdx="2" presStyleCnt="4" custScaleX="117641" custLinFactNeighborX="-8207">
        <dgm:presLayoutVars>
          <dgm:bulletEnabled val="1"/>
        </dgm:presLayoutVars>
      </dgm:prSet>
      <dgm:spPr/>
    </dgm:pt>
    <dgm:pt modelId="{3A6D6DA3-D687-4D3C-8FF5-7881F91AC4F2}" type="pres">
      <dgm:prSet presAssocID="{64D3FDDC-456F-4B84-AEB9-932C65AB6FE8}" presName="sibTrans" presStyleCnt="0"/>
      <dgm:spPr/>
    </dgm:pt>
    <dgm:pt modelId="{41CA1BC8-79B1-4B5E-8D96-DED1ABE366F7}" type="pres">
      <dgm:prSet presAssocID="{A30A26F1-CBF0-4803-AF7E-2CBB1F93FA3B}" presName="node" presStyleLbl="node1" presStyleIdx="3" presStyleCnt="4" custScaleX="122828" custLinFactNeighborX="4528">
        <dgm:presLayoutVars>
          <dgm:bulletEnabled val="1"/>
        </dgm:presLayoutVars>
      </dgm:prSet>
      <dgm:spPr/>
    </dgm:pt>
  </dgm:ptLst>
  <dgm:cxnLst>
    <dgm:cxn modelId="{30359F2A-57B7-4C1A-B4B7-25E5CB65E1C4}" type="presOf" srcId="{D9E99E3A-8C44-4D47-895C-721B09A7CF74}" destId="{B2D3EA05-0AFF-4A01-8E3C-BE6F7CCCA4AB}" srcOrd="0" destOrd="0" presId="urn:microsoft.com/office/officeart/2005/8/layout/default"/>
    <dgm:cxn modelId="{21F2F335-B8C7-4ABE-B771-D1A75E361808}" srcId="{E71584D2-D030-4CB8-BEEF-69EF21666DAD}" destId="{A30A26F1-CBF0-4803-AF7E-2CBB1F93FA3B}" srcOrd="3" destOrd="0" parTransId="{7E477CD9-3065-477A-8875-78F51E98E990}" sibTransId="{4708F00C-9D03-4173-B004-45330E537525}"/>
    <dgm:cxn modelId="{6E7EC561-7CD8-415A-B3CB-C4F9FE52B1B0}" srcId="{E71584D2-D030-4CB8-BEEF-69EF21666DAD}" destId="{AD68486C-0F04-44FC-BC17-ADF8850245E8}" srcOrd="2" destOrd="0" parTransId="{3F3CFB34-085C-4D47-9487-BC4D1BA140F0}" sibTransId="{64D3FDDC-456F-4B84-AEB9-932C65AB6FE8}"/>
    <dgm:cxn modelId="{B2B66843-57FE-4C14-AE3C-EEDB0AB1C132}" type="presOf" srcId="{AD68486C-0F04-44FC-BC17-ADF8850245E8}" destId="{F0724B90-7B80-4293-9F92-ACA4F5B8F558}" srcOrd="0" destOrd="0" presId="urn:microsoft.com/office/officeart/2005/8/layout/default"/>
    <dgm:cxn modelId="{EB583D74-1A5F-491B-9C7C-9650450C64D0}" srcId="{E71584D2-D030-4CB8-BEEF-69EF21666DAD}" destId="{CE23F844-D4F7-4095-BF55-DFF985743556}" srcOrd="1" destOrd="0" parTransId="{AF499B01-2441-4C1A-A7B7-C7ABF478F7BB}" sibTransId="{E29365F4-A036-4F5C-B489-1F55D85DC1EB}"/>
    <dgm:cxn modelId="{8B16AB7B-5D80-4CE6-BF73-087BE2C08DFA}" type="presOf" srcId="{E71584D2-D030-4CB8-BEEF-69EF21666DAD}" destId="{12957254-B5DE-4178-AB28-C71872C35065}" srcOrd="0" destOrd="0" presId="urn:microsoft.com/office/officeart/2005/8/layout/default"/>
    <dgm:cxn modelId="{CE0411C1-4417-4D27-BD4C-93FCD18B171D}" type="presOf" srcId="{CE23F844-D4F7-4095-BF55-DFF985743556}" destId="{90D1383C-5597-4C47-B69A-556BDBF5E882}" srcOrd="0" destOrd="0" presId="urn:microsoft.com/office/officeart/2005/8/layout/default"/>
    <dgm:cxn modelId="{020751E1-6A4E-44D5-9B5A-63638160E664}" type="presOf" srcId="{A30A26F1-CBF0-4803-AF7E-2CBB1F93FA3B}" destId="{41CA1BC8-79B1-4B5E-8D96-DED1ABE366F7}" srcOrd="0" destOrd="0" presId="urn:microsoft.com/office/officeart/2005/8/layout/default"/>
    <dgm:cxn modelId="{8631F1FE-F6E7-4C15-B2FD-CE9EDD0E64BA}" srcId="{E71584D2-D030-4CB8-BEEF-69EF21666DAD}" destId="{D9E99E3A-8C44-4D47-895C-721B09A7CF74}" srcOrd="0" destOrd="0" parTransId="{876D8FB5-6F42-4CA4-9CEF-82985B318E96}" sibTransId="{8B460D39-D59A-4754-9128-957A191BABB8}"/>
    <dgm:cxn modelId="{7D783B99-1CC1-4A0C-9EA0-41B0586F1F09}" type="presParOf" srcId="{12957254-B5DE-4178-AB28-C71872C35065}" destId="{B2D3EA05-0AFF-4A01-8E3C-BE6F7CCCA4AB}" srcOrd="0" destOrd="0" presId="urn:microsoft.com/office/officeart/2005/8/layout/default"/>
    <dgm:cxn modelId="{B6C4C605-4A09-4AD4-90B6-6181A98B32DC}" type="presParOf" srcId="{12957254-B5DE-4178-AB28-C71872C35065}" destId="{33B93F7E-4330-4A69-8C4B-A04C713FA82B}" srcOrd="1" destOrd="0" presId="urn:microsoft.com/office/officeart/2005/8/layout/default"/>
    <dgm:cxn modelId="{4E14BCF7-BA7F-4259-AA14-8EC415D0067F}" type="presParOf" srcId="{12957254-B5DE-4178-AB28-C71872C35065}" destId="{90D1383C-5597-4C47-B69A-556BDBF5E882}" srcOrd="2" destOrd="0" presId="urn:microsoft.com/office/officeart/2005/8/layout/default"/>
    <dgm:cxn modelId="{5A25279D-77BB-4D3E-9FC6-B980F2F861D3}" type="presParOf" srcId="{12957254-B5DE-4178-AB28-C71872C35065}" destId="{50095581-898F-480C-B44B-DA98024FE304}" srcOrd="3" destOrd="0" presId="urn:microsoft.com/office/officeart/2005/8/layout/default"/>
    <dgm:cxn modelId="{F34A0AF6-172C-44A0-A0C7-3B02389DD09E}" type="presParOf" srcId="{12957254-B5DE-4178-AB28-C71872C35065}" destId="{F0724B90-7B80-4293-9F92-ACA4F5B8F558}" srcOrd="4" destOrd="0" presId="urn:microsoft.com/office/officeart/2005/8/layout/default"/>
    <dgm:cxn modelId="{3C4B45BE-8DE0-45E7-90E7-AABC72F9C72D}" type="presParOf" srcId="{12957254-B5DE-4178-AB28-C71872C35065}" destId="{3A6D6DA3-D687-4D3C-8FF5-7881F91AC4F2}" srcOrd="5" destOrd="0" presId="urn:microsoft.com/office/officeart/2005/8/layout/default"/>
    <dgm:cxn modelId="{10D7D106-2312-4177-B982-CDF4F531AEEE}" type="presParOf" srcId="{12957254-B5DE-4178-AB28-C71872C35065}" destId="{41CA1BC8-79B1-4B5E-8D96-DED1ABE366F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DCB6AA-7E77-4136-883F-1AEA5FEA1026}"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s-MX"/>
        </a:p>
      </dgm:t>
    </dgm:pt>
    <dgm:pt modelId="{E0DF490B-3126-4575-990B-6038834404CA}">
      <dgm:prSet phldrT="[Texto]" custT="1"/>
      <dgm:spPr/>
      <dgm:t>
        <a:bodyPr/>
        <a:lstStyle/>
        <a:p>
          <a:r>
            <a:rPr lang="es-MX" sz="3600" dirty="0">
              <a:solidFill>
                <a:schemeClr val="tx1"/>
              </a:solidFill>
            </a:rPr>
            <a:t>Pensamiento lateral</a:t>
          </a:r>
        </a:p>
      </dgm:t>
    </dgm:pt>
    <dgm:pt modelId="{709FC1DA-2FB0-45A0-A55E-00A4A8CF5CA3}" type="parTrans" cxnId="{66938607-DED8-4D03-8CFC-CA773ABC9729}">
      <dgm:prSet/>
      <dgm:spPr/>
      <dgm:t>
        <a:bodyPr/>
        <a:lstStyle/>
        <a:p>
          <a:endParaRPr lang="es-MX" sz="3600">
            <a:solidFill>
              <a:schemeClr val="tx1"/>
            </a:solidFill>
          </a:endParaRPr>
        </a:p>
      </dgm:t>
    </dgm:pt>
    <dgm:pt modelId="{90BCC3D8-ECE3-4F1A-AE5F-7E68001E95E9}" type="sibTrans" cxnId="{66938607-DED8-4D03-8CFC-CA773ABC9729}">
      <dgm:prSet custT="1"/>
      <dgm:spPr/>
      <dgm:t>
        <a:bodyPr/>
        <a:lstStyle/>
        <a:p>
          <a:endParaRPr lang="es-MX" sz="3600">
            <a:solidFill>
              <a:schemeClr val="tx1"/>
            </a:solidFill>
          </a:endParaRPr>
        </a:p>
      </dgm:t>
    </dgm:pt>
    <dgm:pt modelId="{969DFBB3-3C14-43E7-B352-A805C110DE68}">
      <dgm:prSet phldrT="[Texto]" custT="1"/>
      <dgm:spPr/>
      <dgm:t>
        <a:bodyPr/>
        <a:lstStyle/>
        <a:p>
          <a:r>
            <a:rPr lang="es-MX" sz="3600" dirty="0">
              <a:solidFill>
                <a:schemeClr val="tx1"/>
              </a:solidFill>
            </a:rPr>
            <a:t>Creatividad</a:t>
          </a:r>
        </a:p>
      </dgm:t>
    </dgm:pt>
    <dgm:pt modelId="{632053E6-2A92-4F15-9358-CD42484054EA}" type="parTrans" cxnId="{BF636891-0CCA-48F9-9A9E-184D00E7B3F0}">
      <dgm:prSet/>
      <dgm:spPr/>
      <dgm:t>
        <a:bodyPr/>
        <a:lstStyle/>
        <a:p>
          <a:endParaRPr lang="es-MX" sz="3600">
            <a:solidFill>
              <a:schemeClr val="tx1"/>
            </a:solidFill>
          </a:endParaRPr>
        </a:p>
      </dgm:t>
    </dgm:pt>
    <dgm:pt modelId="{94CF3AE9-8BBE-43CC-BD65-3E063B432D06}" type="sibTrans" cxnId="{BF636891-0CCA-48F9-9A9E-184D00E7B3F0}">
      <dgm:prSet custT="1"/>
      <dgm:spPr/>
      <dgm:t>
        <a:bodyPr/>
        <a:lstStyle/>
        <a:p>
          <a:endParaRPr lang="es-MX" sz="3600">
            <a:solidFill>
              <a:schemeClr val="tx1"/>
            </a:solidFill>
          </a:endParaRPr>
        </a:p>
      </dgm:t>
    </dgm:pt>
    <dgm:pt modelId="{6E61AFC9-D615-4F1E-893E-1E0AE9DBE678}">
      <dgm:prSet phldrT="[Texto]" custT="1"/>
      <dgm:spPr/>
      <dgm:t>
        <a:bodyPr/>
        <a:lstStyle/>
        <a:p>
          <a:r>
            <a:rPr lang="es-MX" sz="3600" dirty="0">
              <a:solidFill>
                <a:schemeClr val="tx1"/>
              </a:solidFill>
            </a:rPr>
            <a:t>Hermenéutica</a:t>
          </a:r>
        </a:p>
      </dgm:t>
    </dgm:pt>
    <dgm:pt modelId="{62B82DCD-E6EF-41A0-8CB2-41DC055667D7}" type="parTrans" cxnId="{AB1B8D75-358F-49B6-8183-ABB448A3AC31}">
      <dgm:prSet/>
      <dgm:spPr/>
      <dgm:t>
        <a:bodyPr/>
        <a:lstStyle/>
        <a:p>
          <a:endParaRPr lang="es-MX" sz="3600">
            <a:solidFill>
              <a:schemeClr val="tx1"/>
            </a:solidFill>
          </a:endParaRPr>
        </a:p>
      </dgm:t>
    </dgm:pt>
    <dgm:pt modelId="{BC999BC7-6A69-44C4-9C82-7C902704B79A}" type="sibTrans" cxnId="{AB1B8D75-358F-49B6-8183-ABB448A3AC31}">
      <dgm:prSet/>
      <dgm:spPr/>
      <dgm:t>
        <a:bodyPr/>
        <a:lstStyle/>
        <a:p>
          <a:endParaRPr lang="es-MX" sz="3600">
            <a:solidFill>
              <a:schemeClr val="tx1"/>
            </a:solidFill>
          </a:endParaRPr>
        </a:p>
      </dgm:t>
    </dgm:pt>
    <dgm:pt modelId="{79C31A0F-43F2-4016-88A2-8B43B6E0121A}" type="pres">
      <dgm:prSet presAssocID="{79DCB6AA-7E77-4136-883F-1AEA5FEA1026}" presName="outerComposite" presStyleCnt="0">
        <dgm:presLayoutVars>
          <dgm:chMax val="5"/>
          <dgm:dir/>
          <dgm:resizeHandles val="exact"/>
        </dgm:presLayoutVars>
      </dgm:prSet>
      <dgm:spPr/>
    </dgm:pt>
    <dgm:pt modelId="{C970A25F-276D-4CBB-A1F7-444617D197C3}" type="pres">
      <dgm:prSet presAssocID="{79DCB6AA-7E77-4136-883F-1AEA5FEA1026}" presName="dummyMaxCanvas" presStyleCnt="0">
        <dgm:presLayoutVars/>
      </dgm:prSet>
      <dgm:spPr/>
    </dgm:pt>
    <dgm:pt modelId="{14AE3757-C2B9-413E-8468-79D25D3B3062}" type="pres">
      <dgm:prSet presAssocID="{79DCB6AA-7E77-4136-883F-1AEA5FEA1026}" presName="ThreeNodes_1" presStyleLbl="node1" presStyleIdx="0" presStyleCnt="3" custScaleX="117647" custLinFactNeighborX="9098" custLinFactNeighborY="1098">
        <dgm:presLayoutVars>
          <dgm:bulletEnabled val="1"/>
        </dgm:presLayoutVars>
      </dgm:prSet>
      <dgm:spPr/>
    </dgm:pt>
    <dgm:pt modelId="{E8DAA37A-CA44-4BD4-A715-B9CAB7F476D3}" type="pres">
      <dgm:prSet presAssocID="{79DCB6AA-7E77-4136-883F-1AEA5FEA1026}" presName="ThreeNodes_2" presStyleLbl="node1" presStyleIdx="1" presStyleCnt="3" custScaleX="114128" custLinFactNeighborX="439" custLinFactNeighborY="-1647">
        <dgm:presLayoutVars>
          <dgm:bulletEnabled val="1"/>
        </dgm:presLayoutVars>
      </dgm:prSet>
      <dgm:spPr/>
    </dgm:pt>
    <dgm:pt modelId="{32457240-1A94-4D60-A78F-4B27FAA27D78}" type="pres">
      <dgm:prSet presAssocID="{79DCB6AA-7E77-4136-883F-1AEA5FEA1026}" presName="ThreeNodes_3" presStyleLbl="node1" presStyleIdx="2" presStyleCnt="3" custScaleX="117647" custLinFactNeighborX="-8823" custLinFactNeighborY="0">
        <dgm:presLayoutVars>
          <dgm:bulletEnabled val="1"/>
        </dgm:presLayoutVars>
      </dgm:prSet>
      <dgm:spPr/>
    </dgm:pt>
    <dgm:pt modelId="{75687544-5022-4B85-B086-DF91685FC661}" type="pres">
      <dgm:prSet presAssocID="{79DCB6AA-7E77-4136-883F-1AEA5FEA1026}" presName="ThreeConn_1-2" presStyleLbl="fgAccFollowNode1" presStyleIdx="0" presStyleCnt="2">
        <dgm:presLayoutVars>
          <dgm:bulletEnabled val="1"/>
        </dgm:presLayoutVars>
      </dgm:prSet>
      <dgm:spPr/>
    </dgm:pt>
    <dgm:pt modelId="{80A7A941-C77D-40EA-B3CB-74EC2FCC4845}" type="pres">
      <dgm:prSet presAssocID="{79DCB6AA-7E77-4136-883F-1AEA5FEA1026}" presName="ThreeConn_2-3" presStyleLbl="fgAccFollowNode1" presStyleIdx="1" presStyleCnt="2">
        <dgm:presLayoutVars>
          <dgm:bulletEnabled val="1"/>
        </dgm:presLayoutVars>
      </dgm:prSet>
      <dgm:spPr/>
    </dgm:pt>
    <dgm:pt modelId="{0771D9DD-A012-4F71-8ED0-83825A2F37A7}" type="pres">
      <dgm:prSet presAssocID="{79DCB6AA-7E77-4136-883F-1AEA5FEA1026}" presName="ThreeNodes_1_text" presStyleLbl="node1" presStyleIdx="2" presStyleCnt="3">
        <dgm:presLayoutVars>
          <dgm:bulletEnabled val="1"/>
        </dgm:presLayoutVars>
      </dgm:prSet>
      <dgm:spPr/>
    </dgm:pt>
    <dgm:pt modelId="{52E60640-B4B3-4270-9D22-03D7B89D8A47}" type="pres">
      <dgm:prSet presAssocID="{79DCB6AA-7E77-4136-883F-1AEA5FEA1026}" presName="ThreeNodes_2_text" presStyleLbl="node1" presStyleIdx="2" presStyleCnt="3">
        <dgm:presLayoutVars>
          <dgm:bulletEnabled val="1"/>
        </dgm:presLayoutVars>
      </dgm:prSet>
      <dgm:spPr/>
    </dgm:pt>
    <dgm:pt modelId="{326DD227-7904-4B29-B3C7-96483C3F6877}" type="pres">
      <dgm:prSet presAssocID="{79DCB6AA-7E77-4136-883F-1AEA5FEA1026}" presName="ThreeNodes_3_text" presStyleLbl="node1" presStyleIdx="2" presStyleCnt="3">
        <dgm:presLayoutVars>
          <dgm:bulletEnabled val="1"/>
        </dgm:presLayoutVars>
      </dgm:prSet>
      <dgm:spPr/>
    </dgm:pt>
  </dgm:ptLst>
  <dgm:cxnLst>
    <dgm:cxn modelId="{66938607-DED8-4D03-8CFC-CA773ABC9729}" srcId="{79DCB6AA-7E77-4136-883F-1AEA5FEA1026}" destId="{E0DF490B-3126-4575-990B-6038834404CA}" srcOrd="0" destOrd="0" parTransId="{709FC1DA-2FB0-45A0-A55E-00A4A8CF5CA3}" sibTransId="{90BCC3D8-ECE3-4F1A-AE5F-7E68001E95E9}"/>
    <dgm:cxn modelId="{E5444960-9A97-4141-BDFC-65E872708B9C}" type="presOf" srcId="{E0DF490B-3126-4575-990B-6038834404CA}" destId="{14AE3757-C2B9-413E-8468-79D25D3B3062}" srcOrd="0" destOrd="0" presId="urn:microsoft.com/office/officeart/2005/8/layout/vProcess5"/>
    <dgm:cxn modelId="{8E28536D-ED6B-4ED1-9B2E-3076ED370E77}" type="presOf" srcId="{90BCC3D8-ECE3-4F1A-AE5F-7E68001E95E9}" destId="{75687544-5022-4B85-B086-DF91685FC661}" srcOrd="0" destOrd="0" presId="urn:microsoft.com/office/officeart/2005/8/layout/vProcess5"/>
    <dgm:cxn modelId="{1DDF3754-CDF0-4C90-BB3F-08E925BA64BB}" type="presOf" srcId="{79DCB6AA-7E77-4136-883F-1AEA5FEA1026}" destId="{79C31A0F-43F2-4016-88A2-8B43B6E0121A}" srcOrd="0" destOrd="0" presId="urn:microsoft.com/office/officeart/2005/8/layout/vProcess5"/>
    <dgm:cxn modelId="{AB1B8D75-358F-49B6-8183-ABB448A3AC31}" srcId="{79DCB6AA-7E77-4136-883F-1AEA5FEA1026}" destId="{6E61AFC9-D615-4F1E-893E-1E0AE9DBE678}" srcOrd="2" destOrd="0" parTransId="{62B82DCD-E6EF-41A0-8CB2-41DC055667D7}" sibTransId="{BC999BC7-6A69-44C4-9C82-7C902704B79A}"/>
    <dgm:cxn modelId="{8E822A77-0EB2-43D7-910C-8D60FBDC537F}" type="presOf" srcId="{969DFBB3-3C14-43E7-B352-A805C110DE68}" destId="{E8DAA37A-CA44-4BD4-A715-B9CAB7F476D3}" srcOrd="0" destOrd="0" presId="urn:microsoft.com/office/officeart/2005/8/layout/vProcess5"/>
    <dgm:cxn modelId="{BF636891-0CCA-48F9-9A9E-184D00E7B3F0}" srcId="{79DCB6AA-7E77-4136-883F-1AEA5FEA1026}" destId="{969DFBB3-3C14-43E7-B352-A805C110DE68}" srcOrd="1" destOrd="0" parTransId="{632053E6-2A92-4F15-9358-CD42484054EA}" sibTransId="{94CF3AE9-8BBE-43CC-BD65-3E063B432D06}"/>
    <dgm:cxn modelId="{0D99ECC3-72A4-45E2-9EA1-804551F2F66B}" type="presOf" srcId="{969DFBB3-3C14-43E7-B352-A805C110DE68}" destId="{52E60640-B4B3-4270-9D22-03D7B89D8A47}" srcOrd="1" destOrd="0" presId="urn:microsoft.com/office/officeart/2005/8/layout/vProcess5"/>
    <dgm:cxn modelId="{025C50DA-3503-49DC-B55D-453B1C0F974F}" type="presOf" srcId="{94CF3AE9-8BBE-43CC-BD65-3E063B432D06}" destId="{80A7A941-C77D-40EA-B3CB-74EC2FCC4845}" srcOrd="0" destOrd="0" presId="urn:microsoft.com/office/officeart/2005/8/layout/vProcess5"/>
    <dgm:cxn modelId="{10AB32E2-C9C5-493F-9ABE-E2131FED3DEF}" type="presOf" srcId="{6E61AFC9-D615-4F1E-893E-1E0AE9DBE678}" destId="{32457240-1A94-4D60-A78F-4B27FAA27D78}" srcOrd="0" destOrd="0" presId="urn:microsoft.com/office/officeart/2005/8/layout/vProcess5"/>
    <dgm:cxn modelId="{90591CF0-BAB0-410E-BDA7-391555CAFC70}" type="presOf" srcId="{E0DF490B-3126-4575-990B-6038834404CA}" destId="{0771D9DD-A012-4F71-8ED0-83825A2F37A7}" srcOrd="1" destOrd="0" presId="urn:microsoft.com/office/officeart/2005/8/layout/vProcess5"/>
    <dgm:cxn modelId="{FB6CD2FD-D8E9-4C52-8768-17CB631A09BC}" type="presOf" srcId="{6E61AFC9-D615-4F1E-893E-1E0AE9DBE678}" destId="{326DD227-7904-4B29-B3C7-96483C3F6877}" srcOrd="1" destOrd="0" presId="urn:microsoft.com/office/officeart/2005/8/layout/vProcess5"/>
    <dgm:cxn modelId="{5B4EEE93-923F-42AC-90B5-4FEA040EE218}" type="presParOf" srcId="{79C31A0F-43F2-4016-88A2-8B43B6E0121A}" destId="{C970A25F-276D-4CBB-A1F7-444617D197C3}" srcOrd="0" destOrd="0" presId="urn:microsoft.com/office/officeart/2005/8/layout/vProcess5"/>
    <dgm:cxn modelId="{446DA966-09E0-43BA-9479-D04AA8A485EF}" type="presParOf" srcId="{79C31A0F-43F2-4016-88A2-8B43B6E0121A}" destId="{14AE3757-C2B9-413E-8468-79D25D3B3062}" srcOrd="1" destOrd="0" presId="urn:microsoft.com/office/officeart/2005/8/layout/vProcess5"/>
    <dgm:cxn modelId="{5BAF4817-A26D-4D8D-86CD-12C408C3D117}" type="presParOf" srcId="{79C31A0F-43F2-4016-88A2-8B43B6E0121A}" destId="{E8DAA37A-CA44-4BD4-A715-B9CAB7F476D3}" srcOrd="2" destOrd="0" presId="urn:microsoft.com/office/officeart/2005/8/layout/vProcess5"/>
    <dgm:cxn modelId="{79F44461-3A51-48F0-8D29-54413C308BAF}" type="presParOf" srcId="{79C31A0F-43F2-4016-88A2-8B43B6E0121A}" destId="{32457240-1A94-4D60-A78F-4B27FAA27D78}" srcOrd="3" destOrd="0" presId="urn:microsoft.com/office/officeart/2005/8/layout/vProcess5"/>
    <dgm:cxn modelId="{A176EC74-4F1C-4C32-9800-6F6D9AA58130}" type="presParOf" srcId="{79C31A0F-43F2-4016-88A2-8B43B6E0121A}" destId="{75687544-5022-4B85-B086-DF91685FC661}" srcOrd="4" destOrd="0" presId="urn:microsoft.com/office/officeart/2005/8/layout/vProcess5"/>
    <dgm:cxn modelId="{485E403B-F047-42FB-8295-F6E2F774AE92}" type="presParOf" srcId="{79C31A0F-43F2-4016-88A2-8B43B6E0121A}" destId="{80A7A941-C77D-40EA-B3CB-74EC2FCC4845}" srcOrd="5" destOrd="0" presId="urn:microsoft.com/office/officeart/2005/8/layout/vProcess5"/>
    <dgm:cxn modelId="{DA7B3866-B7E1-4480-9759-186233760098}" type="presParOf" srcId="{79C31A0F-43F2-4016-88A2-8B43B6E0121A}" destId="{0771D9DD-A012-4F71-8ED0-83825A2F37A7}" srcOrd="6" destOrd="0" presId="urn:microsoft.com/office/officeart/2005/8/layout/vProcess5"/>
    <dgm:cxn modelId="{237FA8E3-1547-47F6-ACA0-C79FB3C7E3C7}" type="presParOf" srcId="{79C31A0F-43F2-4016-88A2-8B43B6E0121A}" destId="{52E60640-B4B3-4270-9D22-03D7B89D8A47}" srcOrd="7" destOrd="0" presId="urn:microsoft.com/office/officeart/2005/8/layout/vProcess5"/>
    <dgm:cxn modelId="{DE4A9F93-7618-4CA5-809E-CF1AA4C764A5}" type="presParOf" srcId="{79C31A0F-43F2-4016-88A2-8B43B6E0121A}" destId="{326DD227-7904-4B29-B3C7-96483C3F687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3255C5-90EF-4BE9-954D-0C62E6D5B59C}"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MX"/>
        </a:p>
      </dgm:t>
    </dgm:pt>
    <dgm:pt modelId="{9B0D208C-C5D5-4F2C-B9B0-39CAB9B1C29C}">
      <dgm:prSet phldrT="[Texto]" custT="1"/>
      <dgm:spPr/>
      <dgm:t>
        <a:bodyPr/>
        <a:lstStyle/>
        <a:p>
          <a:r>
            <a:rPr lang="es-MX" sz="3600" dirty="0">
              <a:solidFill>
                <a:schemeClr val="tx1"/>
              </a:solidFill>
            </a:rPr>
            <a:t>Visuales</a:t>
          </a:r>
        </a:p>
      </dgm:t>
    </dgm:pt>
    <dgm:pt modelId="{23E8CCFD-568A-4F76-8A3F-70F9A1E11B17}" type="parTrans" cxnId="{A57B4052-81A6-486A-BBB4-013C1D704261}">
      <dgm:prSet/>
      <dgm:spPr/>
      <dgm:t>
        <a:bodyPr/>
        <a:lstStyle/>
        <a:p>
          <a:endParaRPr lang="es-MX" sz="3600">
            <a:solidFill>
              <a:schemeClr val="tx1"/>
            </a:solidFill>
          </a:endParaRPr>
        </a:p>
      </dgm:t>
    </dgm:pt>
    <dgm:pt modelId="{F8602C5B-09A3-4F5F-AC66-8C3D8614CC6B}" type="sibTrans" cxnId="{A57B4052-81A6-486A-BBB4-013C1D704261}">
      <dgm:prSet/>
      <dgm:spPr/>
      <dgm:t>
        <a:bodyPr/>
        <a:lstStyle/>
        <a:p>
          <a:endParaRPr lang="es-MX" sz="3600">
            <a:solidFill>
              <a:schemeClr val="tx1"/>
            </a:solidFill>
          </a:endParaRPr>
        </a:p>
      </dgm:t>
    </dgm:pt>
    <dgm:pt modelId="{D5CABCC0-6721-49AF-B5D2-038BD5B846B6}">
      <dgm:prSet phldrT="[Texto]" custT="1"/>
      <dgm:spPr/>
      <dgm:t>
        <a:bodyPr/>
        <a:lstStyle/>
        <a:p>
          <a:r>
            <a:rPr lang="es-MX" sz="3600" dirty="0">
              <a:solidFill>
                <a:schemeClr val="tx1"/>
              </a:solidFill>
            </a:rPr>
            <a:t>Auditivos</a:t>
          </a:r>
        </a:p>
      </dgm:t>
    </dgm:pt>
    <dgm:pt modelId="{453BF0CD-198C-46F1-BFE3-3D36EECB511C}" type="parTrans" cxnId="{4D7D2905-6734-4955-A406-C66A66208A94}">
      <dgm:prSet/>
      <dgm:spPr/>
      <dgm:t>
        <a:bodyPr/>
        <a:lstStyle/>
        <a:p>
          <a:endParaRPr lang="es-MX" sz="3600">
            <a:solidFill>
              <a:schemeClr val="tx1"/>
            </a:solidFill>
          </a:endParaRPr>
        </a:p>
      </dgm:t>
    </dgm:pt>
    <dgm:pt modelId="{769F2151-EB94-4419-9A1C-3F3F5621CC0D}" type="sibTrans" cxnId="{4D7D2905-6734-4955-A406-C66A66208A94}">
      <dgm:prSet/>
      <dgm:spPr/>
      <dgm:t>
        <a:bodyPr/>
        <a:lstStyle/>
        <a:p>
          <a:endParaRPr lang="es-MX" sz="3600">
            <a:solidFill>
              <a:schemeClr val="tx1"/>
            </a:solidFill>
          </a:endParaRPr>
        </a:p>
      </dgm:t>
    </dgm:pt>
    <dgm:pt modelId="{8957EC4C-AEB6-4BB6-95E3-D415D3505A8C}">
      <dgm:prSet phldrT="[Texto]" custT="1"/>
      <dgm:spPr/>
      <dgm:t>
        <a:bodyPr/>
        <a:lstStyle/>
        <a:p>
          <a:r>
            <a:rPr lang="es-MX" sz="3600" dirty="0">
              <a:solidFill>
                <a:schemeClr val="tx1"/>
              </a:solidFill>
            </a:rPr>
            <a:t>Kinestésicos</a:t>
          </a:r>
        </a:p>
      </dgm:t>
    </dgm:pt>
    <dgm:pt modelId="{38C21600-D4BE-4915-A13D-313DCD800C7C}" type="parTrans" cxnId="{25C6AF78-E41A-4089-A664-5D985EFDD441}">
      <dgm:prSet/>
      <dgm:spPr/>
      <dgm:t>
        <a:bodyPr/>
        <a:lstStyle/>
        <a:p>
          <a:endParaRPr lang="es-MX" sz="3600">
            <a:solidFill>
              <a:schemeClr val="tx1"/>
            </a:solidFill>
          </a:endParaRPr>
        </a:p>
      </dgm:t>
    </dgm:pt>
    <dgm:pt modelId="{947440DE-11B3-4FC7-BFD3-9725679A47B0}" type="sibTrans" cxnId="{25C6AF78-E41A-4089-A664-5D985EFDD441}">
      <dgm:prSet/>
      <dgm:spPr/>
      <dgm:t>
        <a:bodyPr/>
        <a:lstStyle/>
        <a:p>
          <a:endParaRPr lang="es-MX" sz="3600">
            <a:solidFill>
              <a:schemeClr val="tx1"/>
            </a:solidFill>
          </a:endParaRPr>
        </a:p>
      </dgm:t>
    </dgm:pt>
    <dgm:pt modelId="{0FBCEDE0-5355-486B-AE96-F64EC04AC212}" type="pres">
      <dgm:prSet presAssocID="{B43255C5-90EF-4BE9-954D-0C62E6D5B59C}" presName="linear" presStyleCnt="0">
        <dgm:presLayoutVars>
          <dgm:dir/>
          <dgm:animLvl val="lvl"/>
          <dgm:resizeHandles val="exact"/>
        </dgm:presLayoutVars>
      </dgm:prSet>
      <dgm:spPr/>
    </dgm:pt>
    <dgm:pt modelId="{FB2F67B3-0444-4E2F-A104-13194BC0CFDB}" type="pres">
      <dgm:prSet presAssocID="{9B0D208C-C5D5-4F2C-B9B0-39CAB9B1C29C}" presName="parentLin" presStyleCnt="0"/>
      <dgm:spPr/>
    </dgm:pt>
    <dgm:pt modelId="{1345E87D-5E9D-4674-ACF1-0A9099DF4B7E}" type="pres">
      <dgm:prSet presAssocID="{9B0D208C-C5D5-4F2C-B9B0-39CAB9B1C29C}" presName="parentLeftMargin" presStyleLbl="node1" presStyleIdx="0" presStyleCnt="3"/>
      <dgm:spPr/>
    </dgm:pt>
    <dgm:pt modelId="{59DD3CCD-4CB4-490C-8061-8CE0EC3D6A8C}" type="pres">
      <dgm:prSet presAssocID="{9B0D208C-C5D5-4F2C-B9B0-39CAB9B1C29C}" presName="parentText" presStyleLbl="node1" presStyleIdx="0" presStyleCnt="3">
        <dgm:presLayoutVars>
          <dgm:chMax val="0"/>
          <dgm:bulletEnabled val="1"/>
        </dgm:presLayoutVars>
      </dgm:prSet>
      <dgm:spPr/>
    </dgm:pt>
    <dgm:pt modelId="{5381E325-9041-4EF8-B0E1-5BB25D04E128}" type="pres">
      <dgm:prSet presAssocID="{9B0D208C-C5D5-4F2C-B9B0-39CAB9B1C29C}" presName="negativeSpace" presStyleCnt="0"/>
      <dgm:spPr/>
    </dgm:pt>
    <dgm:pt modelId="{6F86C79B-3153-4E98-ADF7-85BD71830F18}" type="pres">
      <dgm:prSet presAssocID="{9B0D208C-C5D5-4F2C-B9B0-39CAB9B1C29C}" presName="childText" presStyleLbl="conFgAcc1" presStyleIdx="0" presStyleCnt="3">
        <dgm:presLayoutVars>
          <dgm:bulletEnabled val="1"/>
        </dgm:presLayoutVars>
      </dgm:prSet>
      <dgm:spPr/>
    </dgm:pt>
    <dgm:pt modelId="{DCA23507-89C4-4534-8BA3-9B0B2A0C36D8}" type="pres">
      <dgm:prSet presAssocID="{F8602C5B-09A3-4F5F-AC66-8C3D8614CC6B}" presName="spaceBetweenRectangles" presStyleCnt="0"/>
      <dgm:spPr/>
    </dgm:pt>
    <dgm:pt modelId="{5DC235AE-8441-4D74-995D-5EA7AAAB4F03}" type="pres">
      <dgm:prSet presAssocID="{D5CABCC0-6721-49AF-B5D2-038BD5B846B6}" presName="parentLin" presStyleCnt="0"/>
      <dgm:spPr/>
    </dgm:pt>
    <dgm:pt modelId="{32DE404D-458D-4BDD-B4D0-6F191F5478E0}" type="pres">
      <dgm:prSet presAssocID="{D5CABCC0-6721-49AF-B5D2-038BD5B846B6}" presName="parentLeftMargin" presStyleLbl="node1" presStyleIdx="0" presStyleCnt="3"/>
      <dgm:spPr/>
    </dgm:pt>
    <dgm:pt modelId="{9308DF7D-2FB5-430B-A482-9BE3C80563E1}" type="pres">
      <dgm:prSet presAssocID="{D5CABCC0-6721-49AF-B5D2-038BD5B846B6}" presName="parentText" presStyleLbl="node1" presStyleIdx="1" presStyleCnt="3">
        <dgm:presLayoutVars>
          <dgm:chMax val="0"/>
          <dgm:bulletEnabled val="1"/>
        </dgm:presLayoutVars>
      </dgm:prSet>
      <dgm:spPr/>
    </dgm:pt>
    <dgm:pt modelId="{F68A1483-DD29-496B-97E2-0448E1A640C3}" type="pres">
      <dgm:prSet presAssocID="{D5CABCC0-6721-49AF-B5D2-038BD5B846B6}" presName="negativeSpace" presStyleCnt="0"/>
      <dgm:spPr/>
    </dgm:pt>
    <dgm:pt modelId="{95C4D06E-62A6-46E6-9CF7-2B8EDB31E828}" type="pres">
      <dgm:prSet presAssocID="{D5CABCC0-6721-49AF-B5D2-038BD5B846B6}" presName="childText" presStyleLbl="conFgAcc1" presStyleIdx="1" presStyleCnt="3">
        <dgm:presLayoutVars>
          <dgm:bulletEnabled val="1"/>
        </dgm:presLayoutVars>
      </dgm:prSet>
      <dgm:spPr/>
    </dgm:pt>
    <dgm:pt modelId="{67847344-B95E-49A6-BB67-D3EFBFC15539}" type="pres">
      <dgm:prSet presAssocID="{769F2151-EB94-4419-9A1C-3F3F5621CC0D}" presName="spaceBetweenRectangles" presStyleCnt="0"/>
      <dgm:spPr/>
    </dgm:pt>
    <dgm:pt modelId="{A4B7AD10-8194-4A61-B7AA-F9110883BA06}" type="pres">
      <dgm:prSet presAssocID="{8957EC4C-AEB6-4BB6-95E3-D415D3505A8C}" presName="parentLin" presStyleCnt="0"/>
      <dgm:spPr/>
    </dgm:pt>
    <dgm:pt modelId="{BEAE84BC-5A34-442B-A1FD-4887C7F9A93A}" type="pres">
      <dgm:prSet presAssocID="{8957EC4C-AEB6-4BB6-95E3-D415D3505A8C}" presName="parentLeftMargin" presStyleLbl="node1" presStyleIdx="1" presStyleCnt="3"/>
      <dgm:spPr/>
    </dgm:pt>
    <dgm:pt modelId="{D8FC80B3-195F-40E0-B047-ACDE118088C2}" type="pres">
      <dgm:prSet presAssocID="{8957EC4C-AEB6-4BB6-95E3-D415D3505A8C}" presName="parentText" presStyleLbl="node1" presStyleIdx="2" presStyleCnt="3">
        <dgm:presLayoutVars>
          <dgm:chMax val="0"/>
          <dgm:bulletEnabled val="1"/>
        </dgm:presLayoutVars>
      </dgm:prSet>
      <dgm:spPr/>
    </dgm:pt>
    <dgm:pt modelId="{B27E09A3-4FF5-406A-9EF5-67E536AA6A97}" type="pres">
      <dgm:prSet presAssocID="{8957EC4C-AEB6-4BB6-95E3-D415D3505A8C}" presName="negativeSpace" presStyleCnt="0"/>
      <dgm:spPr/>
    </dgm:pt>
    <dgm:pt modelId="{D5CB78A1-3161-424C-9040-1A921E2FB14F}" type="pres">
      <dgm:prSet presAssocID="{8957EC4C-AEB6-4BB6-95E3-D415D3505A8C}" presName="childText" presStyleLbl="conFgAcc1" presStyleIdx="2" presStyleCnt="3">
        <dgm:presLayoutVars>
          <dgm:bulletEnabled val="1"/>
        </dgm:presLayoutVars>
      </dgm:prSet>
      <dgm:spPr/>
    </dgm:pt>
  </dgm:ptLst>
  <dgm:cxnLst>
    <dgm:cxn modelId="{3DD6C501-C3CB-4B02-BCD3-7FDE46FA1739}" type="presOf" srcId="{9B0D208C-C5D5-4F2C-B9B0-39CAB9B1C29C}" destId="{1345E87D-5E9D-4674-ACF1-0A9099DF4B7E}" srcOrd="0" destOrd="0" presId="urn:microsoft.com/office/officeart/2005/8/layout/list1"/>
    <dgm:cxn modelId="{4D7D2905-6734-4955-A406-C66A66208A94}" srcId="{B43255C5-90EF-4BE9-954D-0C62E6D5B59C}" destId="{D5CABCC0-6721-49AF-B5D2-038BD5B846B6}" srcOrd="1" destOrd="0" parTransId="{453BF0CD-198C-46F1-BFE3-3D36EECB511C}" sibTransId="{769F2151-EB94-4419-9A1C-3F3F5621CC0D}"/>
    <dgm:cxn modelId="{AC78A432-6EAD-4129-AC0D-D9143451D1B9}" type="presOf" srcId="{D5CABCC0-6721-49AF-B5D2-038BD5B846B6}" destId="{32DE404D-458D-4BDD-B4D0-6F191F5478E0}" srcOrd="0" destOrd="0" presId="urn:microsoft.com/office/officeart/2005/8/layout/list1"/>
    <dgm:cxn modelId="{A57B4052-81A6-486A-BBB4-013C1D704261}" srcId="{B43255C5-90EF-4BE9-954D-0C62E6D5B59C}" destId="{9B0D208C-C5D5-4F2C-B9B0-39CAB9B1C29C}" srcOrd="0" destOrd="0" parTransId="{23E8CCFD-568A-4F76-8A3F-70F9A1E11B17}" sibTransId="{F8602C5B-09A3-4F5F-AC66-8C3D8614CC6B}"/>
    <dgm:cxn modelId="{25C6AF78-E41A-4089-A664-5D985EFDD441}" srcId="{B43255C5-90EF-4BE9-954D-0C62E6D5B59C}" destId="{8957EC4C-AEB6-4BB6-95E3-D415D3505A8C}" srcOrd="2" destOrd="0" parTransId="{38C21600-D4BE-4915-A13D-313DCD800C7C}" sibTransId="{947440DE-11B3-4FC7-BFD3-9725679A47B0}"/>
    <dgm:cxn modelId="{4534B782-0E86-4837-A1DD-8FED5853D0D3}" type="presOf" srcId="{8957EC4C-AEB6-4BB6-95E3-D415D3505A8C}" destId="{D8FC80B3-195F-40E0-B047-ACDE118088C2}" srcOrd="1" destOrd="0" presId="urn:microsoft.com/office/officeart/2005/8/layout/list1"/>
    <dgm:cxn modelId="{334C0186-B261-49BF-B539-C59F9B2AA6DD}" type="presOf" srcId="{9B0D208C-C5D5-4F2C-B9B0-39CAB9B1C29C}" destId="{59DD3CCD-4CB4-490C-8061-8CE0EC3D6A8C}" srcOrd="1" destOrd="0" presId="urn:microsoft.com/office/officeart/2005/8/layout/list1"/>
    <dgm:cxn modelId="{379421B5-828D-44E6-9847-F61FC0CAF9E5}" type="presOf" srcId="{D5CABCC0-6721-49AF-B5D2-038BD5B846B6}" destId="{9308DF7D-2FB5-430B-A482-9BE3C80563E1}" srcOrd="1" destOrd="0" presId="urn:microsoft.com/office/officeart/2005/8/layout/list1"/>
    <dgm:cxn modelId="{12971CE8-22BA-44B2-9B74-CC3A9B4D499A}" type="presOf" srcId="{8957EC4C-AEB6-4BB6-95E3-D415D3505A8C}" destId="{BEAE84BC-5A34-442B-A1FD-4887C7F9A93A}" srcOrd="0" destOrd="0" presId="urn:microsoft.com/office/officeart/2005/8/layout/list1"/>
    <dgm:cxn modelId="{D8DCF7F1-2758-4AF8-B67B-E999446C82DA}" type="presOf" srcId="{B43255C5-90EF-4BE9-954D-0C62E6D5B59C}" destId="{0FBCEDE0-5355-486B-AE96-F64EC04AC212}" srcOrd="0" destOrd="0" presId="urn:microsoft.com/office/officeart/2005/8/layout/list1"/>
    <dgm:cxn modelId="{1A3C9179-ED11-4227-B34E-8B327F66A2C8}" type="presParOf" srcId="{0FBCEDE0-5355-486B-AE96-F64EC04AC212}" destId="{FB2F67B3-0444-4E2F-A104-13194BC0CFDB}" srcOrd="0" destOrd="0" presId="urn:microsoft.com/office/officeart/2005/8/layout/list1"/>
    <dgm:cxn modelId="{4BEAD93A-0B23-481E-BCC7-8F27F8C9D078}" type="presParOf" srcId="{FB2F67B3-0444-4E2F-A104-13194BC0CFDB}" destId="{1345E87D-5E9D-4674-ACF1-0A9099DF4B7E}" srcOrd="0" destOrd="0" presId="urn:microsoft.com/office/officeart/2005/8/layout/list1"/>
    <dgm:cxn modelId="{A9A054A3-F3A9-461C-8E52-6A1145609564}" type="presParOf" srcId="{FB2F67B3-0444-4E2F-A104-13194BC0CFDB}" destId="{59DD3CCD-4CB4-490C-8061-8CE0EC3D6A8C}" srcOrd="1" destOrd="0" presId="urn:microsoft.com/office/officeart/2005/8/layout/list1"/>
    <dgm:cxn modelId="{AA55A5E7-00C1-4DEA-82F2-82F683608FBA}" type="presParOf" srcId="{0FBCEDE0-5355-486B-AE96-F64EC04AC212}" destId="{5381E325-9041-4EF8-B0E1-5BB25D04E128}" srcOrd="1" destOrd="0" presId="urn:microsoft.com/office/officeart/2005/8/layout/list1"/>
    <dgm:cxn modelId="{EC25E2AD-25B8-49E8-85B3-CDF928F8A4A4}" type="presParOf" srcId="{0FBCEDE0-5355-486B-AE96-F64EC04AC212}" destId="{6F86C79B-3153-4E98-ADF7-85BD71830F18}" srcOrd="2" destOrd="0" presId="urn:microsoft.com/office/officeart/2005/8/layout/list1"/>
    <dgm:cxn modelId="{C91149E1-8271-4F20-80DC-9A28EEE2105B}" type="presParOf" srcId="{0FBCEDE0-5355-486B-AE96-F64EC04AC212}" destId="{DCA23507-89C4-4534-8BA3-9B0B2A0C36D8}" srcOrd="3" destOrd="0" presId="urn:microsoft.com/office/officeart/2005/8/layout/list1"/>
    <dgm:cxn modelId="{317745FB-630D-4AFF-BE03-530FDF091D95}" type="presParOf" srcId="{0FBCEDE0-5355-486B-AE96-F64EC04AC212}" destId="{5DC235AE-8441-4D74-995D-5EA7AAAB4F03}" srcOrd="4" destOrd="0" presId="urn:microsoft.com/office/officeart/2005/8/layout/list1"/>
    <dgm:cxn modelId="{98C247A6-6094-4849-AD28-FC664988592B}" type="presParOf" srcId="{5DC235AE-8441-4D74-995D-5EA7AAAB4F03}" destId="{32DE404D-458D-4BDD-B4D0-6F191F5478E0}" srcOrd="0" destOrd="0" presId="urn:microsoft.com/office/officeart/2005/8/layout/list1"/>
    <dgm:cxn modelId="{5F9026AF-DE43-4ACF-A45A-4A953052159A}" type="presParOf" srcId="{5DC235AE-8441-4D74-995D-5EA7AAAB4F03}" destId="{9308DF7D-2FB5-430B-A482-9BE3C80563E1}" srcOrd="1" destOrd="0" presId="urn:microsoft.com/office/officeart/2005/8/layout/list1"/>
    <dgm:cxn modelId="{DE823F37-8992-4858-8C8F-201283FBAC00}" type="presParOf" srcId="{0FBCEDE0-5355-486B-AE96-F64EC04AC212}" destId="{F68A1483-DD29-496B-97E2-0448E1A640C3}" srcOrd="5" destOrd="0" presId="urn:microsoft.com/office/officeart/2005/8/layout/list1"/>
    <dgm:cxn modelId="{3BF75108-ABBB-4E6E-BA17-64AA137E9447}" type="presParOf" srcId="{0FBCEDE0-5355-486B-AE96-F64EC04AC212}" destId="{95C4D06E-62A6-46E6-9CF7-2B8EDB31E828}" srcOrd="6" destOrd="0" presId="urn:microsoft.com/office/officeart/2005/8/layout/list1"/>
    <dgm:cxn modelId="{AB6279D1-68EF-44DA-A030-8ED092A1B070}" type="presParOf" srcId="{0FBCEDE0-5355-486B-AE96-F64EC04AC212}" destId="{67847344-B95E-49A6-BB67-D3EFBFC15539}" srcOrd="7" destOrd="0" presId="urn:microsoft.com/office/officeart/2005/8/layout/list1"/>
    <dgm:cxn modelId="{9B1170AE-22B6-4C6A-AB36-8DE3A87F4C31}" type="presParOf" srcId="{0FBCEDE0-5355-486B-AE96-F64EC04AC212}" destId="{A4B7AD10-8194-4A61-B7AA-F9110883BA06}" srcOrd="8" destOrd="0" presId="urn:microsoft.com/office/officeart/2005/8/layout/list1"/>
    <dgm:cxn modelId="{B3F62DAB-5791-4333-AA3C-AF0FE1F4B368}" type="presParOf" srcId="{A4B7AD10-8194-4A61-B7AA-F9110883BA06}" destId="{BEAE84BC-5A34-442B-A1FD-4887C7F9A93A}" srcOrd="0" destOrd="0" presId="urn:microsoft.com/office/officeart/2005/8/layout/list1"/>
    <dgm:cxn modelId="{F370EB22-AA87-484C-8D76-418DC39CC864}" type="presParOf" srcId="{A4B7AD10-8194-4A61-B7AA-F9110883BA06}" destId="{D8FC80B3-195F-40E0-B047-ACDE118088C2}" srcOrd="1" destOrd="0" presId="urn:microsoft.com/office/officeart/2005/8/layout/list1"/>
    <dgm:cxn modelId="{6F9D3350-9C54-4EE5-B771-744BA3915027}" type="presParOf" srcId="{0FBCEDE0-5355-486B-AE96-F64EC04AC212}" destId="{B27E09A3-4FF5-406A-9EF5-67E536AA6A97}" srcOrd="9" destOrd="0" presId="urn:microsoft.com/office/officeart/2005/8/layout/list1"/>
    <dgm:cxn modelId="{5C34CC7C-405E-4BC4-81F3-7BA9D3904105}" type="presParOf" srcId="{0FBCEDE0-5355-486B-AE96-F64EC04AC212}" destId="{D5CB78A1-3161-424C-9040-1A921E2FB14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2E5A4-C12E-4707-9474-FEA79E4A38EB}">
      <dsp:nvSpPr>
        <dsp:cNvPr id="0" name=""/>
        <dsp:cNvSpPr/>
      </dsp:nvSpPr>
      <dsp:spPr>
        <a:xfrm>
          <a:off x="0" y="0"/>
          <a:ext cx="8826531" cy="1287621"/>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MX" sz="3200" kern="1200" dirty="0">
              <a:solidFill>
                <a:schemeClr val="tx1"/>
              </a:solidFill>
            </a:rPr>
            <a:t>No es una región anatómicamente exacta.</a:t>
          </a:r>
        </a:p>
      </dsp:txBody>
      <dsp:txXfrm>
        <a:off x="37713" y="37713"/>
        <a:ext cx="7437088" cy="1212195"/>
      </dsp:txXfrm>
    </dsp:sp>
    <dsp:sp modelId="{BDB9B99F-F8CB-4B5E-A8CE-C859EFCDB90C}">
      <dsp:nvSpPr>
        <dsp:cNvPr id="0" name=""/>
        <dsp:cNvSpPr/>
      </dsp:nvSpPr>
      <dsp:spPr>
        <a:xfrm>
          <a:off x="778811" y="1502224"/>
          <a:ext cx="8826531" cy="1287621"/>
        </a:xfrm>
        <a:prstGeom prst="roundRect">
          <a:avLst>
            <a:gd name="adj" fmla="val 10000"/>
          </a:avLst>
        </a:prstGeom>
        <a:solidFill>
          <a:schemeClr val="accent4">
            <a:hueOff val="822717"/>
            <a:satOff val="3566"/>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MX" sz="3200" kern="1200" dirty="0">
              <a:solidFill>
                <a:schemeClr val="tx1"/>
              </a:solidFill>
            </a:rPr>
            <a:t>Aprendizaje por asociación de sensaciones.</a:t>
          </a:r>
        </a:p>
      </dsp:txBody>
      <dsp:txXfrm>
        <a:off x="816524" y="1539937"/>
        <a:ext cx="7135340" cy="1212195"/>
      </dsp:txXfrm>
    </dsp:sp>
    <dsp:sp modelId="{B22592DA-35E9-47FB-B963-015AA9B7DDCF}">
      <dsp:nvSpPr>
        <dsp:cNvPr id="0" name=""/>
        <dsp:cNvSpPr/>
      </dsp:nvSpPr>
      <dsp:spPr>
        <a:xfrm>
          <a:off x="1557623" y="3004448"/>
          <a:ext cx="8826531" cy="1287621"/>
        </a:xfrm>
        <a:prstGeom prst="roundRect">
          <a:avLst>
            <a:gd name="adj" fmla="val 10000"/>
          </a:avLst>
        </a:prstGeom>
        <a:solidFill>
          <a:schemeClr val="accent4">
            <a:hueOff val="1645434"/>
            <a:satOff val="7132"/>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MX" sz="3200" kern="1200" dirty="0">
              <a:solidFill>
                <a:schemeClr val="tx1"/>
              </a:solidFill>
            </a:rPr>
            <a:t>Sensación placentera de ver comida y probarla…euforia de descubrir y placer al comer: DOPAMINA.</a:t>
          </a:r>
        </a:p>
      </dsp:txBody>
      <dsp:txXfrm>
        <a:off x="1595336" y="3042161"/>
        <a:ext cx="7135340" cy="1212195"/>
      </dsp:txXfrm>
    </dsp:sp>
    <dsp:sp modelId="{41DB8729-8E0E-453F-82A6-1311AFC7252A}">
      <dsp:nvSpPr>
        <dsp:cNvPr id="0" name=""/>
        <dsp:cNvSpPr/>
      </dsp:nvSpPr>
      <dsp:spPr>
        <a:xfrm>
          <a:off x="7989578" y="976445"/>
          <a:ext cx="836953" cy="836953"/>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s-MX" sz="3200" kern="1200"/>
        </a:p>
      </dsp:txBody>
      <dsp:txXfrm>
        <a:off x="8177892" y="976445"/>
        <a:ext cx="460325" cy="629807"/>
      </dsp:txXfrm>
    </dsp:sp>
    <dsp:sp modelId="{6841A5B4-B77E-4350-8EFB-3BB18B7D994D}">
      <dsp:nvSpPr>
        <dsp:cNvPr id="0" name=""/>
        <dsp:cNvSpPr/>
      </dsp:nvSpPr>
      <dsp:spPr>
        <a:xfrm>
          <a:off x="8768389" y="2470086"/>
          <a:ext cx="836953" cy="836953"/>
        </a:xfrm>
        <a:prstGeom prst="downArrow">
          <a:avLst>
            <a:gd name="adj1" fmla="val 55000"/>
            <a:gd name="adj2" fmla="val 45000"/>
          </a:avLst>
        </a:prstGeom>
        <a:solidFill>
          <a:schemeClr val="accent4">
            <a:tint val="40000"/>
            <a:alpha val="90000"/>
            <a:hueOff val="2274726"/>
            <a:satOff val="8522"/>
            <a:lumOff val="1100"/>
            <a:alphaOff val="0"/>
          </a:schemeClr>
        </a:solidFill>
        <a:ln w="15875" cap="flat" cmpd="sng" algn="ctr">
          <a:solidFill>
            <a:schemeClr val="accent4">
              <a:tint val="40000"/>
              <a:alpha val="90000"/>
              <a:hueOff val="2274726"/>
              <a:satOff val="8522"/>
              <a:lumOff val="1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s-MX" sz="3200" kern="1200"/>
        </a:p>
      </dsp:txBody>
      <dsp:txXfrm>
        <a:off x="8956703" y="2470086"/>
        <a:ext cx="460325" cy="629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11586-06C6-4C85-BAFD-1742B9F1FF6B}">
      <dsp:nvSpPr>
        <dsp:cNvPr id="0" name=""/>
        <dsp:cNvSpPr/>
      </dsp:nvSpPr>
      <dsp:spPr>
        <a:xfrm>
          <a:off x="-183465" y="0"/>
          <a:ext cx="7236260" cy="929237"/>
        </a:xfrm>
        <a:prstGeom prst="roundRect">
          <a:avLst>
            <a:gd name="adj" fmla="val 10000"/>
          </a:avLst>
        </a:prstGeom>
        <a:gradFill rotWithShape="0">
          <a:gsLst>
            <a:gs pos="0">
              <a:schemeClr val="accent1">
                <a:shade val="80000"/>
                <a:hueOff val="0"/>
                <a:satOff val="0"/>
                <a:lumOff val="0"/>
                <a:alphaOff val="0"/>
                <a:shade val="85000"/>
                <a:satMod val="130000"/>
              </a:schemeClr>
            </a:gs>
            <a:gs pos="34000">
              <a:schemeClr val="accent1">
                <a:shade val="80000"/>
                <a:hueOff val="0"/>
                <a:satOff val="0"/>
                <a:lumOff val="0"/>
                <a:alphaOff val="0"/>
                <a:shade val="87000"/>
                <a:satMod val="125000"/>
              </a:schemeClr>
            </a:gs>
            <a:gs pos="70000">
              <a:schemeClr val="accent1">
                <a:shade val="80000"/>
                <a:hueOff val="0"/>
                <a:satOff val="0"/>
                <a:lumOff val="0"/>
                <a:alphaOff val="0"/>
                <a:tint val="100000"/>
                <a:shade val="90000"/>
                <a:satMod val="130000"/>
              </a:schemeClr>
            </a:gs>
            <a:gs pos="100000">
              <a:schemeClr val="accent1">
                <a:shade val="8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MX" sz="3600" kern="1200" dirty="0">
              <a:solidFill>
                <a:schemeClr val="tx1"/>
              </a:solidFill>
            </a:rPr>
            <a:t>La percepción emocional realista</a:t>
          </a:r>
          <a:r>
            <a:rPr lang="es-MX" sz="2800" kern="1200" dirty="0">
              <a:solidFill>
                <a:schemeClr val="tx1"/>
              </a:solidFill>
            </a:rPr>
            <a:t>.</a:t>
          </a:r>
        </a:p>
      </dsp:txBody>
      <dsp:txXfrm>
        <a:off x="-156249" y="27216"/>
        <a:ext cx="6039135" cy="874805"/>
      </dsp:txXfrm>
    </dsp:sp>
    <dsp:sp modelId="{D8970B94-9398-4EB3-AD4A-9A0A8B68759E}">
      <dsp:nvSpPr>
        <dsp:cNvPr id="0" name=""/>
        <dsp:cNvSpPr/>
      </dsp:nvSpPr>
      <dsp:spPr>
        <a:xfrm>
          <a:off x="605015" y="1098190"/>
          <a:ext cx="6748450" cy="929237"/>
        </a:xfrm>
        <a:prstGeom prst="roundRect">
          <a:avLst>
            <a:gd name="adj" fmla="val 10000"/>
          </a:avLst>
        </a:prstGeom>
        <a:gradFill rotWithShape="0">
          <a:gsLst>
            <a:gs pos="0">
              <a:schemeClr val="accent1">
                <a:shade val="80000"/>
                <a:hueOff val="124328"/>
                <a:satOff val="-2951"/>
                <a:lumOff val="9267"/>
                <a:alphaOff val="0"/>
                <a:shade val="85000"/>
                <a:satMod val="130000"/>
              </a:schemeClr>
            </a:gs>
            <a:gs pos="34000">
              <a:schemeClr val="accent1">
                <a:shade val="80000"/>
                <a:hueOff val="124328"/>
                <a:satOff val="-2951"/>
                <a:lumOff val="9267"/>
                <a:alphaOff val="0"/>
                <a:shade val="87000"/>
                <a:satMod val="125000"/>
              </a:schemeClr>
            </a:gs>
            <a:gs pos="70000">
              <a:schemeClr val="accent1">
                <a:shade val="80000"/>
                <a:hueOff val="124328"/>
                <a:satOff val="-2951"/>
                <a:lumOff val="9267"/>
                <a:alphaOff val="0"/>
                <a:tint val="100000"/>
                <a:shade val="90000"/>
                <a:satMod val="130000"/>
              </a:schemeClr>
            </a:gs>
            <a:gs pos="100000">
              <a:schemeClr val="accent1">
                <a:shade val="80000"/>
                <a:hueOff val="124328"/>
                <a:satOff val="-2951"/>
                <a:lumOff val="926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MX" sz="3600" kern="1200" dirty="0">
              <a:solidFill>
                <a:schemeClr val="tx1"/>
              </a:solidFill>
            </a:rPr>
            <a:t>La asimilación o facilitación de nuestras emociones.</a:t>
          </a:r>
        </a:p>
      </dsp:txBody>
      <dsp:txXfrm>
        <a:off x="632231" y="1125406"/>
        <a:ext cx="5501975" cy="874805"/>
      </dsp:txXfrm>
    </dsp:sp>
    <dsp:sp modelId="{D21341C1-51AF-4C27-8261-AC77828831EA}">
      <dsp:nvSpPr>
        <dsp:cNvPr id="0" name=""/>
        <dsp:cNvSpPr/>
      </dsp:nvSpPr>
      <dsp:spPr>
        <a:xfrm>
          <a:off x="1264489" y="2196380"/>
          <a:ext cx="6502400" cy="929237"/>
        </a:xfrm>
        <a:prstGeom prst="roundRect">
          <a:avLst>
            <a:gd name="adj" fmla="val 10000"/>
          </a:avLst>
        </a:prstGeom>
        <a:gradFill rotWithShape="0">
          <a:gsLst>
            <a:gs pos="0">
              <a:schemeClr val="accent1">
                <a:shade val="80000"/>
                <a:hueOff val="248655"/>
                <a:satOff val="-5901"/>
                <a:lumOff val="18533"/>
                <a:alphaOff val="0"/>
                <a:shade val="85000"/>
                <a:satMod val="130000"/>
              </a:schemeClr>
            </a:gs>
            <a:gs pos="34000">
              <a:schemeClr val="accent1">
                <a:shade val="80000"/>
                <a:hueOff val="248655"/>
                <a:satOff val="-5901"/>
                <a:lumOff val="18533"/>
                <a:alphaOff val="0"/>
                <a:shade val="87000"/>
                <a:satMod val="125000"/>
              </a:schemeClr>
            </a:gs>
            <a:gs pos="70000">
              <a:schemeClr val="accent1">
                <a:shade val="80000"/>
                <a:hueOff val="248655"/>
                <a:satOff val="-5901"/>
                <a:lumOff val="18533"/>
                <a:alphaOff val="0"/>
                <a:tint val="100000"/>
                <a:shade val="90000"/>
                <a:satMod val="130000"/>
              </a:schemeClr>
            </a:gs>
            <a:gs pos="100000">
              <a:schemeClr val="accent1">
                <a:shade val="80000"/>
                <a:hueOff val="248655"/>
                <a:satOff val="-5901"/>
                <a:lumOff val="1853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MX" sz="3600" kern="1200" dirty="0">
              <a:solidFill>
                <a:schemeClr val="tx1"/>
              </a:solidFill>
            </a:rPr>
            <a:t>La comprensión emocional propia y de los demás.</a:t>
          </a:r>
        </a:p>
      </dsp:txBody>
      <dsp:txXfrm>
        <a:off x="1291705" y="2223596"/>
        <a:ext cx="5307515" cy="874805"/>
      </dsp:txXfrm>
    </dsp:sp>
    <dsp:sp modelId="{E08AC2A7-4DEE-409D-9AAF-CFE7503D61B3}">
      <dsp:nvSpPr>
        <dsp:cNvPr id="0" name=""/>
        <dsp:cNvSpPr/>
      </dsp:nvSpPr>
      <dsp:spPr>
        <a:xfrm>
          <a:off x="1809065" y="3294570"/>
          <a:ext cx="6502400" cy="929237"/>
        </a:xfrm>
        <a:prstGeom prst="roundRect">
          <a:avLst>
            <a:gd name="adj" fmla="val 10000"/>
          </a:avLst>
        </a:prstGeom>
        <a:gradFill rotWithShape="0">
          <a:gsLst>
            <a:gs pos="0">
              <a:schemeClr val="accent1">
                <a:shade val="80000"/>
                <a:hueOff val="372983"/>
                <a:satOff val="-8852"/>
                <a:lumOff val="27800"/>
                <a:alphaOff val="0"/>
                <a:shade val="85000"/>
                <a:satMod val="130000"/>
              </a:schemeClr>
            </a:gs>
            <a:gs pos="34000">
              <a:schemeClr val="accent1">
                <a:shade val="80000"/>
                <a:hueOff val="372983"/>
                <a:satOff val="-8852"/>
                <a:lumOff val="27800"/>
                <a:alphaOff val="0"/>
                <a:shade val="87000"/>
                <a:satMod val="125000"/>
              </a:schemeClr>
            </a:gs>
            <a:gs pos="70000">
              <a:schemeClr val="accent1">
                <a:shade val="80000"/>
                <a:hueOff val="372983"/>
                <a:satOff val="-8852"/>
                <a:lumOff val="27800"/>
                <a:alphaOff val="0"/>
                <a:tint val="100000"/>
                <a:shade val="90000"/>
                <a:satMod val="130000"/>
              </a:schemeClr>
            </a:gs>
            <a:gs pos="100000">
              <a:schemeClr val="accent1">
                <a:shade val="80000"/>
                <a:hueOff val="372983"/>
                <a:satOff val="-8852"/>
                <a:lumOff val="2780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MX" sz="3600" kern="1200" dirty="0">
              <a:solidFill>
                <a:schemeClr val="tx1"/>
              </a:solidFill>
            </a:rPr>
            <a:t>La regulación emocional.</a:t>
          </a:r>
        </a:p>
      </dsp:txBody>
      <dsp:txXfrm>
        <a:off x="1836281" y="3321786"/>
        <a:ext cx="5299387" cy="874805"/>
      </dsp:txXfrm>
    </dsp:sp>
    <dsp:sp modelId="{BA1AB0E5-7481-4628-BC1C-99A6441D9822}">
      <dsp:nvSpPr>
        <dsp:cNvPr id="0" name=""/>
        <dsp:cNvSpPr/>
      </dsp:nvSpPr>
      <dsp:spPr>
        <a:xfrm>
          <a:off x="6081860" y="711711"/>
          <a:ext cx="604004" cy="60400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s-MX" sz="2700" kern="1200"/>
        </a:p>
      </dsp:txBody>
      <dsp:txXfrm>
        <a:off x="6217761" y="711711"/>
        <a:ext cx="332202" cy="454513"/>
      </dsp:txXfrm>
    </dsp:sp>
    <dsp:sp modelId="{517D58FE-4E53-4EDF-AADA-8023739C719A}">
      <dsp:nvSpPr>
        <dsp:cNvPr id="0" name=""/>
        <dsp:cNvSpPr/>
      </dsp:nvSpPr>
      <dsp:spPr>
        <a:xfrm>
          <a:off x="6626436" y="1809901"/>
          <a:ext cx="604004" cy="60400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s-MX" sz="2700" kern="1200"/>
        </a:p>
      </dsp:txBody>
      <dsp:txXfrm>
        <a:off x="6762337" y="1809901"/>
        <a:ext cx="332202" cy="454513"/>
      </dsp:txXfrm>
    </dsp:sp>
    <dsp:sp modelId="{BD46FB80-6248-4D3F-A35E-D905190FF3FF}">
      <dsp:nvSpPr>
        <dsp:cNvPr id="0" name=""/>
        <dsp:cNvSpPr/>
      </dsp:nvSpPr>
      <dsp:spPr>
        <a:xfrm>
          <a:off x="7162884" y="2908091"/>
          <a:ext cx="604004" cy="60400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s-MX" sz="2700" kern="1200"/>
        </a:p>
      </dsp:txBody>
      <dsp:txXfrm>
        <a:off x="7298785" y="2908091"/>
        <a:ext cx="332202" cy="4545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2653A-DF8E-4CC1-A426-D37B278EBD02}">
      <dsp:nvSpPr>
        <dsp:cNvPr id="0" name=""/>
        <dsp:cNvSpPr/>
      </dsp:nvSpPr>
      <dsp:spPr>
        <a:xfrm>
          <a:off x="3809117" y="3597455"/>
          <a:ext cx="501954" cy="91440"/>
        </a:xfrm>
        <a:custGeom>
          <a:avLst/>
          <a:gdLst/>
          <a:ahLst/>
          <a:cxnLst/>
          <a:rect l="0" t="0" r="0" b="0"/>
          <a:pathLst>
            <a:path>
              <a:moveTo>
                <a:pt x="0" y="45720"/>
              </a:moveTo>
              <a:lnTo>
                <a:pt x="501954" y="4572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047546" y="3630626"/>
        <a:ext cx="25097" cy="25097"/>
      </dsp:txXfrm>
    </dsp:sp>
    <dsp:sp modelId="{4F6986AB-4C7B-4F52-B4D8-0D602E17D642}">
      <dsp:nvSpPr>
        <dsp:cNvPr id="0" name=""/>
        <dsp:cNvSpPr/>
      </dsp:nvSpPr>
      <dsp:spPr>
        <a:xfrm>
          <a:off x="797392" y="2171919"/>
          <a:ext cx="501954" cy="1471255"/>
        </a:xfrm>
        <a:custGeom>
          <a:avLst/>
          <a:gdLst/>
          <a:ahLst/>
          <a:cxnLst/>
          <a:rect l="0" t="0" r="0" b="0"/>
          <a:pathLst>
            <a:path>
              <a:moveTo>
                <a:pt x="0" y="0"/>
              </a:moveTo>
              <a:lnTo>
                <a:pt x="250977" y="0"/>
              </a:lnTo>
              <a:lnTo>
                <a:pt x="250977" y="1471255"/>
              </a:lnTo>
              <a:lnTo>
                <a:pt x="501954" y="147125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1009506" y="2868684"/>
        <a:ext cx="77726" cy="77726"/>
      </dsp:txXfrm>
    </dsp:sp>
    <dsp:sp modelId="{F799F0B5-D865-4D13-82DC-066CDC6B0846}">
      <dsp:nvSpPr>
        <dsp:cNvPr id="0" name=""/>
        <dsp:cNvSpPr/>
      </dsp:nvSpPr>
      <dsp:spPr>
        <a:xfrm>
          <a:off x="3848872" y="2163725"/>
          <a:ext cx="462199" cy="91440"/>
        </a:xfrm>
        <a:custGeom>
          <a:avLst/>
          <a:gdLst/>
          <a:ahLst/>
          <a:cxnLst/>
          <a:rect l="0" t="0" r="0" b="0"/>
          <a:pathLst>
            <a:path>
              <a:moveTo>
                <a:pt x="0" y="45720"/>
              </a:moveTo>
              <a:lnTo>
                <a:pt x="462199" y="4572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068417" y="2197890"/>
        <a:ext cx="23109" cy="23109"/>
      </dsp:txXfrm>
    </dsp:sp>
    <dsp:sp modelId="{DB36977D-4A1A-45CD-96B2-7E35364E31ED}">
      <dsp:nvSpPr>
        <dsp:cNvPr id="0" name=""/>
        <dsp:cNvSpPr/>
      </dsp:nvSpPr>
      <dsp:spPr>
        <a:xfrm>
          <a:off x="797392" y="2126199"/>
          <a:ext cx="541709" cy="91440"/>
        </a:xfrm>
        <a:custGeom>
          <a:avLst/>
          <a:gdLst/>
          <a:ahLst/>
          <a:cxnLst/>
          <a:rect l="0" t="0" r="0" b="0"/>
          <a:pathLst>
            <a:path>
              <a:moveTo>
                <a:pt x="0" y="45720"/>
              </a:moveTo>
              <a:lnTo>
                <a:pt x="270854" y="45720"/>
              </a:lnTo>
              <a:lnTo>
                <a:pt x="270854" y="83246"/>
              </a:lnTo>
              <a:lnTo>
                <a:pt x="541709" y="8324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1054671" y="2158344"/>
        <a:ext cx="27150" cy="27150"/>
      </dsp:txXfrm>
    </dsp:sp>
    <dsp:sp modelId="{04A11775-93A7-4B81-A818-952B578638E8}">
      <dsp:nvSpPr>
        <dsp:cNvPr id="0" name=""/>
        <dsp:cNvSpPr/>
      </dsp:nvSpPr>
      <dsp:spPr>
        <a:xfrm>
          <a:off x="3809117" y="654943"/>
          <a:ext cx="501954" cy="91440"/>
        </a:xfrm>
        <a:custGeom>
          <a:avLst/>
          <a:gdLst/>
          <a:ahLst/>
          <a:cxnLst/>
          <a:rect l="0" t="0" r="0" b="0"/>
          <a:pathLst>
            <a:path>
              <a:moveTo>
                <a:pt x="0" y="45720"/>
              </a:moveTo>
              <a:lnTo>
                <a:pt x="501954" y="45720"/>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047546" y="688114"/>
        <a:ext cx="25097" cy="25097"/>
      </dsp:txXfrm>
    </dsp:sp>
    <dsp:sp modelId="{0B12A171-E75B-44E5-BBE8-5D21EE4845D0}">
      <dsp:nvSpPr>
        <dsp:cNvPr id="0" name=""/>
        <dsp:cNvSpPr/>
      </dsp:nvSpPr>
      <dsp:spPr>
        <a:xfrm>
          <a:off x="797392" y="700663"/>
          <a:ext cx="501954" cy="1471255"/>
        </a:xfrm>
        <a:custGeom>
          <a:avLst/>
          <a:gdLst/>
          <a:ahLst/>
          <a:cxnLst/>
          <a:rect l="0" t="0" r="0" b="0"/>
          <a:pathLst>
            <a:path>
              <a:moveTo>
                <a:pt x="0" y="1471255"/>
              </a:moveTo>
              <a:lnTo>
                <a:pt x="250977" y="1471255"/>
              </a:lnTo>
              <a:lnTo>
                <a:pt x="250977" y="0"/>
              </a:lnTo>
              <a:lnTo>
                <a:pt x="501954"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1009506" y="1397428"/>
        <a:ext cx="77726" cy="77726"/>
      </dsp:txXfrm>
    </dsp:sp>
    <dsp:sp modelId="{10B1C3BD-A58E-4D03-937A-D8AAC065A075}">
      <dsp:nvSpPr>
        <dsp:cNvPr id="0" name=""/>
        <dsp:cNvSpPr/>
      </dsp:nvSpPr>
      <dsp:spPr>
        <a:xfrm rot="16200000">
          <a:off x="-1598810" y="1789332"/>
          <a:ext cx="4027232" cy="76517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s-MX" sz="5000" kern="1200" dirty="0">
              <a:solidFill>
                <a:schemeClr val="tx1"/>
              </a:solidFill>
            </a:rPr>
            <a:t>PENSAMIENTO</a:t>
          </a:r>
        </a:p>
      </dsp:txBody>
      <dsp:txXfrm>
        <a:off x="-1598810" y="1789332"/>
        <a:ext cx="4027232" cy="765174"/>
      </dsp:txXfrm>
    </dsp:sp>
    <dsp:sp modelId="{46105C29-79DB-49B1-8422-FD496FA4E23B}">
      <dsp:nvSpPr>
        <dsp:cNvPr id="0" name=""/>
        <dsp:cNvSpPr/>
      </dsp:nvSpPr>
      <dsp:spPr>
        <a:xfrm>
          <a:off x="1299346" y="318076"/>
          <a:ext cx="2509771" cy="765174"/>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solidFill>
                <a:schemeClr val="tx1"/>
              </a:solidFill>
            </a:rPr>
            <a:t>Emociones</a:t>
          </a:r>
        </a:p>
      </dsp:txBody>
      <dsp:txXfrm>
        <a:off x="1299346" y="318076"/>
        <a:ext cx="2509771" cy="765174"/>
      </dsp:txXfrm>
    </dsp:sp>
    <dsp:sp modelId="{7F7A58D4-5394-4F41-85F0-33F8B856FDAB}">
      <dsp:nvSpPr>
        <dsp:cNvPr id="0" name=""/>
        <dsp:cNvSpPr/>
      </dsp:nvSpPr>
      <dsp:spPr>
        <a:xfrm>
          <a:off x="4311072" y="2583"/>
          <a:ext cx="7220059" cy="1396159"/>
        </a:xfrm>
        <a:prstGeom prst="rect">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kern="1200" dirty="0">
              <a:solidFill>
                <a:schemeClr val="tx1"/>
              </a:solidFill>
            </a:rPr>
            <a:t>Son reacciones momentáneas e intensas que implican una respuesta corporal ante algún estímulo. Son reconocibles pues hay expresiones del rostro y de la voz y preparan al cuerpo para una respuesta urgente: el miedo prepara para la huida, el enojo para la defensa, la tristeza ante una pérdida o la alegría ante un estímulo placentero.</a:t>
          </a:r>
        </a:p>
      </dsp:txBody>
      <dsp:txXfrm>
        <a:off x="4311072" y="2583"/>
        <a:ext cx="7220059" cy="1396159"/>
      </dsp:txXfrm>
    </dsp:sp>
    <dsp:sp modelId="{6FC64FCE-3D79-4C64-9618-140E946BFC16}">
      <dsp:nvSpPr>
        <dsp:cNvPr id="0" name=""/>
        <dsp:cNvSpPr/>
      </dsp:nvSpPr>
      <dsp:spPr>
        <a:xfrm>
          <a:off x="1339101" y="1826858"/>
          <a:ext cx="2509771" cy="765174"/>
        </a:xfrm>
        <a:prstGeom prst="rect">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solidFill>
                <a:schemeClr val="tx1"/>
              </a:solidFill>
            </a:rPr>
            <a:t>Sentimientos</a:t>
          </a:r>
        </a:p>
      </dsp:txBody>
      <dsp:txXfrm>
        <a:off x="1339101" y="1826858"/>
        <a:ext cx="2509771" cy="765174"/>
      </dsp:txXfrm>
    </dsp:sp>
    <dsp:sp modelId="{C33E7E54-5D0E-41FD-A86B-1D88FB836212}">
      <dsp:nvSpPr>
        <dsp:cNvPr id="0" name=""/>
        <dsp:cNvSpPr/>
      </dsp:nvSpPr>
      <dsp:spPr>
        <a:xfrm>
          <a:off x="4311072" y="1590037"/>
          <a:ext cx="7215692" cy="1238816"/>
        </a:xfrm>
        <a:prstGeom prst="rect">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kern="1200" dirty="0">
              <a:solidFill>
                <a:schemeClr val="tx1"/>
              </a:solidFill>
            </a:rPr>
            <a:t>Son descripciones subjetivas de la experiencia emocional, son posteriores a la emoción y tienen una mayor duración y menor intensidad. Un sentimiento puede manejarse con menos dificultad que el impacto de la emoción.</a:t>
          </a:r>
        </a:p>
      </dsp:txBody>
      <dsp:txXfrm>
        <a:off x="4311072" y="1590037"/>
        <a:ext cx="7215692" cy="1238816"/>
      </dsp:txXfrm>
    </dsp:sp>
    <dsp:sp modelId="{F57D3571-6847-448A-9126-6D8F1D35E4CE}">
      <dsp:nvSpPr>
        <dsp:cNvPr id="0" name=""/>
        <dsp:cNvSpPr/>
      </dsp:nvSpPr>
      <dsp:spPr>
        <a:xfrm>
          <a:off x="1299346" y="3260588"/>
          <a:ext cx="2509771" cy="765174"/>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solidFill>
                <a:schemeClr val="tx1"/>
              </a:solidFill>
            </a:rPr>
            <a:t>Estado de ánimo</a:t>
          </a:r>
        </a:p>
      </dsp:txBody>
      <dsp:txXfrm>
        <a:off x="1299346" y="3260588"/>
        <a:ext cx="2509771" cy="765174"/>
      </dsp:txXfrm>
    </dsp:sp>
    <dsp:sp modelId="{4C6E5DE4-5C49-4889-A808-C2B00186AC53}">
      <dsp:nvSpPr>
        <dsp:cNvPr id="0" name=""/>
        <dsp:cNvSpPr/>
      </dsp:nvSpPr>
      <dsp:spPr>
        <a:xfrm>
          <a:off x="4311072" y="3020147"/>
          <a:ext cx="7211325" cy="1246055"/>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s-MX" sz="2000" kern="1200" dirty="0">
              <a:solidFill>
                <a:schemeClr val="tx1"/>
              </a:solidFill>
            </a:rPr>
            <a:t>Tiene una duración mayor (horas o días) y menor intensidad, es prolongado y débil (en comparación con las emociones) y se tiene control sobre él. Más que preparar una respuesta (como las emociones) orienta los pensamientos de las personas.</a:t>
          </a:r>
        </a:p>
      </dsp:txBody>
      <dsp:txXfrm>
        <a:off x="4311072" y="3020147"/>
        <a:ext cx="7211325" cy="12460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3EA05-0AFF-4A01-8E3C-BE6F7CCCA4AB}">
      <dsp:nvSpPr>
        <dsp:cNvPr id="0" name=""/>
        <dsp:cNvSpPr/>
      </dsp:nvSpPr>
      <dsp:spPr>
        <a:xfrm>
          <a:off x="723917" y="50785"/>
          <a:ext cx="4079840" cy="2019323"/>
        </a:xfrm>
        <a:prstGeom prst="rect">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s-MX" sz="6100" kern="1200">
              <a:solidFill>
                <a:schemeClr val="tx1"/>
              </a:solidFill>
            </a:rPr>
            <a:t>Clara</a:t>
          </a:r>
          <a:endParaRPr lang="es-MX" sz="6100" kern="1200" dirty="0">
            <a:solidFill>
              <a:schemeClr val="tx1"/>
            </a:solidFill>
          </a:endParaRPr>
        </a:p>
      </dsp:txBody>
      <dsp:txXfrm>
        <a:off x="723917" y="50785"/>
        <a:ext cx="4079840" cy="2019323"/>
      </dsp:txXfrm>
    </dsp:sp>
    <dsp:sp modelId="{90D1383C-5597-4C47-B69A-556BDBF5E882}">
      <dsp:nvSpPr>
        <dsp:cNvPr id="0" name=""/>
        <dsp:cNvSpPr/>
      </dsp:nvSpPr>
      <dsp:spPr>
        <a:xfrm>
          <a:off x="5435570" y="3149"/>
          <a:ext cx="4165628" cy="2019323"/>
        </a:xfrm>
        <a:prstGeom prst="rect">
          <a:avLst/>
        </a:prstGeom>
        <a:solidFill>
          <a:schemeClr val="accent3">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s-MX" sz="6100" kern="1200" dirty="0">
              <a:solidFill>
                <a:schemeClr val="tx1"/>
              </a:solidFill>
            </a:rPr>
            <a:t>Directa</a:t>
          </a:r>
        </a:p>
      </dsp:txBody>
      <dsp:txXfrm>
        <a:off x="5435570" y="3149"/>
        <a:ext cx="4165628" cy="2019323"/>
      </dsp:txXfrm>
    </dsp:sp>
    <dsp:sp modelId="{F0724B90-7B80-4293-9F92-ACA4F5B8F558}">
      <dsp:nvSpPr>
        <dsp:cNvPr id="0" name=""/>
        <dsp:cNvSpPr/>
      </dsp:nvSpPr>
      <dsp:spPr>
        <a:xfrm>
          <a:off x="819162" y="2359026"/>
          <a:ext cx="3959253" cy="2019323"/>
        </a:xfrm>
        <a:prstGeom prst="rect">
          <a:avLst/>
        </a:prstGeom>
        <a:solidFill>
          <a:schemeClr val="accent4">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s-MX" sz="6100" kern="1200">
              <a:solidFill>
                <a:schemeClr val="tx1"/>
              </a:solidFill>
            </a:rPr>
            <a:t>Honesta</a:t>
          </a:r>
          <a:endParaRPr lang="es-MX" sz="6100" kern="1200" dirty="0">
            <a:solidFill>
              <a:schemeClr val="tx1"/>
            </a:solidFill>
          </a:endParaRPr>
        </a:p>
      </dsp:txBody>
      <dsp:txXfrm>
        <a:off x="819162" y="2359026"/>
        <a:ext cx="3959253" cy="2019323"/>
      </dsp:txXfrm>
    </dsp:sp>
    <dsp:sp modelId="{41CA1BC8-79B1-4B5E-8D96-DED1ABE366F7}">
      <dsp:nvSpPr>
        <dsp:cNvPr id="0" name=""/>
        <dsp:cNvSpPr/>
      </dsp:nvSpPr>
      <dsp:spPr>
        <a:xfrm>
          <a:off x="5543570" y="2359026"/>
          <a:ext cx="4133823" cy="2019323"/>
        </a:xfrm>
        <a:prstGeom prst="rect">
          <a:avLst/>
        </a:prstGeom>
        <a:solidFill>
          <a:schemeClr val="accent5">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s-MX" sz="6100" kern="1200" dirty="0">
              <a:solidFill>
                <a:schemeClr val="tx1"/>
              </a:solidFill>
            </a:rPr>
            <a:t>Respetuosa</a:t>
          </a:r>
        </a:p>
      </dsp:txBody>
      <dsp:txXfrm>
        <a:off x="5543570" y="2359026"/>
        <a:ext cx="4133823" cy="20193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E3757-C2B9-413E-8468-79D25D3B3062}">
      <dsp:nvSpPr>
        <dsp:cNvPr id="0" name=""/>
        <dsp:cNvSpPr/>
      </dsp:nvSpPr>
      <dsp:spPr>
        <a:xfrm>
          <a:off x="2" y="19044"/>
          <a:ext cx="5095872" cy="173450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MX" sz="3600" kern="1200" dirty="0">
              <a:solidFill>
                <a:schemeClr val="tx1"/>
              </a:solidFill>
            </a:rPr>
            <a:t>Pensamiento lateral</a:t>
          </a:r>
        </a:p>
      </dsp:txBody>
      <dsp:txXfrm>
        <a:off x="50804" y="69846"/>
        <a:ext cx="2911845" cy="1632898"/>
      </dsp:txXfrm>
    </dsp:sp>
    <dsp:sp modelId="{E8DAA37A-CA44-4BD4-A715-B9CAB7F476D3}">
      <dsp:nvSpPr>
        <dsp:cNvPr id="0" name=""/>
        <dsp:cNvSpPr/>
      </dsp:nvSpPr>
      <dsp:spPr>
        <a:xfrm>
          <a:off x="95229" y="1995019"/>
          <a:ext cx="4943447" cy="1734502"/>
        </a:xfrm>
        <a:prstGeom prst="roundRect">
          <a:avLst>
            <a:gd name="adj" fmla="val 10000"/>
          </a:avLst>
        </a:prstGeom>
        <a:solidFill>
          <a:schemeClr val="accent4">
            <a:hueOff val="822717"/>
            <a:satOff val="3566"/>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MX" sz="3600" kern="1200" dirty="0">
              <a:solidFill>
                <a:schemeClr val="tx1"/>
              </a:solidFill>
            </a:rPr>
            <a:t>Creatividad</a:t>
          </a:r>
        </a:p>
      </dsp:txBody>
      <dsp:txXfrm>
        <a:off x="146031" y="2045821"/>
        <a:ext cx="3118946" cy="1632898"/>
      </dsp:txXfrm>
    </dsp:sp>
    <dsp:sp modelId="{32457240-1A94-4D60-A78F-4B27FAA27D78}">
      <dsp:nvSpPr>
        <dsp:cNvPr id="0" name=""/>
        <dsp:cNvSpPr/>
      </dsp:nvSpPr>
      <dsp:spPr>
        <a:xfrm>
          <a:off x="24" y="4047173"/>
          <a:ext cx="5095872" cy="1734502"/>
        </a:xfrm>
        <a:prstGeom prst="roundRect">
          <a:avLst>
            <a:gd name="adj" fmla="val 10000"/>
          </a:avLst>
        </a:prstGeom>
        <a:solidFill>
          <a:schemeClr val="accent4">
            <a:hueOff val="1645434"/>
            <a:satOff val="7132"/>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MX" sz="3600" kern="1200" dirty="0">
              <a:solidFill>
                <a:schemeClr val="tx1"/>
              </a:solidFill>
            </a:rPr>
            <a:t>Hermenéutica</a:t>
          </a:r>
        </a:p>
      </dsp:txBody>
      <dsp:txXfrm>
        <a:off x="50826" y="4097975"/>
        <a:ext cx="3218248" cy="1632898"/>
      </dsp:txXfrm>
    </dsp:sp>
    <dsp:sp modelId="{75687544-5022-4B85-B086-DF91685FC661}">
      <dsp:nvSpPr>
        <dsp:cNvPr id="0" name=""/>
        <dsp:cNvSpPr/>
      </dsp:nvSpPr>
      <dsp:spPr>
        <a:xfrm>
          <a:off x="3204066" y="1315331"/>
          <a:ext cx="1127426" cy="1127426"/>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MX" sz="3600" kern="1200">
            <a:solidFill>
              <a:schemeClr val="tx1"/>
            </a:solidFill>
          </a:endParaRPr>
        </a:p>
      </dsp:txBody>
      <dsp:txXfrm>
        <a:off x="3457737" y="1315331"/>
        <a:ext cx="620084" cy="848388"/>
      </dsp:txXfrm>
    </dsp:sp>
    <dsp:sp modelId="{80A7A941-C77D-40EA-B3CB-74EC2FCC4845}">
      <dsp:nvSpPr>
        <dsp:cNvPr id="0" name=""/>
        <dsp:cNvSpPr/>
      </dsp:nvSpPr>
      <dsp:spPr>
        <a:xfrm>
          <a:off x="3586257" y="3327354"/>
          <a:ext cx="1127426" cy="1127426"/>
        </a:xfrm>
        <a:prstGeom prst="downArrow">
          <a:avLst>
            <a:gd name="adj1" fmla="val 55000"/>
            <a:gd name="adj2" fmla="val 45000"/>
          </a:avLst>
        </a:prstGeom>
        <a:solidFill>
          <a:schemeClr val="accent4">
            <a:tint val="40000"/>
            <a:alpha val="90000"/>
            <a:hueOff val="2274726"/>
            <a:satOff val="8522"/>
            <a:lumOff val="1100"/>
            <a:alphaOff val="0"/>
          </a:schemeClr>
        </a:solidFill>
        <a:ln w="15875" cap="flat" cmpd="sng" algn="ctr">
          <a:solidFill>
            <a:schemeClr val="accent4">
              <a:tint val="40000"/>
              <a:alpha val="90000"/>
              <a:hueOff val="2274726"/>
              <a:satOff val="8522"/>
              <a:lumOff val="1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MX" sz="3600" kern="1200">
            <a:solidFill>
              <a:schemeClr val="tx1"/>
            </a:solidFill>
          </a:endParaRPr>
        </a:p>
      </dsp:txBody>
      <dsp:txXfrm>
        <a:off x="3839928" y="3327354"/>
        <a:ext cx="620084" cy="8483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6C79B-3153-4E98-ADF7-85BD71830F18}">
      <dsp:nvSpPr>
        <dsp:cNvPr id="0" name=""/>
        <dsp:cNvSpPr/>
      </dsp:nvSpPr>
      <dsp:spPr>
        <a:xfrm>
          <a:off x="0" y="521919"/>
          <a:ext cx="10132695" cy="8064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DD3CCD-4CB4-490C-8061-8CE0EC3D6A8C}">
      <dsp:nvSpPr>
        <dsp:cNvPr id="0" name=""/>
        <dsp:cNvSpPr/>
      </dsp:nvSpPr>
      <dsp:spPr>
        <a:xfrm>
          <a:off x="506634" y="49598"/>
          <a:ext cx="7092886" cy="94464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094" tIns="0" rIns="268094" bIns="0" numCol="1" spcCol="1270" anchor="ctr" anchorCtr="0">
          <a:noAutofit/>
        </a:bodyPr>
        <a:lstStyle/>
        <a:p>
          <a:pPr marL="0" lvl="0" indent="0" algn="l" defTabSz="1600200">
            <a:lnSpc>
              <a:spcPct val="90000"/>
            </a:lnSpc>
            <a:spcBef>
              <a:spcPct val="0"/>
            </a:spcBef>
            <a:spcAft>
              <a:spcPct val="35000"/>
            </a:spcAft>
            <a:buNone/>
          </a:pPr>
          <a:r>
            <a:rPr lang="es-MX" sz="3600" kern="1200" dirty="0">
              <a:solidFill>
                <a:schemeClr val="tx1"/>
              </a:solidFill>
            </a:rPr>
            <a:t>Visuales</a:t>
          </a:r>
        </a:p>
      </dsp:txBody>
      <dsp:txXfrm>
        <a:off x="552748" y="95712"/>
        <a:ext cx="7000658" cy="852412"/>
      </dsp:txXfrm>
    </dsp:sp>
    <dsp:sp modelId="{95C4D06E-62A6-46E6-9CF7-2B8EDB31E828}">
      <dsp:nvSpPr>
        <dsp:cNvPr id="0" name=""/>
        <dsp:cNvSpPr/>
      </dsp:nvSpPr>
      <dsp:spPr>
        <a:xfrm>
          <a:off x="0" y="1973439"/>
          <a:ext cx="10132695" cy="806400"/>
        </a:xfrm>
        <a:prstGeom prst="rect">
          <a:avLst/>
        </a:prstGeom>
        <a:solidFill>
          <a:schemeClr val="lt1">
            <a:alpha val="90000"/>
            <a:hueOff val="0"/>
            <a:satOff val="0"/>
            <a:lumOff val="0"/>
            <a:alphaOff val="0"/>
          </a:schemeClr>
        </a:solidFill>
        <a:ln w="15875" cap="flat" cmpd="sng" algn="ctr">
          <a:solidFill>
            <a:schemeClr val="accent4">
              <a:hueOff val="822717"/>
              <a:satOff val="3566"/>
              <a:lumOff val="2353"/>
              <a:alphaOff val="0"/>
            </a:schemeClr>
          </a:solidFill>
          <a:prstDash val="solid"/>
        </a:ln>
        <a:effectLst/>
      </dsp:spPr>
      <dsp:style>
        <a:lnRef idx="2">
          <a:scrgbClr r="0" g="0" b="0"/>
        </a:lnRef>
        <a:fillRef idx="1">
          <a:scrgbClr r="0" g="0" b="0"/>
        </a:fillRef>
        <a:effectRef idx="0">
          <a:scrgbClr r="0" g="0" b="0"/>
        </a:effectRef>
        <a:fontRef idx="minor"/>
      </dsp:style>
    </dsp:sp>
    <dsp:sp modelId="{9308DF7D-2FB5-430B-A482-9BE3C80563E1}">
      <dsp:nvSpPr>
        <dsp:cNvPr id="0" name=""/>
        <dsp:cNvSpPr/>
      </dsp:nvSpPr>
      <dsp:spPr>
        <a:xfrm>
          <a:off x="506634" y="1501119"/>
          <a:ext cx="7092886" cy="944640"/>
        </a:xfrm>
        <a:prstGeom prst="roundRect">
          <a:avLst/>
        </a:prstGeom>
        <a:solidFill>
          <a:schemeClr val="accent4">
            <a:hueOff val="822717"/>
            <a:satOff val="3566"/>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094" tIns="0" rIns="268094" bIns="0" numCol="1" spcCol="1270" anchor="ctr" anchorCtr="0">
          <a:noAutofit/>
        </a:bodyPr>
        <a:lstStyle/>
        <a:p>
          <a:pPr marL="0" lvl="0" indent="0" algn="l" defTabSz="1600200">
            <a:lnSpc>
              <a:spcPct val="90000"/>
            </a:lnSpc>
            <a:spcBef>
              <a:spcPct val="0"/>
            </a:spcBef>
            <a:spcAft>
              <a:spcPct val="35000"/>
            </a:spcAft>
            <a:buNone/>
          </a:pPr>
          <a:r>
            <a:rPr lang="es-MX" sz="3600" kern="1200" dirty="0">
              <a:solidFill>
                <a:schemeClr val="tx1"/>
              </a:solidFill>
            </a:rPr>
            <a:t>Auditivos</a:t>
          </a:r>
        </a:p>
      </dsp:txBody>
      <dsp:txXfrm>
        <a:off x="552748" y="1547233"/>
        <a:ext cx="7000658" cy="852412"/>
      </dsp:txXfrm>
    </dsp:sp>
    <dsp:sp modelId="{D5CB78A1-3161-424C-9040-1A921E2FB14F}">
      <dsp:nvSpPr>
        <dsp:cNvPr id="0" name=""/>
        <dsp:cNvSpPr/>
      </dsp:nvSpPr>
      <dsp:spPr>
        <a:xfrm>
          <a:off x="0" y="3424958"/>
          <a:ext cx="10132695" cy="806400"/>
        </a:xfrm>
        <a:prstGeom prst="rect">
          <a:avLst/>
        </a:prstGeom>
        <a:solidFill>
          <a:schemeClr val="lt1">
            <a:alpha val="90000"/>
            <a:hueOff val="0"/>
            <a:satOff val="0"/>
            <a:lumOff val="0"/>
            <a:alphaOff val="0"/>
          </a:schemeClr>
        </a:solidFill>
        <a:ln w="15875" cap="flat" cmpd="sng" algn="ctr">
          <a:solidFill>
            <a:schemeClr val="accent4">
              <a:hueOff val="1645434"/>
              <a:satOff val="7132"/>
              <a:lumOff val="4706"/>
              <a:alphaOff val="0"/>
            </a:schemeClr>
          </a:solidFill>
          <a:prstDash val="solid"/>
        </a:ln>
        <a:effectLst/>
      </dsp:spPr>
      <dsp:style>
        <a:lnRef idx="2">
          <a:scrgbClr r="0" g="0" b="0"/>
        </a:lnRef>
        <a:fillRef idx="1">
          <a:scrgbClr r="0" g="0" b="0"/>
        </a:fillRef>
        <a:effectRef idx="0">
          <a:scrgbClr r="0" g="0" b="0"/>
        </a:effectRef>
        <a:fontRef idx="minor"/>
      </dsp:style>
    </dsp:sp>
    <dsp:sp modelId="{D8FC80B3-195F-40E0-B047-ACDE118088C2}">
      <dsp:nvSpPr>
        <dsp:cNvPr id="0" name=""/>
        <dsp:cNvSpPr/>
      </dsp:nvSpPr>
      <dsp:spPr>
        <a:xfrm>
          <a:off x="506634" y="2952639"/>
          <a:ext cx="7092886" cy="944640"/>
        </a:xfrm>
        <a:prstGeom prst="roundRect">
          <a:avLst/>
        </a:prstGeom>
        <a:solidFill>
          <a:schemeClr val="accent4">
            <a:hueOff val="1645434"/>
            <a:satOff val="7132"/>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094" tIns="0" rIns="268094" bIns="0" numCol="1" spcCol="1270" anchor="ctr" anchorCtr="0">
          <a:noAutofit/>
        </a:bodyPr>
        <a:lstStyle/>
        <a:p>
          <a:pPr marL="0" lvl="0" indent="0" algn="l" defTabSz="1600200">
            <a:lnSpc>
              <a:spcPct val="90000"/>
            </a:lnSpc>
            <a:spcBef>
              <a:spcPct val="0"/>
            </a:spcBef>
            <a:spcAft>
              <a:spcPct val="35000"/>
            </a:spcAft>
            <a:buNone/>
          </a:pPr>
          <a:r>
            <a:rPr lang="es-MX" sz="3600" kern="1200" dirty="0">
              <a:solidFill>
                <a:schemeClr val="tx1"/>
              </a:solidFill>
            </a:rPr>
            <a:t>Kinestésicos</a:t>
          </a:r>
        </a:p>
      </dsp:txBody>
      <dsp:txXfrm>
        <a:off x="552748" y="2998753"/>
        <a:ext cx="7000658" cy="85241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B3002-AFFD-4E1A-AA48-A46D5BD26C0C}" type="datetimeFigureOut">
              <a:rPr lang="es-MX" smtClean="0"/>
              <a:t>22/10/2019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A86B9A-C12B-4D35-A075-F87A66B52090}"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51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B3002-AFFD-4E1A-AA48-A46D5BD26C0C}" type="datetimeFigureOut">
              <a:rPr lang="es-MX" smtClean="0"/>
              <a:t>22/10/2019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A86B9A-C12B-4D35-A075-F87A66B52090}" type="slidenum">
              <a:rPr lang="es-MX" smtClean="0"/>
              <a:t>‹Nº›</a:t>
            </a:fld>
            <a:endParaRPr lang="es-MX"/>
          </a:p>
        </p:txBody>
      </p:sp>
    </p:spTree>
    <p:extLst>
      <p:ext uri="{BB962C8B-B14F-4D97-AF65-F5344CB8AC3E}">
        <p14:creationId xmlns:p14="http://schemas.microsoft.com/office/powerpoint/2010/main" val="3547998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B3002-AFFD-4E1A-AA48-A46D5BD26C0C}" type="datetimeFigureOut">
              <a:rPr lang="es-MX" smtClean="0"/>
              <a:t>22/10/2019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A86B9A-C12B-4D35-A075-F87A66B52090}" type="slidenum">
              <a:rPr lang="es-MX" smtClean="0"/>
              <a:t>‹Nº›</a:t>
            </a:fld>
            <a:endParaRPr lang="es-MX"/>
          </a:p>
        </p:txBody>
      </p:sp>
    </p:spTree>
    <p:extLst>
      <p:ext uri="{BB962C8B-B14F-4D97-AF65-F5344CB8AC3E}">
        <p14:creationId xmlns:p14="http://schemas.microsoft.com/office/powerpoint/2010/main" val="240673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B3002-AFFD-4E1A-AA48-A46D5BD26C0C}" type="datetimeFigureOut">
              <a:rPr lang="es-MX" smtClean="0"/>
              <a:t>22/10/2019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A86B9A-C12B-4D35-A075-F87A66B52090}" type="slidenum">
              <a:rPr lang="es-MX" smtClean="0"/>
              <a:t>‹Nº›</a:t>
            </a:fld>
            <a:endParaRPr lang="es-MX"/>
          </a:p>
        </p:txBody>
      </p:sp>
    </p:spTree>
    <p:extLst>
      <p:ext uri="{BB962C8B-B14F-4D97-AF65-F5344CB8AC3E}">
        <p14:creationId xmlns:p14="http://schemas.microsoft.com/office/powerpoint/2010/main" val="335065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756B3002-AFFD-4E1A-AA48-A46D5BD26C0C}" type="datetimeFigureOut">
              <a:rPr lang="es-MX" smtClean="0"/>
              <a:t>22/10/2019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FA86B9A-C12B-4D35-A075-F87A66B52090}"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778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B3002-AFFD-4E1A-AA48-A46D5BD26C0C}" type="datetimeFigureOut">
              <a:rPr lang="es-MX" smtClean="0"/>
              <a:t>22/10/2019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FA86B9A-C12B-4D35-A075-F87A66B52090}" type="slidenum">
              <a:rPr lang="es-MX" smtClean="0"/>
              <a:t>‹Nº›</a:t>
            </a:fld>
            <a:endParaRPr lang="es-MX"/>
          </a:p>
        </p:txBody>
      </p:sp>
    </p:spTree>
    <p:extLst>
      <p:ext uri="{BB962C8B-B14F-4D97-AF65-F5344CB8AC3E}">
        <p14:creationId xmlns:p14="http://schemas.microsoft.com/office/powerpoint/2010/main" val="2397864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B3002-AFFD-4E1A-AA48-A46D5BD26C0C}" type="datetimeFigureOut">
              <a:rPr lang="es-MX" smtClean="0"/>
              <a:t>22/10/2019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FA86B9A-C12B-4D35-A075-F87A66B52090}" type="slidenum">
              <a:rPr lang="es-MX" smtClean="0"/>
              <a:t>‹Nº›</a:t>
            </a:fld>
            <a:endParaRPr lang="es-MX"/>
          </a:p>
        </p:txBody>
      </p:sp>
    </p:spTree>
    <p:extLst>
      <p:ext uri="{BB962C8B-B14F-4D97-AF65-F5344CB8AC3E}">
        <p14:creationId xmlns:p14="http://schemas.microsoft.com/office/powerpoint/2010/main" val="1184089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56B3002-AFFD-4E1A-AA48-A46D5BD26C0C}" type="datetimeFigureOut">
              <a:rPr lang="es-MX" smtClean="0"/>
              <a:t>22/10/2019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FA86B9A-C12B-4D35-A075-F87A66B52090}" type="slidenum">
              <a:rPr lang="es-MX" smtClean="0"/>
              <a:t>‹Nº›</a:t>
            </a:fld>
            <a:endParaRPr lang="es-MX"/>
          </a:p>
        </p:txBody>
      </p:sp>
    </p:spTree>
    <p:extLst>
      <p:ext uri="{BB962C8B-B14F-4D97-AF65-F5344CB8AC3E}">
        <p14:creationId xmlns:p14="http://schemas.microsoft.com/office/powerpoint/2010/main" val="26823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56B3002-AFFD-4E1A-AA48-A46D5BD26C0C}" type="datetimeFigureOut">
              <a:rPr lang="es-MX" smtClean="0"/>
              <a:t>22/10/2019</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7FA86B9A-C12B-4D35-A075-F87A66B52090}" type="slidenum">
              <a:rPr lang="es-MX" smtClean="0"/>
              <a:t>‹Nº›</a:t>
            </a:fld>
            <a:endParaRPr lang="es-MX"/>
          </a:p>
        </p:txBody>
      </p:sp>
    </p:spTree>
    <p:extLst>
      <p:ext uri="{BB962C8B-B14F-4D97-AF65-F5344CB8AC3E}">
        <p14:creationId xmlns:p14="http://schemas.microsoft.com/office/powerpoint/2010/main" val="392542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56B3002-AFFD-4E1A-AA48-A46D5BD26C0C}" type="datetimeFigureOut">
              <a:rPr lang="es-MX" smtClean="0"/>
              <a:t>22/10/2019</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FA86B9A-C12B-4D35-A075-F87A66B52090}" type="slidenum">
              <a:rPr lang="es-MX" smtClean="0"/>
              <a:t>‹Nº›</a:t>
            </a:fld>
            <a:endParaRPr lang="es-MX"/>
          </a:p>
        </p:txBody>
      </p:sp>
    </p:spTree>
    <p:extLst>
      <p:ext uri="{BB962C8B-B14F-4D97-AF65-F5344CB8AC3E}">
        <p14:creationId xmlns:p14="http://schemas.microsoft.com/office/powerpoint/2010/main" val="1182055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756B3002-AFFD-4E1A-AA48-A46D5BD26C0C}" type="datetimeFigureOut">
              <a:rPr lang="es-MX" smtClean="0"/>
              <a:t>22/10/2019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FA86B9A-C12B-4D35-A075-F87A66B52090}" type="slidenum">
              <a:rPr lang="es-MX" smtClean="0"/>
              <a:t>‹Nº›</a:t>
            </a:fld>
            <a:endParaRPr lang="es-MX"/>
          </a:p>
        </p:txBody>
      </p:sp>
    </p:spTree>
    <p:extLst>
      <p:ext uri="{BB962C8B-B14F-4D97-AF65-F5344CB8AC3E}">
        <p14:creationId xmlns:p14="http://schemas.microsoft.com/office/powerpoint/2010/main" val="221155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56B3002-AFFD-4E1A-AA48-A46D5BD26C0C}" type="datetimeFigureOut">
              <a:rPr lang="es-MX" smtClean="0"/>
              <a:t>22/10/2019</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FA86B9A-C12B-4D35-A075-F87A66B52090}"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8045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vJjxcrzNpn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15A8D2-940E-4C28-97D0-BEEBE24EF1B0}"/>
              </a:ext>
            </a:extLst>
          </p:cNvPr>
          <p:cNvSpPr>
            <a:spLocks noGrp="1"/>
          </p:cNvSpPr>
          <p:nvPr>
            <p:ph type="ctrTitle"/>
          </p:nvPr>
        </p:nvSpPr>
        <p:spPr>
          <a:xfrm>
            <a:off x="178903" y="357810"/>
            <a:ext cx="11767932" cy="3826564"/>
          </a:xfrm>
        </p:spPr>
        <p:txBody>
          <a:bodyPr>
            <a:normAutofit fontScale="90000"/>
          </a:bodyPr>
          <a:lstStyle/>
          <a:p>
            <a:r>
              <a:rPr lang="es-MX" dirty="0"/>
              <a:t>									</a:t>
            </a:r>
            <a:br>
              <a:rPr lang="es-MX" dirty="0"/>
            </a:br>
            <a:r>
              <a:rPr lang="es-MX" dirty="0"/>
              <a:t>						</a:t>
            </a:r>
            <a:br>
              <a:rPr lang="es-MX" dirty="0"/>
            </a:br>
            <a:br>
              <a:rPr lang="es-MX" dirty="0"/>
            </a:br>
            <a:br>
              <a:rPr lang="es-MX" dirty="0"/>
            </a:br>
            <a:r>
              <a:rPr lang="es-MX" dirty="0"/>
              <a:t>Habilidades sociales y emocionales para la Educación Básica</a:t>
            </a:r>
          </a:p>
        </p:txBody>
      </p:sp>
      <p:sp>
        <p:nvSpPr>
          <p:cNvPr id="4" name="Subtítulo 3">
            <a:extLst>
              <a:ext uri="{FF2B5EF4-FFF2-40B4-BE49-F238E27FC236}">
                <a16:creationId xmlns:a16="http://schemas.microsoft.com/office/drawing/2014/main" id="{478CC256-C617-4D77-AF36-71E4200F0C1D}"/>
              </a:ext>
            </a:extLst>
          </p:cNvPr>
          <p:cNvSpPr>
            <a:spLocks noGrp="1"/>
          </p:cNvSpPr>
          <p:nvPr>
            <p:ph type="subTitle" idx="1"/>
          </p:nvPr>
        </p:nvSpPr>
        <p:spPr/>
        <p:txBody>
          <a:bodyPr>
            <a:noAutofit/>
          </a:bodyPr>
          <a:lstStyle/>
          <a:p>
            <a:r>
              <a:rPr lang="es-MX" sz="2800" dirty="0"/>
              <a:t>Promoción y materiales</a:t>
            </a:r>
          </a:p>
          <a:p>
            <a:r>
              <a:rPr lang="es-MX" sz="2800" dirty="0"/>
              <a:t>Coahuila, 2019</a:t>
            </a:r>
          </a:p>
        </p:txBody>
      </p:sp>
    </p:spTree>
    <p:extLst>
      <p:ext uri="{BB962C8B-B14F-4D97-AF65-F5344CB8AC3E}">
        <p14:creationId xmlns:p14="http://schemas.microsoft.com/office/powerpoint/2010/main" val="2158607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5082-92A7-4EBB-9FC1-CADCFB7C4FD8}"/>
              </a:ext>
            </a:extLst>
          </p:cNvPr>
          <p:cNvSpPr>
            <a:spLocks noGrp="1"/>
          </p:cNvSpPr>
          <p:nvPr>
            <p:ph type="title"/>
          </p:nvPr>
        </p:nvSpPr>
        <p:spPr/>
        <p:txBody>
          <a:bodyPr/>
          <a:lstStyle/>
          <a:p>
            <a:r>
              <a:rPr lang="es-MX" dirty="0"/>
              <a:t>Inteligencia emocional</a:t>
            </a:r>
          </a:p>
        </p:txBody>
      </p:sp>
      <p:graphicFrame>
        <p:nvGraphicFramePr>
          <p:cNvPr id="9" name="Diagrama 8">
            <a:extLst>
              <a:ext uri="{FF2B5EF4-FFF2-40B4-BE49-F238E27FC236}">
                <a16:creationId xmlns:a16="http://schemas.microsoft.com/office/drawing/2014/main" id="{9D12A302-43B0-4847-B884-6011B756AB4E}"/>
              </a:ext>
            </a:extLst>
          </p:cNvPr>
          <p:cNvGraphicFramePr/>
          <p:nvPr>
            <p:extLst>
              <p:ext uri="{D42A27DB-BD31-4B8C-83A1-F6EECF244321}">
                <p14:modId xmlns:p14="http://schemas.microsoft.com/office/powerpoint/2010/main" val="396997801"/>
              </p:ext>
            </p:extLst>
          </p:nvPr>
        </p:nvGraphicFramePr>
        <p:xfrm>
          <a:off x="516255" y="1866900"/>
          <a:ext cx="8128000" cy="4223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a:extLst>
              <a:ext uri="{FF2B5EF4-FFF2-40B4-BE49-F238E27FC236}">
                <a16:creationId xmlns:a16="http://schemas.microsoft.com/office/drawing/2014/main" id="{2DC5A3AE-5D1E-43E0-BD4E-252317CD9C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4021" y="1941104"/>
            <a:ext cx="3533047" cy="26460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2565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B75E80-2D18-4EBA-B253-EAF6C6E5B8D7}"/>
              </a:ext>
            </a:extLst>
          </p:cNvPr>
          <p:cNvSpPr>
            <a:spLocks noGrp="1"/>
          </p:cNvSpPr>
          <p:nvPr>
            <p:ph type="title"/>
          </p:nvPr>
        </p:nvSpPr>
        <p:spPr/>
        <p:txBody>
          <a:bodyPr/>
          <a:lstStyle/>
          <a:p>
            <a:r>
              <a:rPr lang="es-MX" dirty="0"/>
              <a:t>Emoción, sentimiento y estado de ánimo</a:t>
            </a:r>
          </a:p>
        </p:txBody>
      </p:sp>
      <p:graphicFrame>
        <p:nvGraphicFramePr>
          <p:cNvPr id="6" name="Marcador de contenido 5">
            <a:extLst>
              <a:ext uri="{FF2B5EF4-FFF2-40B4-BE49-F238E27FC236}">
                <a16:creationId xmlns:a16="http://schemas.microsoft.com/office/drawing/2014/main" id="{7D95EA75-440F-40FF-A00D-4474409A8997}"/>
              </a:ext>
            </a:extLst>
          </p:cNvPr>
          <p:cNvGraphicFramePr>
            <a:graphicFrameLocks noGrp="1"/>
          </p:cNvGraphicFramePr>
          <p:nvPr>
            <p:ph idx="1"/>
            <p:extLst>
              <p:ext uri="{D42A27DB-BD31-4B8C-83A1-F6EECF244321}">
                <p14:modId xmlns:p14="http://schemas.microsoft.com/office/powerpoint/2010/main" val="3408670878"/>
              </p:ext>
            </p:extLst>
          </p:nvPr>
        </p:nvGraphicFramePr>
        <p:xfrm>
          <a:off x="339725" y="1846263"/>
          <a:ext cx="11563350" cy="4268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1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46491-DD65-4698-9406-78F8859BBE68}"/>
              </a:ext>
            </a:extLst>
          </p:cNvPr>
          <p:cNvSpPr>
            <a:spLocks noGrp="1"/>
          </p:cNvSpPr>
          <p:nvPr>
            <p:ph type="title"/>
          </p:nvPr>
        </p:nvSpPr>
        <p:spPr/>
        <p:txBody>
          <a:bodyPr/>
          <a:lstStyle/>
          <a:p>
            <a:r>
              <a:rPr lang="es-MX" dirty="0"/>
              <a:t>Asertividad</a:t>
            </a:r>
          </a:p>
        </p:txBody>
      </p:sp>
      <p:sp>
        <p:nvSpPr>
          <p:cNvPr id="3" name="Rectángulo: esquinas redondeadas 2">
            <a:extLst>
              <a:ext uri="{FF2B5EF4-FFF2-40B4-BE49-F238E27FC236}">
                <a16:creationId xmlns:a16="http://schemas.microsoft.com/office/drawing/2014/main" id="{136F4223-B9F5-4005-A772-9855A3A8E0A4}"/>
              </a:ext>
            </a:extLst>
          </p:cNvPr>
          <p:cNvSpPr/>
          <p:nvPr/>
        </p:nvSpPr>
        <p:spPr>
          <a:xfrm>
            <a:off x="1097280" y="2124075"/>
            <a:ext cx="10058400" cy="26098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3200" dirty="0">
                <a:solidFill>
                  <a:schemeClr val="tx1"/>
                </a:solidFill>
                <a:latin typeface="Lato"/>
              </a:rPr>
              <a:t>La </a:t>
            </a:r>
            <a:r>
              <a:rPr lang="es-MX" sz="3200" b="1" dirty="0">
                <a:solidFill>
                  <a:schemeClr val="tx1"/>
                </a:solidFill>
                <a:latin typeface="Lato"/>
              </a:rPr>
              <a:t>asertividad</a:t>
            </a:r>
            <a:r>
              <a:rPr lang="es-MX" sz="3200" dirty="0">
                <a:solidFill>
                  <a:schemeClr val="tx1"/>
                </a:solidFill>
                <a:latin typeface="Lato"/>
              </a:rPr>
              <a:t> es una habilidad social que nos permite expresar nuestros derechos, opiniones, ideas, necesidades y sentimientos de forma clara, honesta y sincera sin herir o perjudicar a los demás.</a:t>
            </a:r>
            <a:endParaRPr lang="es-MX" sz="3200" dirty="0">
              <a:solidFill>
                <a:schemeClr val="tx1"/>
              </a:solidFill>
            </a:endParaRPr>
          </a:p>
        </p:txBody>
      </p:sp>
    </p:spTree>
    <p:extLst>
      <p:ext uri="{BB962C8B-B14F-4D97-AF65-F5344CB8AC3E}">
        <p14:creationId xmlns:p14="http://schemas.microsoft.com/office/powerpoint/2010/main" val="3309602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1C8EE0-77E6-4349-96FC-31854C17288B}"/>
              </a:ext>
            </a:extLst>
          </p:cNvPr>
          <p:cNvSpPr>
            <a:spLocks noGrp="1"/>
          </p:cNvSpPr>
          <p:nvPr>
            <p:ph type="title"/>
          </p:nvPr>
        </p:nvSpPr>
        <p:spPr/>
        <p:txBody>
          <a:bodyPr/>
          <a:lstStyle/>
          <a:p>
            <a:r>
              <a:rPr lang="es-MX" dirty="0"/>
              <a:t>Comunicación asertiva</a:t>
            </a:r>
          </a:p>
        </p:txBody>
      </p:sp>
      <p:graphicFrame>
        <p:nvGraphicFramePr>
          <p:cNvPr id="3" name="Diagrama 2">
            <a:extLst>
              <a:ext uri="{FF2B5EF4-FFF2-40B4-BE49-F238E27FC236}">
                <a16:creationId xmlns:a16="http://schemas.microsoft.com/office/drawing/2014/main" id="{92A45E9F-E559-4AAA-8A5B-31A066A6F32D}"/>
              </a:ext>
            </a:extLst>
          </p:cNvPr>
          <p:cNvGraphicFramePr/>
          <p:nvPr>
            <p:extLst>
              <p:ext uri="{D42A27DB-BD31-4B8C-83A1-F6EECF244321}">
                <p14:modId xmlns:p14="http://schemas.microsoft.com/office/powerpoint/2010/main" val="3599162606"/>
              </p:ext>
            </p:extLst>
          </p:nvPr>
        </p:nvGraphicFramePr>
        <p:xfrm>
          <a:off x="933449" y="1847850"/>
          <a:ext cx="10620375" cy="4381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1234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ágono 2">
            <a:extLst>
              <a:ext uri="{FF2B5EF4-FFF2-40B4-BE49-F238E27FC236}">
                <a16:creationId xmlns:a16="http://schemas.microsoft.com/office/drawing/2014/main" id="{BA754963-272B-45B6-A6E7-A0F74E1B5DE7}"/>
              </a:ext>
            </a:extLst>
          </p:cNvPr>
          <p:cNvSpPr/>
          <p:nvPr/>
        </p:nvSpPr>
        <p:spPr>
          <a:xfrm>
            <a:off x="857249" y="104776"/>
            <a:ext cx="6048375" cy="6038850"/>
          </a:xfrm>
          <a:prstGeom prst="pentag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graphicFrame>
        <p:nvGraphicFramePr>
          <p:cNvPr id="4" name="Diagrama 3">
            <a:extLst>
              <a:ext uri="{FF2B5EF4-FFF2-40B4-BE49-F238E27FC236}">
                <a16:creationId xmlns:a16="http://schemas.microsoft.com/office/drawing/2014/main" id="{AF9FF560-54E2-4BAE-809F-1847B85C1210}"/>
              </a:ext>
            </a:extLst>
          </p:cNvPr>
          <p:cNvGraphicFramePr/>
          <p:nvPr>
            <p:extLst>
              <p:ext uri="{D42A27DB-BD31-4B8C-83A1-F6EECF244321}">
                <p14:modId xmlns:p14="http://schemas.microsoft.com/office/powerpoint/2010/main" val="1948309174"/>
              </p:ext>
            </p:extLst>
          </p:nvPr>
        </p:nvGraphicFramePr>
        <p:xfrm>
          <a:off x="7010399" y="361950"/>
          <a:ext cx="5095875" cy="5781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544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6BDA93E-910A-4BDB-9F96-F630A687E60A}"/>
              </a:ext>
            </a:extLst>
          </p:cNvPr>
          <p:cNvSpPr>
            <a:spLocks noGrp="1"/>
          </p:cNvSpPr>
          <p:nvPr>
            <p:ph sz="half" idx="1"/>
          </p:nvPr>
        </p:nvSpPr>
        <p:spPr>
          <a:xfrm>
            <a:off x="1097278" y="2266950"/>
            <a:ext cx="4937760" cy="3602144"/>
          </a:xfrm>
        </p:spPr>
        <p:txBody>
          <a:bodyPr>
            <a:normAutofit/>
          </a:bodyPr>
          <a:lstStyle/>
          <a:p>
            <a:endParaRPr lang="es-MX" dirty="0"/>
          </a:p>
        </p:txBody>
      </p:sp>
      <p:sp>
        <p:nvSpPr>
          <p:cNvPr id="4" name="Marcador de contenido 3">
            <a:extLst>
              <a:ext uri="{FF2B5EF4-FFF2-40B4-BE49-F238E27FC236}">
                <a16:creationId xmlns:a16="http://schemas.microsoft.com/office/drawing/2014/main" id="{B07A6104-2C98-4C1C-9D03-AF8F572D7949}"/>
              </a:ext>
            </a:extLst>
          </p:cNvPr>
          <p:cNvSpPr>
            <a:spLocks noGrp="1"/>
          </p:cNvSpPr>
          <p:nvPr>
            <p:ph sz="half" idx="2"/>
          </p:nvPr>
        </p:nvSpPr>
        <p:spPr>
          <a:xfrm>
            <a:off x="6217920" y="304800"/>
            <a:ext cx="4937760" cy="5564295"/>
          </a:xfrm>
        </p:spPr>
        <p:txBody>
          <a:bodyPr/>
          <a:lstStyle/>
          <a:p>
            <a:endParaRPr lang="es-MX" dirty="0"/>
          </a:p>
        </p:txBody>
      </p:sp>
    </p:spTree>
    <p:extLst>
      <p:ext uri="{BB962C8B-B14F-4D97-AF65-F5344CB8AC3E}">
        <p14:creationId xmlns:p14="http://schemas.microsoft.com/office/powerpoint/2010/main" val="404541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57ACC1-5051-4A01-BB3F-C44EE2C05915}"/>
              </a:ext>
            </a:extLst>
          </p:cNvPr>
          <p:cNvSpPr>
            <a:spLocks noGrp="1"/>
          </p:cNvSpPr>
          <p:nvPr>
            <p:ph type="title"/>
          </p:nvPr>
        </p:nvSpPr>
        <p:spPr/>
        <p:txBody>
          <a:bodyPr/>
          <a:lstStyle/>
          <a:p>
            <a:r>
              <a:rPr lang="es-MX" dirty="0"/>
              <a:t>Hermenéutica</a:t>
            </a:r>
          </a:p>
        </p:txBody>
      </p:sp>
      <p:sp>
        <p:nvSpPr>
          <p:cNvPr id="3" name="Rectángulo: esquinas redondeadas 2">
            <a:extLst>
              <a:ext uri="{FF2B5EF4-FFF2-40B4-BE49-F238E27FC236}">
                <a16:creationId xmlns:a16="http://schemas.microsoft.com/office/drawing/2014/main" id="{1A90F74D-05F5-42DD-9EEC-15B384EA4A81}"/>
              </a:ext>
            </a:extLst>
          </p:cNvPr>
          <p:cNvSpPr/>
          <p:nvPr/>
        </p:nvSpPr>
        <p:spPr>
          <a:xfrm>
            <a:off x="1097280" y="1892518"/>
            <a:ext cx="10058400" cy="17906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solidFill>
                  <a:schemeClr val="tx1"/>
                </a:solidFill>
              </a:rPr>
              <a:t>El término hermenéutica deriva del griego </a:t>
            </a:r>
            <a:r>
              <a:rPr lang="es-MX" sz="3200" dirty="0" err="1">
                <a:solidFill>
                  <a:schemeClr val="tx1"/>
                </a:solidFill>
              </a:rPr>
              <a:t>ἑρμηνευτικὴ</a:t>
            </a:r>
            <a:r>
              <a:rPr lang="es-MX" sz="3200" dirty="0">
                <a:solidFill>
                  <a:schemeClr val="tx1"/>
                </a:solidFill>
              </a:rPr>
              <a:t> </a:t>
            </a:r>
            <a:r>
              <a:rPr lang="es-MX" sz="3200" dirty="0" err="1">
                <a:solidFill>
                  <a:schemeClr val="tx1"/>
                </a:solidFill>
              </a:rPr>
              <a:t>τέχνη</a:t>
            </a:r>
            <a:r>
              <a:rPr lang="es-MX" sz="3200" dirty="0">
                <a:solidFill>
                  <a:schemeClr val="tx1"/>
                </a:solidFill>
              </a:rPr>
              <a:t> (</a:t>
            </a:r>
            <a:r>
              <a:rPr lang="es-MX" sz="3200" dirty="0" err="1">
                <a:solidFill>
                  <a:schemeClr val="tx1"/>
                </a:solidFill>
              </a:rPr>
              <a:t>hermeneutiké</a:t>
            </a:r>
            <a:r>
              <a:rPr lang="es-MX" sz="3200" dirty="0">
                <a:solidFill>
                  <a:schemeClr val="tx1"/>
                </a:solidFill>
              </a:rPr>
              <a:t> </a:t>
            </a:r>
            <a:r>
              <a:rPr lang="es-MX" sz="3200" dirty="0" err="1">
                <a:solidFill>
                  <a:schemeClr val="tx1"/>
                </a:solidFill>
              </a:rPr>
              <a:t>tejne</a:t>
            </a:r>
            <a:r>
              <a:rPr lang="es-MX" sz="3200" dirty="0">
                <a:solidFill>
                  <a:schemeClr val="tx1"/>
                </a:solidFill>
              </a:rPr>
              <a:t>), que significa el ‘arte de explicar, traducir, aclarar o interpretar’.</a:t>
            </a:r>
          </a:p>
        </p:txBody>
      </p:sp>
      <p:sp>
        <p:nvSpPr>
          <p:cNvPr id="4" name="Rectángulo: esquinas redondeadas 3">
            <a:extLst>
              <a:ext uri="{FF2B5EF4-FFF2-40B4-BE49-F238E27FC236}">
                <a16:creationId xmlns:a16="http://schemas.microsoft.com/office/drawing/2014/main" id="{43856B5C-88D8-43C4-8A97-A8667A64C3EF}"/>
              </a:ext>
            </a:extLst>
          </p:cNvPr>
          <p:cNvSpPr/>
          <p:nvPr/>
        </p:nvSpPr>
        <p:spPr>
          <a:xfrm>
            <a:off x="1097280" y="4238625"/>
            <a:ext cx="10058400" cy="179069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solidFill>
                  <a:schemeClr val="tx1"/>
                </a:solidFill>
              </a:rPr>
              <a:t>Asimismo, la palabra hermenéutica se relaciona con el nombre del dios griego Hermes, el dios mensajero con la capacidad de descifrar significados ocultos.</a:t>
            </a:r>
          </a:p>
        </p:txBody>
      </p:sp>
    </p:spTree>
    <p:extLst>
      <p:ext uri="{BB962C8B-B14F-4D97-AF65-F5344CB8AC3E}">
        <p14:creationId xmlns:p14="http://schemas.microsoft.com/office/powerpoint/2010/main" val="293866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3411B5-B297-4639-A230-86459DA8F2F4}"/>
              </a:ext>
            </a:extLst>
          </p:cNvPr>
          <p:cNvSpPr>
            <a:spLocks noGrp="1"/>
          </p:cNvSpPr>
          <p:nvPr>
            <p:ph type="title"/>
          </p:nvPr>
        </p:nvSpPr>
        <p:spPr/>
        <p:txBody>
          <a:bodyPr/>
          <a:lstStyle/>
          <a:p>
            <a:r>
              <a:rPr lang="es-MX" dirty="0"/>
              <a:t>Estilos de aprendizaje</a:t>
            </a:r>
          </a:p>
        </p:txBody>
      </p:sp>
      <p:graphicFrame>
        <p:nvGraphicFramePr>
          <p:cNvPr id="4" name="Diagrama 3">
            <a:extLst>
              <a:ext uri="{FF2B5EF4-FFF2-40B4-BE49-F238E27FC236}">
                <a16:creationId xmlns:a16="http://schemas.microsoft.com/office/drawing/2014/main" id="{69589ECF-F881-4C62-8856-EC629F6074CA}"/>
              </a:ext>
            </a:extLst>
          </p:cNvPr>
          <p:cNvGraphicFramePr/>
          <p:nvPr>
            <p:extLst>
              <p:ext uri="{D42A27DB-BD31-4B8C-83A1-F6EECF244321}">
                <p14:modId xmlns:p14="http://schemas.microsoft.com/office/powerpoint/2010/main" val="1691607240"/>
              </p:ext>
            </p:extLst>
          </p:nvPr>
        </p:nvGraphicFramePr>
        <p:xfrm>
          <a:off x="1097279" y="1857375"/>
          <a:ext cx="10132695" cy="4280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7659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25AEB73-6033-4C0C-B275-D1A1E4CAFA21}"/>
              </a:ext>
            </a:extLst>
          </p:cNvPr>
          <p:cNvPicPr>
            <a:picLocks noChangeAspect="1"/>
          </p:cNvPicPr>
          <p:nvPr/>
        </p:nvPicPr>
        <p:blipFill rotWithShape="1">
          <a:blip r:embed="rId2"/>
          <a:srcRect t="11806" b="12622"/>
          <a:stretch/>
        </p:blipFill>
        <p:spPr>
          <a:xfrm>
            <a:off x="0" y="69575"/>
            <a:ext cx="12192000" cy="6131200"/>
          </a:xfrm>
          <a:prstGeom prst="rect">
            <a:avLst/>
          </a:prstGeom>
        </p:spPr>
      </p:pic>
    </p:spTree>
    <p:extLst>
      <p:ext uri="{BB962C8B-B14F-4D97-AF65-F5344CB8AC3E}">
        <p14:creationId xmlns:p14="http://schemas.microsoft.com/office/powerpoint/2010/main" val="784629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A44F752-44DF-4918-B2A7-451A85356D00}"/>
              </a:ext>
            </a:extLst>
          </p:cNvPr>
          <p:cNvPicPr>
            <a:picLocks noChangeAspect="1"/>
          </p:cNvPicPr>
          <p:nvPr/>
        </p:nvPicPr>
        <p:blipFill rotWithShape="1">
          <a:blip r:embed="rId2"/>
          <a:srcRect l="13984" t="7500" r="16014" b="5139"/>
          <a:stretch/>
        </p:blipFill>
        <p:spPr>
          <a:xfrm>
            <a:off x="981075" y="85725"/>
            <a:ext cx="9934575" cy="6210301"/>
          </a:xfrm>
          <a:prstGeom prst="rect">
            <a:avLst/>
          </a:prstGeom>
        </p:spPr>
      </p:pic>
    </p:spTree>
    <p:extLst>
      <p:ext uri="{BB962C8B-B14F-4D97-AF65-F5344CB8AC3E}">
        <p14:creationId xmlns:p14="http://schemas.microsoft.com/office/powerpoint/2010/main" val="478290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77AB47-641D-4F31-BA3F-01EA8BF461E9}"/>
              </a:ext>
            </a:extLst>
          </p:cNvPr>
          <p:cNvSpPr>
            <a:spLocks noGrp="1"/>
          </p:cNvSpPr>
          <p:nvPr>
            <p:ph type="title"/>
          </p:nvPr>
        </p:nvSpPr>
        <p:spPr>
          <a:xfrm>
            <a:off x="1066800" y="293694"/>
            <a:ext cx="10058400" cy="1484518"/>
          </a:xfrm>
        </p:spPr>
        <p:txBody>
          <a:bodyPr/>
          <a:lstStyle/>
          <a:p>
            <a:r>
              <a:rPr lang="es-MX" dirty="0"/>
              <a:t>¿En qué parte del cuerpo siento las emociones?</a:t>
            </a:r>
          </a:p>
        </p:txBody>
      </p:sp>
      <p:sp>
        <p:nvSpPr>
          <p:cNvPr id="3" name="Marcador de contenido 2">
            <a:extLst>
              <a:ext uri="{FF2B5EF4-FFF2-40B4-BE49-F238E27FC236}">
                <a16:creationId xmlns:a16="http://schemas.microsoft.com/office/drawing/2014/main" id="{63335870-4216-4DF1-AB3F-97F5E5CD4EFD}"/>
              </a:ext>
            </a:extLst>
          </p:cNvPr>
          <p:cNvSpPr>
            <a:spLocks noGrp="1"/>
          </p:cNvSpPr>
          <p:nvPr>
            <p:ph idx="1"/>
          </p:nvPr>
        </p:nvSpPr>
        <p:spPr>
          <a:xfrm>
            <a:off x="1097280" y="1845734"/>
            <a:ext cx="4998720" cy="4023360"/>
          </a:xfrm>
        </p:spPr>
        <p:txBody>
          <a:bodyPr>
            <a:normAutofit/>
          </a:bodyPr>
          <a:lstStyle/>
          <a:p>
            <a:endParaRPr lang="es-MX" sz="2800" dirty="0"/>
          </a:p>
          <a:p>
            <a:r>
              <a:rPr lang="es-MX" sz="2800" dirty="0"/>
              <a:t>- Amor/desamor</a:t>
            </a:r>
          </a:p>
          <a:p>
            <a:r>
              <a:rPr lang="es-MX" sz="2800" dirty="0"/>
              <a:t>- Alegría/tristeza</a:t>
            </a:r>
          </a:p>
          <a:p>
            <a:r>
              <a:rPr lang="es-MX" sz="2800" dirty="0"/>
              <a:t>- Miedo/valentía</a:t>
            </a:r>
          </a:p>
          <a:p>
            <a:r>
              <a:rPr lang="es-MX" sz="2800" dirty="0"/>
              <a:t>- Enojo/tranquilidad</a:t>
            </a:r>
          </a:p>
        </p:txBody>
      </p:sp>
      <p:sp>
        <p:nvSpPr>
          <p:cNvPr id="5" name="CuadroTexto 4">
            <a:extLst>
              <a:ext uri="{FF2B5EF4-FFF2-40B4-BE49-F238E27FC236}">
                <a16:creationId xmlns:a16="http://schemas.microsoft.com/office/drawing/2014/main" id="{A6DD6898-5181-4EB6-B9CA-EA4997D6BB3C}"/>
              </a:ext>
            </a:extLst>
          </p:cNvPr>
          <p:cNvSpPr txBox="1"/>
          <p:nvPr/>
        </p:nvSpPr>
        <p:spPr>
          <a:xfrm>
            <a:off x="9058275" y="4571957"/>
            <a:ext cx="2404761" cy="1692771"/>
          </a:xfrm>
          <a:prstGeom prst="rect">
            <a:avLst/>
          </a:prstGeom>
          <a:noFill/>
        </p:spPr>
        <p:txBody>
          <a:bodyPr wrap="none" rtlCol="0">
            <a:spAutoFit/>
          </a:bodyPr>
          <a:lstStyle/>
          <a:p>
            <a:r>
              <a:rPr lang="es-MX" sz="2800" dirty="0"/>
              <a:t>Cuerpo-Alma</a:t>
            </a:r>
          </a:p>
          <a:p>
            <a:r>
              <a:rPr lang="es-MX" sz="2800" dirty="0"/>
              <a:t>Cerebro-mente</a:t>
            </a:r>
          </a:p>
          <a:p>
            <a:r>
              <a:rPr lang="es-MX" sz="2800" dirty="0"/>
              <a:t>Placer-dolor</a:t>
            </a:r>
          </a:p>
          <a:p>
            <a:endParaRPr lang="es-MX" sz="2000" dirty="0"/>
          </a:p>
        </p:txBody>
      </p:sp>
      <p:pic>
        <p:nvPicPr>
          <p:cNvPr id="2050" name="Picture 2" descr="Resultado de imagen para imagenes de risa y llanto">
            <a:extLst>
              <a:ext uri="{FF2B5EF4-FFF2-40B4-BE49-F238E27FC236}">
                <a16:creationId xmlns:a16="http://schemas.microsoft.com/office/drawing/2014/main" id="{EF4C7A13-BFE3-4A0E-B29E-2681BA5BD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9960" y="1845734"/>
            <a:ext cx="4888315" cy="433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573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CFF3F47-5924-4F61-B975-59EC1E39C2A8}"/>
              </a:ext>
            </a:extLst>
          </p:cNvPr>
          <p:cNvPicPr>
            <a:picLocks noChangeAspect="1"/>
          </p:cNvPicPr>
          <p:nvPr/>
        </p:nvPicPr>
        <p:blipFill rotWithShape="1">
          <a:blip r:embed="rId2"/>
          <a:srcRect l="18047" t="-794" r="1094" b="46442"/>
          <a:stretch/>
        </p:blipFill>
        <p:spPr>
          <a:xfrm>
            <a:off x="161925" y="0"/>
            <a:ext cx="11896725" cy="6221896"/>
          </a:xfrm>
          <a:prstGeom prst="rect">
            <a:avLst/>
          </a:prstGeom>
        </p:spPr>
      </p:pic>
    </p:spTree>
    <p:extLst>
      <p:ext uri="{BB962C8B-B14F-4D97-AF65-F5344CB8AC3E}">
        <p14:creationId xmlns:p14="http://schemas.microsoft.com/office/powerpoint/2010/main" val="130760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4635AEE-5072-4931-8DBC-8CAC8A0C545F}"/>
              </a:ext>
            </a:extLst>
          </p:cNvPr>
          <p:cNvPicPr>
            <a:picLocks noChangeAspect="1"/>
          </p:cNvPicPr>
          <p:nvPr/>
        </p:nvPicPr>
        <p:blipFill rotWithShape="1">
          <a:blip r:embed="rId2"/>
          <a:srcRect l="6797" t="24167" r="2461" b="2778"/>
          <a:stretch/>
        </p:blipFill>
        <p:spPr>
          <a:xfrm>
            <a:off x="102034" y="190501"/>
            <a:ext cx="11937566" cy="6105524"/>
          </a:xfrm>
          <a:prstGeom prst="rect">
            <a:avLst/>
          </a:prstGeom>
        </p:spPr>
      </p:pic>
    </p:spTree>
    <p:extLst>
      <p:ext uri="{BB962C8B-B14F-4D97-AF65-F5344CB8AC3E}">
        <p14:creationId xmlns:p14="http://schemas.microsoft.com/office/powerpoint/2010/main" val="2039948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C34704E-742A-4410-925D-E3FD875274B2}"/>
              </a:ext>
            </a:extLst>
          </p:cNvPr>
          <p:cNvPicPr>
            <a:picLocks noChangeAspect="1"/>
          </p:cNvPicPr>
          <p:nvPr/>
        </p:nvPicPr>
        <p:blipFill rotWithShape="1">
          <a:blip r:embed="rId2"/>
          <a:srcRect l="13829" t="1666" r="8437"/>
          <a:stretch/>
        </p:blipFill>
        <p:spPr>
          <a:xfrm>
            <a:off x="0" y="57150"/>
            <a:ext cx="12192000" cy="6743700"/>
          </a:xfrm>
          <a:prstGeom prst="rect">
            <a:avLst/>
          </a:prstGeom>
        </p:spPr>
      </p:pic>
    </p:spTree>
    <p:extLst>
      <p:ext uri="{BB962C8B-B14F-4D97-AF65-F5344CB8AC3E}">
        <p14:creationId xmlns:p14="http://schemas.microsoft.com/office/powerpoint/2010/main" val="1146997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AA101-170E-468F-9E46-72318C2B0CBE}"/>
              </a:ext>
            </a:extLst>
          </p:cNvPr>
          <p:cNvSpPr>
            <a:spLocks noGrp="1"/>
          </p:cNvSpPr>
          <p:nvPr>
            <p:ph type="ctrTitle"/>
          </p:nvPr>
        </p:nvSpPr>
        <p:spPr/>
        <p:txBody>
          <a:bodyPr>
            <a:normAutofit/>
          </a:bodyPr>
          <a:lstStyle/>
          <a:p>
            <a:r>
              <a:rPr lang="es-MX" sz="6000" dirty="0"/>
              <a:t>Para mayor información escriba un correo a:</a:t>
            </a:r>
            <a:br>
              <a:rPr lang="es-MX" sz="6000" dirty="0"/>
            </a:br>
            <a:r>
              <a:rPr lang="es-MX" sz="6000" dirty="0"/>
              <a:t>add.datos@gmail.com</a:t>
            </a:r>
          </a:p>
        </p:txBody>
      </p:sp>
      <p:sp>
        <p:nvSpPr>
          <p:cNvPr id="3" name="Subtítulo 2">
            <a:extLst>
              <a:ext uri="{FF2B5EF4-FFF2-40B4-BE49-F238E27FC236}">
                <a16:creationId xmlns:a16="http://schemas.microsoft.com/office/drawing/2014/main" id="{9BA5C004-FEA1-4F56-8451-D5932D82690C}"/>
              </a:ext>
            </a:extLst>
          </p:cNvPr>
          <p:cNvSpPr>
            <a:spLocks noGrp="1"/>
          </p:cNvSpPr>
          <p:nvPr>
            <p:ph type="subTitle" idx="1"/>
          </p:nvPr>
        </p:nvSpPr>
        <p:spPr/>
        <p:txBody>
          <a:bodyPr>
            <a:normAutofit/>
          </a:bodyPr>
          <a:lstStyle/>
          <a:p>
            <a:r>
              <a:rPr lang="es-MX" sz="4800" dirty="0"/>
              <a:t>¡Gracias por su atención!</a:t>
            </a:r>
          </a:p>
        </p:txBody>
      </p:sp>
    </p:spTree>
    <p:extLst>
      <p:ext uri="{BB962C8B-B14F-4D97-AF65-F5344CB8AC3E}">
        <p14:creationId xmlns:p14="http://schemas.microsoft.com/office/powerpoint/2010/main" val="1130338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7FDBC-B7DC-4058-BEC8-BE895F2ACF69}"/>
              </a:ext>
            </a:extLst>
          </p:cNvPr>
          <p:cNvSpPr>
            <a:spLocks noGrp="1"/>
          </p:cNvSpPr>
          <p:nvPr>
            <p:ph type="title"/>
          </p:nvPr>
        </p:nvSpPr>
        <p:spPr/>
        <p:txBody>
          <a:bodyPr>
            <a:normAutofit/>
          </a:bodyPr>
          <a:lstStyle/>
          <a:p>
            <a:r>
              <a:rPr lang="es-MX" dirty="0"/>
              <a:t>Amígdala y redes neuronales</a:t>
            </a:r>
            <a:br>
              <a:rPr lang="es-MX" dirty="0"/>
            </a:br>
            <a:r>
              <a:rPr lang="es-MX" sz="3600" dirty="0">
                <a:hlinkClick r:id="rId2"/>
              </a:rPr>
              <a:t>https://www.youtube.com/watch?v=vJjxcrzNpns</a:t>
            </a:r>
            <a:r>
              <a:rPr lang="es-MX" sz="3600" dirty="0"/>
              <a:t> </a:t>
            </a:r>
          </a:p>
        </p:txBody>
      </p:sp>
    </p:spTree>
    <p:extLst>
      <p:ext uri="{BB962C8B-B14F-4D97-AF65-F5344CB8AC3E}">
        <p14:creationId xmlns:p14="http://schemas.microsoft.com/office/powerpoint/2010/main" val="2190412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3">
            <a:extLst>
              <a:ext uri="{FF2B5EF4-FFF2-40B4-BE49-F238E27FC236}">
                <a16:creationId xmlns:a16="http://schemas.microsoft.com/office/drawing/2014/main" id="{F722331A-18DA-4625-B139-79E011568508}"/>
              </a:ext>
            </a:extLst>
          </p:cNvPr>
          <p:cNvGraphicFramePr>
            <a:graphicFrameLocks noChangeAspect="1"/>
          </p:cNvGraphicFramePr>
          <p:nvPr>
            <p:extLst>
              <p:ext uri="{D42A27DB-BD31-4B8C-83A1-F6EECF244321}">
                <p14:modId xmlns:p14="http://schemas.microsoft.com/office/powerpoint/2010/main" val="457137956"/>
              </p:ext>
            </p:extLst>
          </p:nvPr>
        </p:nvGraphicFramePr>
        <p:xfrm>
          <a:off x="2120266" y="429072"/>
          <a:ext cx="7652383" cy="5913962"/>
        </p:xfrm>
        <a:graphic>
          <a:graphicData uri="http://schemas.openxmlformats.org/presentationml/2006/ole">
            <mc:AlternateContent xmlns:mc="http://schemas.openxmlformats.org/markup-compatibility/2006">
              <mc:Choice xmlns:v="urn:schemas-microsoft-com:vml" Requires="v">
                <p:oleObj spid="_x0000_s1077" name="Acrobat Document" r:id="rId3" imgW="7543800" imgH="5829300" progId="Acrobat.Document.11">
                  <p:embed/>
                </p:oleObj>
              </mc:Choice>
              <mc:Fallback>
                <p:oleObj name="Acrobat Document" r:id="rId3" imgW="7543800" imgH="5829300" progId="Acrobat.Document.11">
                  <p:embed/>
                  <p:pic>
                    <p:nvPicPr>
                      <p:cNvPr id="4" name="Marcador de contenido 3"/>
                      <p:cNvPicPr/>
                      <p:nvPr/>
                    </p:nvPicPr>
                    <p:blipFill>
                      <a:blip r:embed="rId4"/>
                      <a:stretch>
                        <a:fillRect/>
                      </a:stretch>
                    </p:blipFill>
                    <p:spPr>
                      <a:xfrm>
                        <a:off x="2120266" y="429072"/>
                        <a:ext cx="7652383" cy="5913962"/>
                      </a:xfrm>
                      <a:prstGeom prst="rect">
                        <a:avLst/>
                      </a:prstGeom>
                    </p:spPr>
                  </p:pic>
                </p:oleObj>
              </mc:Fallback>
            </mc:AlternateContent>
          </a:graphicData>
        </a:graphic>
      </p:graphicFrame>
    </p:spTree>
    <p:extLst>
      <p:ext uri="{BB962C8B-B14F-4D97-AF65-F5344CB8AC3E}">
        <p14:creationId xmlns:p14="http://schemas.microsoft.com/office/powerpoint/2010/main" val="3958575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6159C-92D8-41F3-BFC9-ED0CDC1668CA}"/>
              </a:ext>
            </a:extLst>
          </p:cNvPr>
          <p:cNvSpPr>
            <a:spLocks noGrp="1"/>
          </p:cNvSpPr>
          <p:nvPr>
            <p:ph type="title"/>
          </p:nvPr>
        </p:nvSpPr>
        <p:spPr/>
        <p:txBody>
          <a:bodyPr/>
          <a:lstStyle/>
          <a:p>
            <a:r>
              <a:rPr lang="es-MX" dirty="0"/>
              <a:t>Sistema límbico</a:t>
            </a:r>
          </a:p>
        </p:txBody>
      </p:sp>
      <p:sp>
        <p:nvSpPr>
          <p:cNvPr id="4" name="Marcador de contenido 2">
            <a:extLst>
              <a:ext uri="{FF2B5EF4-FFF2-40B4-BE49-F238E27FC236}">
                <a16:creationId xmlns:a16="http://schemas.microsoft.com/office/drawing/2014/main" id="{88BCF69C-CF19-4019-A096-77DE1D1AB70A}"/>
              </a:ext>
            </a:extLst>
          </p:cNvPr>
          <p:cNvSpPr txBox="1">
            <a:spLocks noGrp="1"/>
          </p:cNvSpPr>
          <p:nvPr>
            <p:ph idx="1"/>
          </p:nvPr>
        </p:nvSpPr>
        <p:spPr>
          <a:xfrm>
            <a:off x="1096963" y="1846263"/>
            <a:ext cx="10058400" cy="402272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s-MX" sz="2400" dirty="0">
              <a:latin typeface="Arial" panose="020B0604020202020204" pitchFamily="34" charset="0"/>
              <a:cs typeface="Arial" panose="020B0604020202020204" pitchFamily="34" charset="0"/>
            </a:endParaRPr>
          </a:p>
          <a:p>
            <a:endParaRPr lang="es-MX" sz="2400" dirty="0">
              <a:latin typeface="Arial" panose="020B0604020202020204" pitchFamily="34" charset="0"/>
              <a:cs typeface="Arial" panose="020B0604020202020204" pitchFamily="34" charset="0"/>
            </a:endParaRPr>
          </a:p>
          <a:p>
            <a:endParaRPr lang="es-MX" sz="2400" dirty="0">
              <a:latin typeface="Arial" panose="020B0604020202020204" pitchFamily="34" charset="0"/>
              <a:cs typeface="Arial" panose="020B0604020202020204" pitchFamily="34" charset="0"/>
            </a:endParaRPr>
          </a:p>
          <a:p>
            <a:endParaRPr lang="es-MX" sz="2400" dirty="0">
              <a:latin typeface="Arial" panose="020B0604020202020204" pitchFamily="34" charset="0"/>
              <a:cs typeface="Arial" panose="020B0604020202020204" pitchFamily="34" charset="0"/>
            </a:endParaRPr>
          </a:p>
          <a:p>
            <a:endParaRPr lang="es-MX" sz="2400" dirty="0">
              <a:latin typeface="Arial" panose="020B0604020202020204" pitchFamily="34" charset="0"/>
              <a:cs typeface="Arial" panose="020B0604020202020204" pitchFamily="34" charset="0"/>
            </a:endParaRPr>
          </a:p>
          <a:p>
            <a:endParaRPr lang="es-MX" dirty="0"/>
          </a:p>
        </p:txBody>
      </p:sp>
      <p:sp>
        <p:nvSpPr>
          <p:cNvPr id="3" name="Rectángulo: esquinas redondeadas 2">
            <a:extLst>
              <a:ext uri="{FF2B5EF4-FFF2-40B4-BE49-F238E27FC236}">
                <a16:creationId xmlns:a16="http://schemas.microsoft.com/office/drawing/2014/main" id="{BADD3C5A-47EE-43EF-894A-14DB26FB3E66}"/>
              </a:ext>
            </a:extLst>
          </p:cNvPr>
          <p:cNvSpPr/>
          <p:nvPr/>
        </p:nvSpPr>
        <p:spPr>
          <a:xfrm>
            <a:off x="1096963" y="2076450"/>
            <a:ext cx="10058400" cy="3505200"/>
          </a:xfrm>
          <a:prstGeom prst="roundRect">
            <a:avLst/>
          </a:prstGeom>
          <a:solidFill>
            <a:schemeClr val="accent3">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3200" dirty="0">
                <a:solidFill>
                  <a:schemeClr val="tx1"/>
                </a:solidFill>
              </a:rPr>
              <a:t>Del sistema límbico depende el modo en el que se aprende el valor positivo o negativo de cada una de las experiencias que se viven. Además, el modo en el que el sistema límbico influye en nuestra manera de aprender irá teniendo repercusiones en nuestra personalidad.</a:t>
            </a:r>
          </a:p>
        </p:txBody>
      </p:sp>
    </p:spTree>
    <p:extLst>
      <p:ext uri="{BB962C8B-B14F-4D97-AF65-F5344CB8AC3E}">
        <p14:creationId xmlns:p14="http://schemas.microsoft.com/office/powerpoint/2010/main" val="1387975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6159C-92D8-41F3-BFC9-ED0CDC1668CA}"/>
              </a:ext>
            </a:extLst>
          </p:cNvPr>
          <p:cNvSpPr>
            <a:spLocks noGrp="1"/>
          </p:cNvSpPr>
          <p:nvPr>
            <p:ph type="title"/>
          </p:nvPr>
        </p:nvSpPr>
        <p:spPr/>
        <p:txBody>
          <a:bodyPr/>
          <a:lstStyle/>
          <a:p>
            <a:r>
              <a:rPr lang="es-MX" dirty="0"/>
              <a:t>Sistema límbico</a:t>
            </a:r>
          </a:p>
        </p:txBody>
      </p:sp>
      <p:sp>
        <p:nvSpPr>
          <p:cNvPr id="4" name="Marcador de contenido 2">
            <a:extLst>
              <a:ext uri="{FF2B5EF4-FFF2-40B4-BE49-F238E27FC236}">
                <a16:creationId xmlns:a16="http://schemas.microsoft.com/office/drawing/2014/main" id="{88BCF69C-CF19-4019-A096-77DE1D1AB70A}"/>
              </a:ext>
            </a:extLst>
          </p:cNvPr>
          <p:cNvSpPr txBox="1">
            <a:spLocks noGrp="1"/>
          </p:cNvSpPr>
          <p:nvPr>
            <p:ph idx="1"/>
          </p:nvPr>
        </p:nvSpPr>
        <p:spPr>
          <a:xfrm>
            <a:off x="1096963" y="1846263"/>
            <a:ext cx="10058400" cy="402272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s-MX" sz="3200" dirty="0">
              <a:latin typeface="Arial" panose="020B0604020202020204" pitchFamily="34" charset="0"/>
              <a:cs typeface="Arial" panose="020B0604020202020204" pitchFamily="34" charset="0"/>
            </a:endParaRPr>
          </a:p>
          <a:p>
            <a:endParaRPr lang="es-MX" sz="3200" dirty="0">
              <a:latin typeface="Arial" panose="020B0604020202020204" pitchFamily="34" charset="0"/>
              <a:cs typeface="Arial" panose="020B0604020202020204" pitchFamily="34" charset="0"/>
            </a:endParaRPr>
          </a:p>
          <a:p>
            <a:endParaRPr lang="es-MX" sz="3200" dirty="0">
              <a:latin typeface="Arial" panose="020B0604020202020204" pitchFamily="34" charset="0"/>
              <a:cs typeface="Arial" panose="020B0604020202020204" pitchFamily="34" charset="0"/>
            </a:endParaRPr>
          </a:p>
          <a:p>
            <a:endParaRPr lang="es-MX" sz="3200" dirty="0">
              <a:latin typeface="Arial" panose="020B0604020202020204" pitchFamily="34" charset="0"/>
              <a:cs typeface="Arial" panose="020B0604020202020204" pitchFamily="34" charset="0"/>
            </a:endParaRPr>
          </a:p>
          <a:p>
            <a:endParaRPr lang="es-MX" sz="3200" dirty="0">
              <a:latin typeface="Arial" panose="020B0604020202020204" pitchFamily="34" charset="0"/>
              <a:cs typeface="Arial" panose="020B0604020202020204" pitchFamily="34" charset="0"/>
            </a:endParaRPr>
          </a:p>
          <a:p>
            <a:endParaRPr lang="es-MX" sz="3200" dirty="0"/>
          </a:p>
        </p:txBody>
      </p:sp>
      <p:graphicFrame>
        <p:nvGraphicFramePr>
          <p:cNvPr id="5" name="Diagrama 4">
            <a:extLst>
              <a:ext uri="{FF2B5EF4-FFF2-40B4-BE49-F238E27FC236}">
                <a16:creationId xmlns:a16="http://schemas.microsoft.com/office/drawing/2014/main" id="{8F79E6BE-86BC-4522-ACCE-55AF028C548F}"/>
              </a:ext>
            </a:extLst>
          </p:cNvPr>
          <p:cNvGraphicFramePr/>
          <p:nvPr>
            <p:extLst>
              <p:ext uri="{D42A27DB-BD31-4B8C-83A1-F6EECF244321}">
                <p14:modId xmlns:p14="http://schemas.microsoft.com/office/powerpoint/2010/main" val="1319303930"/>
              </p:ext>
            </p:extLst>
          </p:nvPr>
        </p:nvGraphicFramePr>
        <p:xfrm>
          <a:off x="1036637" y="1863726"/>
          <a:ext cx="10384155" cy="4292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0586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540685B1-A775-48AC-AD3B-8F8E8DB695E3}"/>
              </a:ext>
            </a:extLst>
          </p:cNvPr>
          <p:cNvGraphicFramePr>
            <a:graphicFrameLocks noGrp="1"/>
          </p:cNvGraphicFramePr>
          <p:nvPr>
            <p:extLst>
              <p:ext uri="{D42A27DB-BD31-4B8C-83A1-F6EECF244321}">
                <p14:modId xmlns:p14="http://schemas.microsoft.com/office/powerpoint/2010/main" val="1288837268"/>
              </p:ext>
            </p:extLst>
          </p:nvPr>
        </p:nvGraphicFramePr>
        <p:xfrm>
          <a:off x="245613" y="786830"/>
          <a:ext cx="11700774" cy="5473147"/>
        </p:xfrm>
        <a:graphic>
          <a:graphicData uri="http://schemas.openxmlformats.org/drawingml/2006/table">
            <a:tbl>
              <a:tblPr firstRow="1" firstCol="1" bandRow="1">
                <a:tableStyleId>{5C22544A-7EE6-4342-B048-85BDC9FD1C3A}</a:tableStyleId>
              </a:tblPr>
              <a:tblGrid>
                <a:gridCol w="1987951">
                  <a:extLst>
                    <a:ext uri="{9D8B030D-6E8A-4147-A177-3AD203B41FA5}">
                      <a16:colId xmlns:a16="http://schemas.microsoft.com/office/drawing/2014/main" val="20000"/>
                    </a:ext>
                  </a:extLst>
                </a:gridCol>
                <a:gridCol w="2980602">
                  <a:extLst>
                    <a:ext uri="{9D8B030D-6E8A-4147-A177-3AD203B41FA5}">
                      <a16:colId xmlns:a16="http://schemas.microsoft.com/office/drawing/2014/main" val="20001"/>
                    </a:ext>
                  </a:extLst>
                </a:gridCol>
                <a:gridCol w="1871916">
                  <a:extLst>
                    <a:ext uri="{9D8B030D-6E8A-4147-A177-3AD203B41FA5}">
                      <a16:colId xmlns:a16="http://schemas.microsoft.com/office/drawing/2014/main" val="20002"/>
                    </a:ext>
                  </a:extLst>
                </a:gridCol>
                <a:gridCol w="4860305">
                  <a:extLst>
                    <a:ext uri="{9D8B030D-6E8A-4147-A177-3AD203B41FA5}">
                      <a16:colId xmlns:a16="http://schemas.microsoft.com/office/drawing/2014/main" val="20003"/>
                    </a:ext>
                  </a:extLst>
                </a:gridCol>
              </a:tblGrid>
              <a:tr h="1277612">
                <a:tc>
                  <a:txBody>
                    <a:bodyPr/>
                    <a:lstStyle/>
                    <a:p>
                      <a:pPr>
                        <a:lnSpc>
                          <a:spcPct val="107000"/>
                        </a:lnSpc>
                        <a:spcAft>
                          <a:spcPts val="0"/>
                        </a:spcAft>
                      </a:pPr>
                      <a:endParaRPr lang="es-MX" sz="1800" dirty="0">
                        <a:effectLst/>
                        <a:latin typeface="Arial" panose="020B0604020202020204" pitchFamily="34" charset="0"/>
                        <a:cs typeface="Arial" panose="020B0604020202020204" pitchFamily="34" charset="0"/>
                      </a:endParaRPr>
                    </a:p>
                    <a:p>
                      <a:pPr>
                        <a:lnSpc>
                          <a:spcPct val="107000"/>
                        </a:lnSpc>
                        <a:spcAft>
                          <a:spcPts val="0"/>
                        </a:spcAft>
                      </a:pPr>
                      <a:endParaRPr lang="es-MX" sz="1800" dirty="0">
                        <a:effectLst/>
                        <a:latin typeface="Arial" panose="020B0604020202020204" pitchFamily="34" charset="0"/>
                        <a:cs typeface="Arial" panose="020B0604020202020204" pitchFamily="34" charset="0"/>
                      </a:endParaRPr>
                    </a:p>
                    <a:p>
                      <a:pPr>
                        <a:lnSpc>
                          <a:spcPct val="107000"/>
                        </a:lnSpc>
                        <a:spcAft>
                          <a:spcPts val="0"/>
                        </a:spcAft>
                      </a:pPr>
                      <a:r>
                        <a:rPr lang="es-MX" sz="1800" u="sng" dirty="0">
                          <a:solidFill>
                            <a:schemeClr val="tx1"/>
                          </a:solidFill>
                          <a:effectLst/>
                          <a:latin typeface="Arial" panose="020B0604020202020204" pitchFamily="34" charset="0"/>
                          <a:cs typeface="Arial" panose="020B0604020202020204" pitchFamily="34" charset="0"/>
                        </a:rPr>
                        <a:t>SEROTONINA</a:t>
                      </a:r>
                      <a:endParaRPr lang="es-MX" sz="18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r>
                        <a:rPr lang="es-MX" sz="1700" b="0" dirty="0">
                          <a:solidFill>
                            <a:schemeClr val="tx1"/>
                          </a:solidFill>
                          <a:effectLst/>
                          <a:latin typeface="Arial" panose="020B0604020202020204" pitchFamily="34" charset="0"/>
                          <a:cs typeface="Arial" panose="020B0604020202020204" pitchFamily="34" charset="0"/>
                        </a:rPr>
                        <a:t>Núcleos del </a:t>
                      </a:r>
                      <a:r>
                        <a:rPr lang="es-MX" sz="1700" b="0" dirty="0" err="1">
                          <a:solidFill>
                            <a:schemeClr val="tx1"/>
                          </a:solidFill>
                          <a:effectLst/>
                          <a:latin typeface="Arial" panose="020B0604020202020204" pitchFamily="34" charset="0"/>
                          <a:cs typeface="Arial" panose="020B0604020202020204" pitchFamily="34" charset="0"/>
                        </a:rPr>
                        <a:t>rafé</a:t>
                      </a:r>
                      <a:r>
                        <a:rPr lang="es-MX" sz="1700" b="0" dirty="0">
                          <a:solidFill>
                            <a:schemeClr val="tx1"/>
                          </a:solidFill>
                          <a:effectLst/>
                          <a:latin typeface="Arial" panose="020B0604020202020204" pitchFamily="34" charset="0"/>
                          <a:cs typeface="Arial" panose="020B0604020202020204" pitchFamily="34" charset="0"/>
                        </a:rPr>
                        <a:t> </a:t>
                      </a:r>
                      <a:r>
                        <a:rPr lang="es-MX" sz="1700" b="0" dirty="0" err="1">
                          <a:solidFill>
                            <a:schemeClr val="tx1"/>
                          </a:solidFill>
                          <a:effectLst/>
                          <a:latin typeface="Arial" panose="020B0604020202020204" pitchFamily="34" charset="0"/>
                          <a:cs typeface="Arial" panose="020B0604020202020204" pitchFamily="34" charset="0"/>
                        </a:rPr>
                        <a:t>protuberancial</a:t>
                      </a:r>
                      <a:r>
                        <a:rPr lang="es-MX" sz="1700" b="0" dirty="0">
                          <a:solidFill>
                            <a:schemeClr val="tx1"/>
                          </a:solidFill>
                          <a:effectLst/>
                          <a:latin typeface="Arial" panose="020B0604020202020204" pitchFamily="34" charset="0"/>
                          <a:cs typeface="Arial" panose="020B0604020202020204" pitchFamily="34" charset="0"/>
                        </a:rPr>
                        <a:t> </a:t>
                      </a:r>
                      <a:r>
                        <a:rPr lang="es-MX" sz="1700" b="0" baseline="0" dirty="0">
                          <a:solidFill>
                            <a:schemeClr val="tx1"/>
                          </a:solidFill>
                          <a:effectLst/>
                          <a:latin typeface="Arial" panose="020B0604020202020204" pitchFamily="34" charset="0"/>
                          <a:cs typeface="Arial" panose="020B0604020202020204" pitchFamily="34" charset="0"/>
                        </a:rPr>
                        <a:t> en el b</a:t>
                      </a:r>
                      <a:r>
                        <a:rPr lang="es-MX" sz="1700" b="0" dirty="0">
                          <a:solidFill>
                            <a:schemeClr val="tx1"/>
                          </a:solidFill>
                          <a:effectLst/>
                          <a:latin typeface="Arial" panose="020B0604020202020204" pitchFamily="34" charset="0"/>
                          <a:cs typeface="Arial" panose="020B0604020202020204" pitchFamily="34" charset="0"/>
                        </a:rPr>
                        <a:t>ulbo raquídeo, protuberancia y asta posterior de la médula espinal.</a:t>
                      </a:r>
                      <a:endParaRPr lang="es-MX" sz="17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E9EDF4"/>
                    </a:solidFill>
                  </a:tcPr>
                </a:tc>
                <a:tc>
                  <a:txBody>
                    <a:bodyPr/>
                    <a:lstStyle/>
                    <a:p>
                      <a:pPr algn="ctr">
                        <a:lnSpc>
                          <a:spcPct val="107000"/>
                        </a:lnSpc>
                        <a:spcAft>
                          <a:spcPts val="0"/>
                        </a:spcAft>
                      </a:pPr>
                      <a:endParaRPr lang="es-MX" sz="1700" b="0" dirty="0">
                        <a:solidFill>
                          <a:schemeClr val="tx1"/>
                        </a:solidFill>
                        <a:effectLst/>
                        <a:latin typeface="Arial" panose="020B0604020202020204" pitchFamily="34" charset="0"/>
                        <a:cs typeface="Arial" panose="020B0604020202020204" pitchFamily="34" charset="0"/>
                      </a:endParaRPr>
                    </a:p>
                    <a:p>
                      <a:pPr algn="ctr">
                        <a:lnSpc>
                          <a:spcPct val="107000"/>
                        </a:lnSpc>
                        <a:spcAft>
                          <a:spcPts val="0"/>
                        </a:spcAft>
                      </a:pPr>
                      <a:endParaRPr lang="es-MX" sz="1700" b="0" dirty="0">
                        <a:solidFill>
                          <a:schemeClr val="tx1"/>
                        </a:solidFill>
                        <a:effectLst/>
                        <a:latin typeface="Arial" panose="020B0604020202020204" pitchFamily="34" charset="0"/>
                        <a:cs typeface="Arial" panose="020B0604020202020204" pitchFamily="34" charset="0"/>
                      </a:endParaRPr>
                    </a:p>
                    <a:p>
                      <a:pPr algn="ctr">
                        <a:lnSpc>
                          <a:spcPct val="107000"/>
                        </a:lnSpc>
                        <a:spcAft>
                          <a:spcPts val="0"/>
                        </a:spcAft>
                      </a:pPr>
                      <a:r>
                        <a:rPr lang="es-MX" sz="1700" b="0" dirty="0">
                          <a:solidFill>
                            <a:schemeClr val="tx1"/>
                          </a:solidFill>
                          <a:effectLst/>
                          <a:latin typeface="Arial" panose="020B0604020202020204" pitchFamily="34" charset="0"/>
                          <a:cs typeface="Arial" panose="020B0604020202020204" pitchFamily="34" charset="0"/>
                        </a:rPr>
                        <a:t>Inhibidor</a:t>
                      </a:r>
                      <a:endParaRPr lang="es-MX" sz="17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E9EDF4"/>
                    </a:solidFill>
                  </a:tcPr>
                </a:tc>
                <a:tc>
                  <a:txBody>
                    <a:bodyPr/>
                    <a:lstStyle/>
                    <a:p>
                      <a:pPr algn="just">
                        <a:lnSpc>
                          <a:spcPct val="107000"/>
                        </a:lnSpc>
                        <a:spcAft>
                          <a:spcPts val="0"/>
                        </a:spcAft>
                      </a:pPr>
                      <a:r>
                        <a:rPr lang="es-MX" sz="1700" b="0" dirty="0">
                          <a:solidFill>
                            <a:schemeClr val="tx1"/>
                          </a:solidFill>
                          <a:effectLst/>
                          <a:latin typeface="Arial" panose="020B0604020202020204" pitchFamily="34" charset="0"/>
                          <a:cs typeface="Arial" panose="020B0604020202020204" pitchFamily="34" charset="0"/>
                        </a:rPr>
                        <a:t>Juega un papel importante en la coagulación de la sangre, la aparición del sueño y la sensibilidad a las migrañas. </a:t>
                      </a:r>
                      <a:r>
                        <a:rPr lang="es-MX" sz="1700" b="0" dirty="0">
                          <a:solidFill>
                            <a:srgbClr val="FF0000"/>
                          </a:solidFill>
                          <a:effectLst/>
                          <a:latin typeface="Arial" panose="020B0604020202020204" pitchFamily="34" charset="0"/>
                          <a:cs typeface="Arial" panose="020B0604020202020204" pitchFamily="34" charset="0"/>
                        </a:rPr>
                        <a:t>Niveles alto de serotonina producen calma, adaptabilidad y humor estable.</a:t>
                      </a:r>
                      <a:endParaRPr lang="es-MX" sz="1700" b="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E9EDF4"/>
                    </a:solidFill>
                  </a:tcPr>
                </a:tc>
                <a:extLst>
                  <a:ext uri="{0D108BD9-81ED-4DB2-BD59-A6C34878D82A}">
                    <a16:rowId xmlns:a16="http://schemas.microsoft.com/office/drawing/2014/main" val="10000"/>
                  </a:ext>
                </a:extLst>
              </a:tr>
              <a:tr h="954636">
                <a:tc>
                  <a:txBody>
                    <a:bodyPr/>
                    <a:lstStyle/>
                    <a:p>
                      <a:pPr>
                        <a:lnSpc>
                          <a:spcPct val="107000"/>
                        </a:lnSpc>
                        <a:spcAft>
                          <a:spcPts val="0"/>
                        </a:spcAft>
                      </a:pPr>
                      <a:endParaRPr lang="es-MX" sz="1800" dirty="0">
                        <a:effectLst/>
                        <a:latin typeface="Arial" panose="020B0604020202020204" pitchFamily="34" charset="0"/>
                        <a:cs typeface="Arial" panose="020B0604020202020204" pitchFamily="34" charset="0"/>
                      </a:endParaRPr>
                    </a:p>
                    <a:p>
                      <a:pPr>
                        <a:lnSpc>
                          <a:spcPct val="107000"/>
                        </a:lnSpc>
                        <a:spcAft>
                          <a:spcPts val="0"/>
                        </a:spcAft>
                      </a:pPr>
                      <a:r>
                        <a:rPr lang="es-MX" sz="1800" dirty="0">
                          <a:solidFill>
                            <a:schemeClr val="tx1"/>
                          </a:solidFill>
                          <a:effectLst/>
                          <a:latin typeface="Arial" panose="020B0604020202020204" pitchFamily="34" charset="0"/>
                          <a:cs typeface="Arial" panose="020B0604020202020204" pitchFamily="34" charset="0"/>
                        </a:rPr>
                        <a:t>ENDORFINAS</a:t>
                      </a:r>
                      <a:endParaRPr lang="es-MX"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endParaRPr lang="es-MX" sz="1700" dirty="0">
                        <a:effectLst/>
                        <a:latin typeface="Arial" panose="020B0604020202020204" pitchFamily="34" charset="0"/>
                        <a:cs typeface="Arial" panose="020B0604020202020204" pitchFamily="34" charset="0"/>
                      </a:endParaRPr>
                    </a:p>
                    <a:p>
                      <a:pPr marL="342900" lvl="0" indent="-342900" algn="l">
                        <a:lnSpc>
                          <a:spcPct val="107000"/>
                        </a:lnSpc>
                        <a:spcAft>
                          <a:spcPts val="0"/>
                        </a:spcAft>
                        <a:buFont typeface="Symbol" panose="05050102010706020507" pitchFamily="18" charset="2"/>
                        <a:buChar char=""/>
                      </a:pPr>
                      <a:r>
                        <a:rPr lang="es-MX" sz="1700" dirty="0">
                          <a:effectLst/>
                          <a:latin typeface="Arial" panose="020B0604020202020204" pitchFamily="34" charset="0"/>
                          <a:cs typeface="Arial" panose="020B0604020202020204" pitchFamily="34" charset="0"/>
                        </a:rPr>
                        <a:t>Cerebro y medula espinal.</a:t>
                      </a:r>
                      <a:endParaRPr lang="es-MX"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endParaRPr lang="es-MX" sz="1700" dirty="0">
                        <a:effectLst/>
                        <a:latin typeface="Arial" panose="020B0604020202020204" pitchFamily="34" charset="0"/>
                        <a:cs typeface="Arial" panose="020B0604020202020204" pitchFamily="34" charset="0"/>
                      </a:endParaRPr>
                    </a:p>
                    <a:p>
                      <a:pPr algn="ctr">
                        <a:lnSpc>
                          <a:spcPct val="107000"/>
                        </a:lnSpc>
                        <a:spcAft>
                          <a:spcPts val="0"/>
                        </a:spcAft>
                      </a:pPr>
                      <a:r>
                        <a:rPr lang="es-MX" sz="1700" dirty="0" err="1">
                          <a:effectLst/>
                          <a:latin typeface="Arial" panose="020B0604020202020204" pitchFamily="34" charset="0"/>
                          <a:cs typeface="Arial" panose="020B0604020202020204" pitchFamily="34" charset="0"/>
                        </a:rPr>
                        <a:t>Neuromodulador</a:t>
                      </a:r>
                      <a:endParaRPr lang="es-MX"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MX" sz="1700" dirty="0">
                          <a:effectLst/>
                          <a:latin typeface="Arial" panose="020B0604020202020204" pitchFamily="34" charset="0"/>
                          <a:cs typeface="Arial" panose="020B0604020202020204" pitchFamily="34" charset="0"/>
                        </a:rPr>
                        <a:t>Actúan como opiáceos para aliviar el dolor. Su función es inhibitoria aunque en el hipocampo es </a:t>
                      </a:r>
                      <a:r>
                        <a:rPr lang="es-MX" sz="1700" dirty="0" err="1">
                          <a:effectLst/>
                          <a:latin typeface="Arial" panose="020B0604020202020204" pitchFamily="34" charset="0"/>
                          <a:cs typeface="Arial" panose="020B0604020202020204" pitchFamily="34" charset="0"/>
                        </a:rPr>
                        <a:t>excitatoria</a:t>
                      </a:r>
                      <a:r>
                        <a:rPr lang="es-MX" sz="1700" dirty="0">
                          <a:effectLst/>
                          <a:latin typeface="Arial" panose="020B0604020202020204" pitchFamily="34" charset="0"/>
                          <a:cs typeface="Arial" panose="020B0604020202020204" pitchFamily="34" charset="0"/>
                        </a:rPr>
                        <a:t>.</a:t>
                      </a:r>
                      <a:endParaRPr lang="es-MX"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1277612">
                <a:tc>
                  <a:txBody>
                    <a:bodyPr/>
                    <a:lstStyle/>
                    <a:p>
                      <a:pPr>
                        <a:lnSpc>
                          <a:spcPct val="107000"/>
                        </a:lnSpc>
                        <a:spcAft>
                          <a:spcPts val="0"/>
                        </a:spcAft>
                      </a:pPr>
                      <a:endParaRPr lang="es-MX" sz="1800" dirty="0">
                        <a:effectLst/>
                        <a:latin typeface="Arial" panose="020B0604020202020204" pitchFamily="34" charset="0"/>
                        <a:cs typeface="Arial" panose="020B0604020202020204" pitchFamily="34" charset="0"/>
                      </a:endParaRPr>
                    </a:p>
                    <a:p>
                      <a:pPr>
                        <a:lnSpc>
                          <a:spcPct val="107000"/>
                        </a:lnSpc>
                        <a:spcAft>
                          <a:spcPts val="0"/>
                        </a:spcAft>
                      </a:pPr>
                      <a:endParaRPr lang="es-MX" sz="1800" dirty="0">
                        <a:effectLst/>
                        <a:latin typeface="Arial" panose="020B0604020202020204" pitchFamily="34" charset="0"/>
                        <a:cs typeface="Arial" panose="020B0604020202020204" pitchFamily="34" charset="0"/>
                      </a:endParaRPr>
                    </a:p>
                    <a:p>
                      <a:pPr>
                        <a:lnSpc>
                          <a:spcPct val="107000"/>
                        </a:lnSpc>
                        <a:spcAft>
                          <a:spcPts val="0"/>
                        </a:spcAft>
                      </a:pPr>
                      <a:r>
                        <a:rPr lang="es-MX" sz="1800" i="0" u="sng" dirty="0">
                          <a:solidFill>
                            <a:schemeClr val="tx1"/>
                          </a:solidFill>
                          <a:effectLst/>
                          <a:latin typeface="Arial" panose="020B0604020202020204" pitchFamily="34" charset="0"/>
                          <a:cs typeface="Arial" panose="020B0604020202020204" pitchFamily="34" charset="0"/>
                        </a:rPr>
                        <a:t>NORADRENA-LINA</a:t>
                      </a:r>
                      <a:endParaRPr lang="es-MX" sz="1800" i="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r>
                        <a:rPr lang="es-MX" sz="1700" dirty="0" err="1">
                          <a:effectLst/>
                          <a:latin typeface="Arial" panose="020B0604020202020204" pitchFamily="34" charset="0"/>
                          <a:cs typeface="Arial" panose="020B0604020202020204" pitchFamily="34" charset="0"/>
                        </a:rPr>
                        <a:t>Lucus</a:t>
                      </a:r>
                      <a:r>
                        <a:rPr lang="es-MX" sz="1700" dirty="0">
                          <a:effectLst/>
                          <a:latin typeface="Arial" panose="020B0604020202020204" pitchFamily="34" charset="0"/>
                          <a:cs typeface="Arial" panose="020B0604020202020204" pitchFamily="34" charset="0"/>
                        </a:rPr>
                        <a:t> </a:t>
                      </a:r>
                      <a:r>
                        <a:rPr lang="es-MX" sz="1700" dirty="0" err="1">
                          <a:effectLst/>
                          <a:latin typeface="Arial" panose="020B0604020202020204" pitchFamily="34" charset="0"/>
                          <a:cs typeface="Arial" panose="020B0604020202020204" pitchFamily="34" charset="0"/>
                        </a:rPr>
                        <a:t>ceruleus</a:t>
                      </a:r>
                      <a:r>
                        <a:rPr lang="es-MX" sz="1700" dirty="0">
                          <a:effectLst/>
                          <a:latin typeface="Arial" panose="020B0604020202020204" pitchFamily="34" charset="0"/>
                          <a:cs typeface="Arial" panose="020B0604020202020204" pitchFamily="34" charset="0"/>
                        </a:rPr>
                        <a:t> de la protuberancia, sistema límbico, hipotálamo, corteza.</a:t>
                      </a:r>
                    </a:p>
                    <a:p>
                      <a:pPr marL="342900" lvl="0" indent="-342900" algn="l">
                        <a:lnSpc>
                          <a:spcPct val="107000"/>
                        </a:lnSpc>
                        <a:spcAft>
                          <a:spcPts val="0"/>
                        </a:spcAft>
                        <a:buFont typeface="Symbol" panose="05050102010706020507" pitchFamily="18" charset="2"/>
                        <a:buChar char=""/>
                      </a:pPr>
                      <a:r>
                        <a:rPr lang="es-MX" sz="1700" dirty="0">
                          <a:effectLst/>
                          <a:latin typeface="Arial" panose="020B0604020202020204" pitchFamily="34" charset="0"/>
                          <a:cs typeface="Arial" panose="020B0604020202020204" pitchFamily="34" charset="0"/>
                        </a:rPr>
                        <a:t>Bulbo raquídeo en</a:t>
                      </a:r>
                      <a:r>
                        <a:rPr lang="es-MX" sz="1700" baseline="0" dirty="0">
                          <a:effectLst/>
                          <a:latin typeface="Arial" panose="020B0604020202020204" pitchFamily="34" charset="0"/>
                          <a:cs typeface="Arial" panose="020B0604020202020204" pitchFamily="34" charset="0"/>
                        </a:rPr>
                        <a:t> n</a:t>
                      </a:r>
                      <a:r>
                        <a:rPr lang="es-MX" sz="1700" dirty="0">
                          <a:effectLst/>
                          <a:latin typeface="Arial" panose="020B0604020202020204" pitchFamily="34" charset="0"/>
                          <a:cs typeface="Arial" panose="020B0604020202020204" pitchFamily="34" charset="0"/>
                        </a:rPr>
                        <a:t>euronas </a:t>
                      </a:r>
                      <a:r>
                        <a:rPr lang="es-MX" sz="1700" dirty="0" err="1">
                          <a:effectLst/>
                          <a:latin typeface="Arial" panose="020B0604020202020204" pitchFamily="34" charset="0"/>
                          <a:cs typeface="Arial" panose="020B0604020202020204" pitchFamily="34" charset="0"/>
                        </a:rPr>
                        <a:t>posganglionares</a:t>
                      </a:r>
                      <a:r>
                        <a:rPr lang="es-MX" sz="1700" dirty="0">
                          <a:effectLst/>
                          <a:latin typeface="Arial" panose="020B0604020202020204" pitchFamily="34" charset="0"/>
                          <a:cs typeface="Arial" panose="020B0604020202020204" pitchFamily="34" charset="0"/>
                        </a:rPr>
                        <a:t>.</a:t>
                      </a:r>
                      <a:endParaRPr lang="es-MX"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endParaRPr lang="es-MX" sz="1700" dirty="0">
                        <a:effectLst/>
                        <a:latin typeface="Arial" panose="020B0604020202020204" pitchFamily="34" charset="0"/>
                        <a:cs typeface="Arial" panose="020B0604020202020204" pitchFamily="34" charset="0"/>
                      </a:endParaRPr>
                    </a:p>
                    <a:p>
                      <a:pPr algn="ctr">
                        <a:lnSpc>
                          <a:spcPct val="107000"/>
                        </a:lnSpc>
                        <a:spcAft>
                          <a:spcPts val="0"/>
                        </a:spcAft>
                      </a:pPr>
                      <a:endParaRPr lang="es-MX" sz="1700" dirty="0">
                        <a:effectLst/>
                        <a:latin typeface="Arial" panose="020B0604020202020204" pitchFamily="34" charset="0"/>
                        <a:cs typeface="Arial" panose="020B0604020202020204" pitchFamily="34" charset="0"/>
                      </a:endParaRPr>
                    </a:p>
                    <a:p>
                      <a:pPr algn="ctr">
                        <a:lnSpc>
                          <a:spcPct val="107000"/>
                        </a:lnSpc>
                        <a:spcAft>
                          <a:spcPts val="0"/>
                        </a:spcAft>
                      </a:pPr>
                      <a:r>
                        <a:rPr lang="es-MX" sz="1700" dirty="0">
                          <a:effectLst/>
                          <a:latin typeface="Arial" panose="020B0604020202020204" pitchFamily="34" charset="0"/>
                          <a:cs typeface="Arial" panose="020B0604020202020204" pitchFamily="34" charset="0"/>
                        </a:rPr>
                        <a:t>Activador</a:t>
                      </a:r>
                      <a:endParaRPr lang="es-MX"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endParaRPr lang="es-MX" sz="1700" dirty="0">
                        <a:effectLst/>
                        <a:latin typeface="Arial" panose="020B0604020202020204" pitchFamily="34" charset="0"/>
                        <a:cs typeface="Arial" panose="020B0604020202020204" pitchFamily="34" charset="0"/>
                      </a:endParaRPr>
                    </a:p>
                    <a:p>
                      <a:pPr algn="just">
                        <a:lnSpc>
                          <a:spcPct val="107000"/>
                        </a:lnSpc>
                        <a:spcAft>
                          <a:spcPts val="0"/>
                        </a:spcAft>
                      </a:pPr>
                      <a:r>
                        <a:rPr lang="es-MX" sz="1700" dirty="0">
                          <a:solidFill>
                            <a:srgbClr val="FF0000"/>
                          </a:solidFill>
                          <a:effectLst/>
                          <a:latin typeface="Arial" panose="020B0604020202020204" pitchFamily="34" charset="0"/>
                          <a:cs typeface="Arial" panose="020B0604020202020204" pitchFamily="34" charset="0"/>
                        </a:rPr>
                        <a:t>Facilita la atención, el aprendizaje, la sociabilidad, sensibilidad ante las señales emocionales y el deseo sexual.</a:t>
                      </a:r>
                      <a:endParaRPr lang="es-MX" sz="17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954636">
                <a:tc>
                  <a:txBody>
                    <a:bodyPr/>
                    <a:lstStyle/>
                    <a:p>
                      <a:pPr>
                        <a:lnSpc>
                          <a:spcPct val="107000"/>
                        </a:lnSpc>
                        <a:spcAft>
                          <a:spcPts val="0"/>
                        </a:spcAft>
                      </a:pPr>
                      <a:endParaRPr lang="es-MX" sz="1800" dirty="0">
                        <a:effectLst/>
                        <a:latin typeface="Arial" panose="020B0604020202020204" pitchFamily="34" charset="0"/>
                        <a:cs typeface="Arial" panose="020B0604020202020204" pitchFamily="34" charset="0"/>
                      </a:endParaRPr>
                    </a:p>
                    <a:p>
                      <a:pPr>
                        <a:lnSpc>
                          <a:spcPct val="107000"/>
                        </a:lnSpc>
                        <a:spcAft>
                          <a:spcPts val="0"/>
                        </a:spcAft>
                      </a:pPr>
                      <a:r>
                        <a:rPr lang="es-MX" sz="1800" dirty="0">
                          <a:solidFill>
                            <a:schemeClr val="tx1"/>
                          </a:solidFill>
                          <a:effectLst/>
                          <a:latin typeface="Arial" panose="020B0604020202020204" pitchFamily="34" charset="0"/>
                          <a:cs typeface="Arial" panose="020B0604020202020204" pitchFamily="34" charset="0"/>
                        </a:rPr>
                        <a:t>GLICINA</a:t>
                      </a:r>
                      <a:endParaRPr lang="es-MX"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endParaRPr lang="es-MX" sz="1700" dirty="0">
                        <a:effectLst/>
                        <a:latin typeface="Arial" panose="020B0604020202020204" pitchFamily="34" charset="0"/>
                        <a:cs typeface="Arial" panose="020B0604020202020204" pitchFamily="34" charset="0"/>
                      </a:endParaRPr>
                    </a:p>
                    <a:p>
                      <a:pPr marL="342900" lvl="0" indent="-342900" algn="l">
                        <a:lnSpc>
                          <a:spcPct val="107000"/>
                        </a:lnSpc>
                        <a:spcAft>
                          <a:spcPts val="0"/>
                        </a:spcAft>
                        <a:buFont typeface="Symbol" panose="05050102010706020507" pitchFamily="18" charset="2"/>
                        <a:buChar char=""/>
                      </a:pPr>
                      <a:r>
                        <a:rPr lang="es-MX" sz="1700" dirty="0">
                          <a:effectLst/>
                          <a:latin typeface="Arial" panose="020B0604020202020204" pitchFamily="34" charset="0"/>
                          <a:cs typeface="Arial" panose="020B0604020202020204" pitchFamily="34" charset="0"/>
                        </a:rPr>
                        <a:t>Médula espinal</a:t>
                      </a:r>
                      <a:endParaRPr lang="es-MX"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endParaRPr lang="es-MX" sz="1700" dirty="0">
                        <a:effectLst/>
                        <a:latin typeface="Arial" panose="020B0604020202020204" pitchFamily="34" charset="0"/>
                        <a:cs typeface="Arial" panose="020B0604020202020204" pitchFamily="34" charset="0"/>
                      </a:endParaRPr>
                    </a:p>
                    <a:p>
                      <a:pPr algn="ctr">
                        <a:lnSpc>
                          <a:spcPct val="107000"/>
                        </a:lnSpc>
                        <a:spcAft>
                          <a:spcPts val="0"/>
                        </a:spcAft>
                      </a:pPr>
                      <a:r>
                        <a:rPr lang="es-MX" sz="1700" dirty="0">
                          <a:effectLst/>
                          <a:latin typeface="Arial" panose="020B0604020202020204" pitchFamily="34" charset="0"/>
                          <a:cs typeface="Arial" panose="020B0604020202020204" pitchFamily="34" charset="0"/>
                        </a:rPr>
                        <a:t>Inhibidor</a:t>
                      </a:r>
                      <a:endParaRPr lang="es-MX"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MX" sz="1700" dirty="0">
                          <a:effectLst/>
                          <a:latin typeface="Arial" panose="020B0604020202020204" pitchFamily="34" charset="0"/>
                          <a:cs typeface="Arial" panose="020B0604020202020204" pitchFamily="34" charset="0"/>
                        </a:rPr>
                        <a:t>Actúa como tranquilizante, ayuda a controlar las funciones motoras, retarda la degeneración muscular.</a:t>
                      </a:r>
                      <a:endParaRPr lang="es-MX"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sp>
        <p:nvSpPr>
          <p:cNvPr id="3" name="CuadroTexto 2">
            <a:extLst>
              <a:ext uri="{FF2B5EF4-FFF2-40B4-BE49-F238E27FC236}">
                <a16:creationId xmlns:a16="http://schemas.microsoft.com/office/drawing/2014/main" id="{8DBCC984-28CF-4944-9789-FD71BB3290F3}"/>
              </a:ext>
            </a:extLst>
          </p:cNvPr>
          <p:cNvSpPr txBox="1"/>
          <p:nvPr/>
        </p:nvSpPr>
        <p:spPr>
          <a:xfrm>
            <a:off x="1133038" y="0"/>
            <a:ext cx="4962962" cy="830997"/>
          </a:xfrm>
          <a:prstGeom prst="rect">
            <a:avLst/>
          </a:prstGeom>
          <a:noFill/>
        </p:spPr>
        <p:txBody>
          <a:bodyPr wrap="none" rtlCol="0">
            <a:spAutoFit/>
          </a:bodyPr>
          <a:lstStyle/>
          <a:p>
            <a:r>
              <a:rPr lang="es-MX" sz="4800" dirty="0">
                <a:latin typeface="+mj-lt"/>
              </a:rPr>
              <a:t>Neurotransmisores</a:t>
            </a:r>
          </a:p>
        </p:txBody>
      </p:sp>
    </p:spTree>
    <p:extLst>
      <p:ext uri="{BB962C8B-B14F-4D97-AF65-F5344CB8AC3E}">
        <p14:creationId xmlns:p14="http://schemas.microsoft.com/office/powerpoint/2010/main" val="292076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DBCC984-28CF-4944-9789-FD71BB3290F3}"/>
              </a:ext>
            </a:extLst>
          </p:cNvPr>
          <p:cNvSpPr txBox="1"/>
          <p:nvPr/>
        </p:nvSpPr>
        <p:spPr>
          <a:xfrm>
            <a:off x="1133038" y="0"/>
            <a:ext cx="4962962" cy="830997"/>
          </a:xfrm>
          <a:prstGeom prst="rect">
            <a:avLst/>
          </a:prstGeom>
          <a:noFill/>
        </p:spPr>
        <p:txBody>
          <a:bodyPr wrap="none" rtlCol="0">
            <a:spAutoFit/>
          </a:bodyPr>
          <a:lstStyle/>
          <a:p>
            <a:r>
              <a:rPr lang="es-MX" sz="4800" dirty="0">
                <a:latin typeface="+mj-lt"/>
              </a:rPr>
              <a:t>Neurotransmisores</a:t>
            </a:r>
          </a:p>
        </p:txBody>
      </p:sp>
      <p:graphicFrame>
        <p:nvGraphicFramePr>
          <p:cNvPr id="4" name="Tabla 3">
            <a:extLst>
              <a:ext uri="{FF2B5EF4-FFF2-40B4-BE49-F238E27FC236}">
                <a16:creationId xmlns:a16="http://schemas.microsoft.com/office/drawing/2014/main" id="{BFAC0B7C-7BBA-47B3-8CED-3983A7D53EBC}"/>
              </a:ext>
            </a:extLst>
          </p:cNvPr>
          <p:cNvGraphicFramePr>
            <a:graphicFrameLocks noGrp="1"/>
          </p:cNvGraphicFramePr>
          <p:nvPr>
            <p:extLst>
              <p:ext uri="{D42A27DB-BD31-4B8C-83A1-F6EECF244321}">
                <p14:modId xmlns:p14="http://schemas.microsoft.com/office/powerpoint/2010/main" val="1671401596"/>
              </p:ext>
            </p:extLst>
          </p:nvPr>
        </p:nvGraphicFramePr>
        <p:xfrm>
          <a:off x="166245" y="675581"/>
          <a:ext cx="11629056" cy="5742652"/>
        </p:xfrm>
        <a:graphic>
          <a:graphicData uri="http://schemas.openxmlformats.org/drawingml/2006/table">
            <a:tbl>
              <a:tblPr firstRow="1" firstCol="1" bandRow="1">
                <a:tableStyleId>{5C22544A-7EE6-4342-B048-85BDC9FD1C3A}</a:tableStyleId>
              </a:tblPr>
              <a:tblGrid>
                <a:gridCol w="2376264">
                  <a:extLst>
                    <a:ext uri="{9D8B030D-6E8A-4147-A177-3AD203B41FA5}">
                      <a16:colId xmlns:a16="http://schemas.microsoft.com/office/drawing/2014/main" val="20000"/>
                    </a:ext>
                  </a:extLst>
                </a:gridCol>
                <a:gridCol w="3616490">
                  <a:extLst>
                    <a:ext uri="{9D8B030D-6E8A-4147-A177-3AD203B41FA5}">
                      <a16:colId xmlns:a16="http://schemas.microsoft.com/office/drawing/2014/main" val="20001"/>
                    </a:ext>
                  </a:extLst>
                </a:gridCol>
                <a:gridCol w="1305089">
                  <a:extLst>
                    <a:ext uri="{9D8B030D-6E8A-4147-A177-3AD203B41FA5}">
                      <a16:colId xmlns:a16="http://schemas.microsoft.com/office/drawing/2014/main" val="20002"/>
                    </a:ext>
                  </a:extLst>
                </a:gridCol>
                <a:gridCol w="4331213">
                  <a:extLst>
                    <a:ext uri="{9D8B030D-6E8A-4147-A177-3AD203B41FA5}">
                      <a16:colId xmlns:a16="http://schemas.microsoft.com/office/drawing/2014/main" val="20003"/>
                    </a:ext>
                  </a:extLst>
                </a:gridCol>
              </a:tblGrid>
              <a:tr h="439203">
                <a:tc>
                  <a:txBody>
                    <a:bodyPr/>
                    <a:lstStyle/>
                    <a:p>
                      <a:pPr algn="l">
                        <a:lnSpc>
                          <a:spcPct val="107000"/>
                        </a:lnSpc>
                        <a:spcAft>
                          <a:spcPts val="0"/>
                        </a:spcAft>
                      </a:pPr>
                      <a:r>
                        <a:rPr lang="es-MX" sz="1600" dirty="0">
                          <a:solidFill>
                            <a:schemeClr val="tx1"/>
                          </a:solidFill>
                          <a:effectLst/>
                          <a:latin typeface="Arial" panose="020B0604020202020204" pitchFamily="34" charset="0"/>
                          <a:cs typeface="Arial" panose="020B0604020202020204" pitchFamily="34" charset="0"/>
                        </a:rPr>
                        <a:t>NEUROTRANSMISOR</a:t>
                      </a:r>
                      <a:endParaRPr lang="es-MX"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MX" sz="1800" dirty="0">
                          <a:solidFill>
                            <a:schemeClr val="tx1"/>
                          </a:solidFill>
                          <a:effectLst/>
                          <a:latin typeface="Arial" panose="020B0604020202020204" pitchFamily="34" charset="0"/>
                          <a:cs typeface="Arial" panose="020B0604020202020204" pitchFamily="34" charset="0"/>
                        </a:rPr>
                        <a:t>UBICACIÓN</a:t>
                      </a:r>
                      <a:endParaRPr lang="es-MX"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MX" sz="1800" dirty="0">
                          <a:solidFill>
                            <a:schemeClr val="tx1"/>
                          </a:solidFill>
                          <a:effectLst/>
                          <a:latin typeface="Arial" panose="020B0604020202020204" pitchFamily="34" charset="0"/>
                          <a:cs typeface="Arial" panose="020B0604020202020204" pitchFamily="34" charset="0"/>
                        </a:rPr>
                        <a:t>EFECTO</a:t>
                      </a:r>
                      <a:endParaRPr lang="es-MX"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MX" sz="1800" dirty="0">
                          <a:solidFill>
                            <a:schemeClr val="tx1"/>
                          </a:solidFill>
                          <a:effectLst/>
                          <a:latin typeface="Arial" panose="020B0604020202020204" pitchFamily="34" charset="0"/>
                          <a:cs typeface="Arial" panose="020B0604020202020204" pitchFamily="34" charset="0"/>
                        </a:rPr>
                        <a:t>FUNCIÓN</a:t>
                      </a:r>
                      <a:endParaRPr lang="es-MX"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434837">
                <a:tc>
                  <a:txBody>
                    <a:bodyPr/>
                    <a:lstStyle/>
                    <a:p>
                      <a:pPr>
                        <a:lnSpc>
                          <a:spcPct val="107000"/>
                        </a:lnSpc>
                        <a:spcAft>
                          <a:spcPts val="0"/>
                        </a:spcAft>
                      </a:pPr>
                      <a:endParaRPr lang="es-MX" sz="1600" dirty="0">
                        <a:effectLst/>
                        <a:latin typeface="Arial" panose="020B0604020202020204" pitchFamily="34" charset="0"/>
                        <a:cs typeface="Arial" panose="020B0604020202020204" pitchFamily="34" charset="0"/>
                      </a:endParaRPr>
                    </a:p>
                    <a:p>
                      <a:pPr>
                        <a:lnSpc>
                          <a:spcPct val="107000"/>
                        </a:lnSpc>
                        <a:spcAft>
                          <a:spcPts val="0"/>
                        </a:spcAft>
                      </a:pPr>
                      <a:endParaRPr lang="es-MX" sz="1800" dirty="0">
                        <a:effectLst/>
                        <a:latin typeface="Arial" panose="020B0604020202020204" pitchFamily="34" charset="0"/>
                        <a:cs typeface="Arial" panose="020B0604020202020204" pitchFamily="34" charset="0"/>
                      </a:endParaRPr>
                    </a:p>
                    <a:p>
                      <a:pPr>
                        <a:lnSpc>
                          <a:spcPct val="107000"/>
                        </a:lnSpc>
                        <a:spcAft>
                          <a:spcPts val="0"/>
                        </a:spcAft>
                      </a:pPr>
                      <a:r>
                        <a:rPr lang="es-MX" sz="1800" dirty="0">
                          <a:solidFill>
                            <a:schemeClr val="tx1"/>
                          </a:solidFill>
                          <a:effectLst/>
                          <a:latin typeface="Arial" panose="020B0604020202020204" pitchFamily="34" charset="0"/>
                          <a:cs typeface="Arial" panose="020B0604020202020204" pitchFamily="34" charset="0"/>
                        </a:rPr>
                        <a:t>ACETILCOLINA </a:t>
                      </a:r>
                      <a:r>
                        <a:rPr lang="es-MX" sz="1800" dirty="0" err="1">
                          <a:solidFill>
                            <a:schemeClr val="tx1"/>
                          </a:solidFill>
                          <a:effectLst/>
                          <a:latin typeface="Arial" panose="020B0604020202020204" pitchFamily="34" charset="0"/>
                          <a:cs typeface="Arial" panose="020B0604020202020204" pitchFamily="34" charset="0"/>
                        </a:rPr>
                        <a:t>ACh</a:t>
                      </a:r>
                      <a:endParaRPr lang="es-MX"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r>
                        <a:rPr lang="es-MX" sz="1700" dirty="0">
                          <a:effectLst/>
                          <a:latin typeface="Arial" panose="020B0604020202020204" pitchFamily="34" charset="0"/>
                          <a:cs typeface="Arial" panose="020B0604020202020204" pitchFamily="34" charset="0"/>
                        </a:rPr>
                        <a:t>Neuronas en médula espinal.</a:t>
                      </a:r>
                    </a:p>
                    <a:p>
                      <a:pPr marL="342900" lvl="0" indent="-342900" algn="l">
                        <a:lnSpc>
                          <a:spcPct val="107000"/>
                        </a:lnSpc>
                        <a:spcAft>
                          <a:spcPts val="0"/>
                        </a:spcAft>
                        <a:buFont typeface="Symbol" panose="05050102010706020507" pitchFamily="18" charset="2"/>
                        <a:buChar char=""/>
                      </a:pPr>
                      <a:r>
                        <a:rPr lang="es-MX" sz="1700" dirty="0">
                          <a:effectLst/>
                          <a:latin typeface="Arial" panose="020B0604020202020204" pitchFamily="34" charset="0"/>
                          <a:cs typeface="Arial" panose="020B0604020202020204" pitchFamily="34" charset="0"/>
                        </a:rPr>
                        <a:t>Prosencéfalo Basal Interneuronas en el cuerpo estriado del sistema nervioso autónomo.</a:t>
                      </a:r>
                      <a:endParaRPr lang="es-MX"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endParaRPr lang="es-MX" sz="1700" dirty="0">
                        <a:effectLst/>
                        <a:latin typeface="Arial" panose="020B0604020202020204" pitchFamily="34" charset="0"/>
                        <a:cs typeface="Arial" panose="020B0604020202020204" pitchFamily="34" charset="0"/>
                      </a:endParaRPr>
                    </a:p>
                    <a:p>
                      <a:pPr algn="l">
                        <a:lnSpc>
                          <a:spcPct val="107000"/>
                        </a:lnSpc>
                        <a:spcAft>
                          <a:spcPts val="0"/>
                        </a:spcAft>
                      </a:pPr>
                      <a:endParaRPr lang="es-MX" sz="1700" dirty="0">
                        <a:effectLst/>
                        <a:latin typeface="Arial" panose="020B0604020202020204" pitchFamily="34" charset="0"/>
                        <a:cs typeface="Arial" panose="020B0604020202020204" pitchFamily="34" charset="0"/>
                      </a:endParaRPr>
                    </a:p>
                    <a:p>
                      <a:pPr algn="l">
                        <a:lnSpc>
                          <a:spcPct val="107000"/>
                        </a:lnSpc>
                        <a:spcAft>
                          <a:spcPts val="0"/>
                        </a:spcAft>
                      </a:pPr>
                      <a:r>
                        <a:rPr lang="es-MX" sz="1700" dirty="0">
                          <a:effectLst/>
                          <a:latin typeface="Arial" panose="020B0604020202020204" pitchFamily="34" charset="0"/>
                          <a:cs typeface="Arial" panose="020B0604020202020204" pitchFamily="34" charset="0"/>
                        </a:rPr>
                        <a:t>Activador</a:t>
                      </a:r>
                      <a:endParaRPr lang="es-MX"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MX" sz="1700" dirty="0">
                          <a:effectLst/>
                          <a:latin typeface="Arial" panose="020B0604020202020204" pitchFamily="34" charset="0"/>
                          <a:cs typeface="Arial" panose="020B0604020202020204" pitchFamily="34" charset="0"/>
                        </a:rPr>
                        <a:t>Regula la capacidad para retener una información, almacenarla y recuperarla en momento necesario. Niveles altos potencian la memoria, la concentración </a:t>
                      </a:r>
                      <a:r>
                        <a:rPr lang="es-MX" sz="1700" dirty="0">
                          <a:solidFill>
                            <a:srgbClr val="FF0000"/>
                          </a:solidFill>
                          <a:effectLst/>
                          <a:latin typeface="Arial" panose="020B0604020202020204" pitchFamily="34" charset="0"/>
                          <a:cs typeface="Arial" panose="020B0604020202020204" pitchFamily="34" charset="0"/>
                        </a:rPr>
                        <a:t>y la capacidad de aprendizaje.</a:t>
                      </a:r>
                      <a:endParaRPr lang="es-MX" sz="17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950149">
                <a:tc>
                  <a:txBody>
                    <a:bodyPr/>
                    <a:lstStyle/>
                    <a:p>
                      <a:pPr>
                        <a:lnSpc>
                          <a:spcPct val="107000"/>
                        </a:lnSpc>
                        <a:spcAft>
                          <a:spcPts val="0"/>
                        </a:spcAft>
                      </a:pPr>
                      <a:endParaRPr lang="es-MX" sz="1600" dirty="0">
                        <a:effectLst/>
                        <a:latin typeface="Arial" panose="020B0604020202020204" pitchFamily="34" charset="0"/>
                        <a:cs typeface="Arial" panose="020B0604020202020204" pitchFamily="34" charset="0"/>
                      </a:endParaRPr>
                    </a:p>
                    <a:p>
                      <a:pPr>
                        <a:lnSpc>
                          <a:spcPct val="107000"/>
                        </a:lnSpc>
                        <a:spcAft>
                          <a:spcPts val="0"/>
                        </a:spcAft>
                      </a:pPr>
                      <a:r>
                        <a:rPr lang="es-MX" sz="1800" dirty="0">
                          <a:solidFill>
                            <a:schemeClr val="tx1"/>
                          </a:solidFill>
                          <a:effectLst/>
                          <a:latin typeface="Arial" panose="020B0604020202020204" pitchFamily="34" charset="0"/>
                          <a:cs typeface="Arial" panose="020B0604020202020204" pitchFamily="34" charset="0"/>
                        </a:rPr>
                        <a:t>GLUTAMATO</a:t>
                      </a:r>
                      <a:endParaRPr lang="es-MX"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r>
                        <a:rPr lang="es-MX" sz="1700" dirty="0">
                          <a:effectLst/>
                          <a:latin typeface="Arial" panose="020B0604020202020204" pitchFamily="34" charset="0"/>
                          <a:cs typeface="Arial" panose="020B0604020202020204" pitchFamily="34" charset="0"/>
                        </a:rPr>
                        <a:t>Por todo el sistema nervioso central, incluso en células piramidales corticales del</a:t>
                      </a:r>
                      <a:r>
                        <a:rPr lang="es-MX" sz="1700" baseline="0" dirty="0">
                          <a:effectLst/>
                          <a:latin typeface="Arial" panose="020B0604020202020204" pitchFamily="34" charset="0"/>
                          <a:cs typeface="Arial" panose="020B0604020202020204" pitchFamily="34" charset="0"/>
                        </a:rPr>
                        <a:t> c</a:t>
                      </a:r>
                      <a:r>
                        <a:rPr lang="es-MX" sz="1700" dirty="0">
                          <a:effectLst/>
                          <a:latin typeface="Arial" panose="020B0604020202020204" pitchFamily="34" charset="0"/>
                          <a:cs typeface="Arial" panose="020B0604020202020204" pitchFamily="34" charset="0"/>
                        </a:rPr>
                        <a:t>erebelo.</a:t>
                      </a:r>
                      <a:endParaRPr lang="es-MX"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endParaRPr lang="es-MX" sz="1700" dirty="0">
                        <a:effectLst/>
                        <a:latin typeface="Arial" panose="020B0604020202020204" pitchFamily="34" charset="0"/>
                        <a:cs typeface="Arial" panose="020B0604020202020204" pitchFamily="34" charset="0"/>
                      </a:endParaRPr>
                    </a:p>
                    <a:p>
                      <a:pPr algn="l">
                        <a:lnSpc>
                          <a:spcPct val="107000"/>
                        </a:lnSpc>
                        <a:spcAft>
                          <a:spcPts val="0"/>
                        </a:spcAft>
                      </a:pPr>
                      <a:r>
                        <a:rPr lang="es-MX" sz="1700" dirty="0">
                          <a:effectLst/>
                          <a:latin typeface="Arial" panose="020B0604020202020204" pitchFamily="34" charset="0"/>
                          <a:cs typeface="Arial" panose="020B0604020202020204" pitchFamily="34" charset="0"/>
                        </a:rPr>
                        <a:t>Activador</a:t>
                      </a:r>
                      <a:endParaRPr lang="es-MX"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endParaRPr lang="es-MX" sz="1700" dirty="0">
                        <a:effectLst/>
                        <a:latin typeface="Arial" panose="020B0604020202020204" pitchFamily="34" charset="0"/>
                        <a:cs typeface="Arial" panose="020B0604020202020204" pitchFamily="34" charset="0"/>
                      </a:endParaRPr>
                    </a:p>
                    <a:p>
                      <a:pPr algn="l">
                        <a:lnSpc>
                          <a:spcPct val="107000"/>
                        </a:lnSpc>
                        <a:spcAft>
                          <a:spcPts val="0"/>
                        </a:spcAft>
                      </a:pPr>
                      <a:r>
                        <a:rPr lang="es-MX" sz="1700" dirty="0">
                          <a:effectLst/>
                          <a:latin typeface="Arial" panose="020B0604020202020204" pitchFamily="34" charset="0"/>
                          <a:cs typeface="Arial" panose="020B0604020202020204" pitchFamily="34" charset="0"/>
                        </a:rPr>
                        <a:t>Regulación del sistema motor.</a:t>
                      </a:r>
                      <a:endParaRPr lang="es-MX"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752098">
                <a:tc>
                  <a:txBody>
                    <a:bodyPr/>
                    <a:lstStyle/>
                    <a:p>
                      <a:pPr>
                        <a:lnSpc>
                          <a:spcPct val="107000"/>
                        </a:lnSpc>
                        <a:spcAft>
                          <a:spcPts val="0"/>
                        </a:spcAft>
                      </a:pPr>
                      <a:r>
                        <a:rPr lang="es-MX" sz="1800" dirty="0">
                          <a:solidFill>
                            <a:schemeClr val="tx1"/>
                          </a:solidFill>
                          <a:effectLst/>
                          <a:latin typeface="Arial" panose="020B0604020202020204" pitchFamily="34" charset="0"/>
                          <a:cs typeface="Arial" panose="020B0604020202020204" pitchFamily="34" charset="0"/>
                        </a:rPr>
                        <a:t>ÁCIDO GAMMAANINOBU-TÍRICO (GABA)</a:t>
                      </a:r>
                      <a:endParaRPr lang="es-MX"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r>
                        <a:rPr lang="es-MX" sz="1700" dirty="0">
                          <a:effectLst/>
                          <a:latin typeface="Arial" panose="020B0604020202020204" pitchFamily="34" charset="0"/>
                          <a:cs typeface="Arial" panose="020B0604020202020204" pitchFamily="34" charset="0"/>
                        </a:rPr>
                        <a:t>Interneuronas corticales.</a:t>
                      </a:r>
                      <a:endParaRPr lang="es-MX"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endParaRPr lang="es-MX" sz="1700" dirty="0">
                        <a:effectLst/>
                        <a:latin typeface="Arial" panose="020B0604020202020204" pitchFamily="34" charset="0"/>
                        <a:cs typeface="Arial" panose="020B0604020202020204" pitchFamily="34" charset="0"/>
                      </a:endParaRPr>
                    </a:p>
                    <a:p>
                      <a:pPr algn="l">
                        <a:lnSpc>
                          <a:spcPct val="107000"/>
                        </a:lnSpc>
                        <a:spcAft>
                          <a:spcPts val="0"/>
                        </a:spcAft>
                      </a:pPr>
                      <a:r>
                        <a:rPr lang="es-MX" sz="1700" dirty="0">
                          <a:effectLst/>
                          <a:latin typeface="Arial" panose="020B0604020202020204" pitchFamily="34" charset="0"/>
                          <a:cs typeface="Arial" panose="020B0604020202020204" pitchFamily="34" charset="0"/>
                        </a:rPr>
                        <a:t>Inhibidor</a:t>
                      </a:r>
                      <a:endParaRPr lang="es-MX"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MX" sz="1700" dirty="0">
                          <a:effectLst/>
                          <a:latin typeface="Arial" panose="020B0604020202020204" pitchFamily="34" charset="0"/>
                          <a:cs typeface="Arial" panose="020B0604020202020204" pitchFamily="34" charset="0"/>
                        </a:rPr>
                        <a:t>Permite mantener los sistemas bajo control por su efecto inhibidor, </a:t>
                      </a:r>
                      <a:r>
                        <a:rPr lang="es-MX" sz="1700" dirty="0">
                          <a:solidFill>
                            <a:srgbClr val="FF0000"/>
                          </a:solidFill>
                          <a:effectLst/>
                          <a:latin typeface="Arial" panose="020B0604020202020204" pitchFamily="34" charset="0"/>
                          <a:cs typeface="Arial" panose="020B0604020202020204" pitchFamily="34" charset="0"/>
                        </a:rPr>
                        <a:t>favorece la relajación y la buena memorización.</a:t>
                      </a:r>
                      <a:endParaRPr lang="es-MX" sz="17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1801829">
                <a:tc>
                  <a:txBody>
                    <a:bodyPr/>
                    <a:lstStyle/>
                    <a:p>
                      <a:pPr>
                        <a:lnSpc>
                          <a:spcPct val="107000"/>
                        </a:lnSpc>
                        <a:spcAft>
                          <a:spcPts val="0"/>
                        </a:spcAft>
                      </a:pPr>
                      <a:endParaRPr lang="es-MX" sz="1600" dirty="0">
                        <a:effectLst/>
                        <a:latin typeface="Arial" panose="020B0604020202020204" pitchFamily="34" charset="0"/>
                        <a:cs typeface="Arial" panose="020B0604020202020204" pitchFamily="34" charset="0"/>
                      </a:endParaRPr>
                    </a:p>
                    <a:p>
                      <a:pPr>
                        <a:lnSpc>
                          <a:spcPct val="107000"/>
                        </a:lnSpc>
                        <a:spcAft>
                          <a:spcPts val="0"/>
                        </a:spcAft>
                      </a:pPr>
                      <a:endParaRPr lang="es-MX" sz="1800" dirty="0">
                        <a:effectLst/>
                        <a:latin typeface="Arial" panose="020B0604020202020204" pitchFamily="34" charset="0"/>
                        <a:cs typeface="Arial" panose="020B0604020202020204" pitchFamily="34" charset="0"/>
                      </a:endParaRPr>
                    </a:p>
                    <a:p>
                      <a:pPr>
                        <a:lnSpc>
                          <a:spcPct val="107000"/>
                        </a:lnSpc>
                        <a:spcAft>
                          <a:spcPts val="0"/>
                        </a:spcAft>
                      </a:pPr>
                      <a:r>
                        <a:rPr lang="es-MX" sz="1800" u="sng" dirty="0">
                          <a:solidFill>
                            <a:schemeClr val="tx1"/>
                          </a:solidFill>
                          <a:effectLst/>
                          <a:latin typeface="Arial" panose="020B0604020202020204" pitchFamily="34" charset="0"/>
                          <a:cs typeface="Arial" panose="020B0604020202020204" pitchFamily="34" charset="0"/>
                        </a:rPr>
                        <a:t>DOPAMINA</a:t>
                      </a:r>
                      <a:endParaRPr lang="es-MX" sz="18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gn="l">
                        <a:lnSpc>
                          <a:spcPct val="107000"/>
                        </a:lnSpc>
                        <a:spcAft>
                          <a:spcPts val="0"/>
                        </a:spcAft>
                        <a:buFont typeface="Symbol" panose="05050102010706020507" pitchFamily="18" charset="2"/>
                        <a:buChar char=""/>
                      </a:pPr>
                      <a:r>
                        <a:rPr lang="es-MX" sz="1700" dirty="0">
                          <a:effectLst/>
                          <a:latin typeface="Arial" panose="020B0604020202020204" pitchFamily="34" charset="0"/>
                          <a:cs typeface="Arial" panose="020B0604020202020204" pitchFamily="34" charset="0"/>
                        </a:rPr>
                        <a:t>Sustancia negra, vía nigroestriada del cuerpo estriado, sistema límbico, numerosas áreas de la corteza.</a:t>
                      </a:r>
                    </a:p>
                    <a:p>
                      <a:pPr marL="342900" lvl="0" indent="-342900" algn="l">
                        <a:lnSpc>
                          <a:spcPct val="107000"/>
                        </a:lnSpc>
                        <a:spcAft>
                          <a:spcPts val="0"/>
                        </a:spcAft>
                        <a:buFont typeface="Symbol" panose="05050102010706020507" pitchFamily="18" charset="2"/>
                        <a:buChar char=""/>
                      </a:pPr>
                      <a:r>
                        <a:rPr lang="es-MX" sz="1700" dirty="0">
                          <a:effectLst/>
                          <a:latin typeface="Arial" panose="020B0604020202020204" pitchFamily="34" charset="0"/>
                          <a:cs typeface="Arial" panose="020B0604020202020204" pitchFamily="34" charset="0"/>
                        </a:rPr>
                        <a:t>Núcleo arcuato del hipotálamo, hipófisis anterior a través de las venas portales.</a:t>
                      </a:r>
                      <a:endParaRPr lang="es-MX"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endParaRPr lang="es-MX" sz="1700" dirty="0">
                        <a:effectLst/>
                        <a:latin typeface="Arial" panose="020B0604020202020204" pitchFamily="34" charset="0"/>
                        <a:cs typeface="Arial" panose="020B0604020202020204" pitchFamily="34" charset="0"/>
                      </a:endParaRPr>
                    </a:p>
                    <a:p>
                      <a:pPr algn="l">
                        <a:lnSpc>
                          <a:spcPct val="107000"/>
                        </a:lnSpc>
                        <a:spcAft>
                          <a:spcPts val="0"/>
                        </a:spcAft>
                      </a:pPr>
                      <a:endParaRPr lang="es-MX" sz="1700" dirty="0">
                        <a:effectLst/>
                        <a:latin typeface="Arial" panose="020B0604020202020204" pitchFamily="34" charset="0"/>
                        <a:cs typeface="Arial" panose="020B0604020202020204" pitchFamily="34" charset="0"/>
                      </a:endParaRPr>
                    </a:p>
                    <a:p>
                      <a:pPr algn="l">
                        <a:lnSpc>
                          <a:spcPct val="107000"/>
                        </a:lnSpc>
                        <a:spcAft>
                          <a:spcPts val="0"/>
                        </a:spcAft>
                      </a:pPr>
                      <a:r>
                        <a:rPr lang="es-MX" sz="1700" dirty="0">
                          <a:effectLst/>
                          <a:latin typeface="Arial" panose="020B0604020202020204" pitchFamily="34" charset="0"/>
                          <a:cs typeface="Arial" panose="020B0604020202020204" pitchFamily="34" charset="0"/>
                        </a:rPr>
                        <a:t>Activador</a:t>
                      </a:r>
                      <a:endParaRPr lang="es-MX"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endParaRPr lang="es-MX" sz="1700" dirty="0">
                        <a:solidFill>
                          <a:srgbClr val="FF0000"/>
                        </a:solidFill>
                        <a:effectLst/>
                        <a:latin typeface="Arial" panose="020B0604020202020204" pitchFamily="34" charset="0"/>
                        <a:cs typeface="Arial" panose="020B0604020202020204" pitchFamily="34" charset="0"/>
                      </a:endParaRPr>
                    </a:p>
                    <a:p>
                      <a:pPr algn="just">
                        <a:lnSpc>
                          <a:spcPct val="107000"/>
                        </a:lnSpc>
                        <a:spcAft>
                          <a:spcPts val="0"/>
                        </a:spcAft>
                      </a:pPr>
                      <a:r>
                        <a:rPr lang="es-MX" sz="1700" dirty="0">
                          <a:solidFill>
                            <a:srgbClr val="FF0000"/>
                          </a:solidFill>
                          <a:effectLst/>
                          <a:latin typeface="Arial" panose="020B0604020202020204" pitchFamily="34" charset="0"/>
                          <a:cs typeface="Arial" panose="020B0604020202020204" pitchFamily="34" charset="0"/>
                        </a:rPr>
                        <a:t>Invita a la búsqueda de placer y de las emociones, niveles altos se relacionan con buen humor, iniciativa, motivación y deseo sexual.</a:t>
                      </a:r>
                      <a:endParaRPr lang="es-MX" sz="17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29527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1D58C-7E10-4975-A81B-C4054766D839}"/>
              </a:ext>
            </a:extLst>
          </p:cNvPr>
          <p:cNvSpPr>
            <a:spLocks noGrp="1"/>
          </p:cNvSpPr>
          <p:nvPr>
            <p:ph type="title"/>
          </p:nvPr>
        </p:nvSpPr>
        <p:spPr/>
        <p:txBody>
          <a:bodyPr/>
          <a:lstStyle/>
          <a:p>
            <a:r>
              <a:rPr lang="es-MX" dirty="0"/>
              <a:t>Evaluación de experiencias</a:t>
            </a:r>
          </a:p>
        </p:txBody>
      </p:sp>
      <p:pic>
        <p:nvPicPr>
          <p:cNvPr id="4" name="Marcador de contenido 3">
            <a:extLst>
              <a:ext uri="{FF2B5EF4-FFF2-40B4-BE49-F238E27FC236}">
                <a16:creationId xmlns:a16="http://schemas.microsoft.com/office/drawing/2014/main" id="{21E912FE-494A-4149-A5DD-3CDF873C34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500" y="1737360"/>
            <a:ext cx="10315575" cy="4463415"/>
          </a:xfrm>
          <a:prstGeom prst="rect">
            <a:avLst/>
          </a:prstGeom>
          <a:effectLst>
            <a:glow rad="127000">
              <a:schemeClr val="accent1"/>
            </a:glow>
          </a:effectLst>
        </p:spPr>
      </p:pic>
    </p:spTree>
    <p:extLst>
      <p:ext uri="{BB962C8B-B14F-4D97-AF65-F5344CB8AC3E}">
        <p14:creationId xmlns:p14="http://schemas.microsoft.com/office/powerpoint/2010/main" val="2585473738"/>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1628</TotalTime>
  <Words>702</Words>
  <Application>Microsoft Office PowerPoint</Application>
  <PresentationFormat>Panorámica</PresentationFormat>
  <Paragraphs>129</Paragraphs>
  <Slides>23</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30" baseType="lpstr">
      <vt:lpstr>Arial</vt:lpstr>
      <vt:lpstr>Calibri</vt:lpstr>
      <vt:lpstr>Calibri Light</vt:lpstr>
      <vt:lpstr>Lato</vt:lpstr>
      <vt:lpstr>Symbol</vt:lpstr>
      <vt:lpstr>Retrospección</vt:lpstr>
      <vt:lpstr>Acrobat Document</vt:lpstr>
      <vt:lpstr>                   Habilidades sociales y emocionales para la Educación Básica</vt:lpstr>
      <vt:lpstr>¿En qué parte del cuerpo siento las emociones?</vt:lpstr>
      <vt:lpstr>Amígdala y redes neuronales https://www.youtube.com/watch?v=vJjxcrzNpns </vt:lpstr>
      <vt:lpstr>Presentación de PowerPoint</vt:lpstr>
      <vt:lpstr>Sistema límbico</vt:lpstr>
      <vt:lpstr>Sistema límbico</vt:lpstr>
      <vt:lpstr>Presentación de PowerPoint</vt:lpstr>
      <vt:lpstr>Presentación de PowerPoint</vt:lpstr>
      <vt:lpstr>Evaluación de experiencias</vt:lpstr>
      <vt:lpstr>Inteligencia emocional</vt:lpstr>
      <vt:lpstr>Emoción, sentimiento y estado de ánimo</vt:lpstr>
      <vt:lpstr>Asertividad</vt:lpstr>
      <vt:lpstr>Comunicación asertiva</vt:lpstr>
      <vt:lpstr>Presentación de PowerPoint</vt:lpstr>
      <vt:lpstr>Presentación de PowerPoint</vt:lpstr>
      <vt:lpstr>Hermenéutica</vt:lpstr>
      <vt:lpstr>Estilos de aprendizaje</vt:lpstr>
      <vt:lpstr>Presentación de PowerPoint</vt:lpstr>
      <vt:lpstr>Presentación de PowerPoint</vt:lpstr>
      <vt:lpstr>Presentación de PowerPoint</vt:lpstr>
      <vt:lpstr>Presentación de PowerPoint</vt:lpstr>
      <vt:lpstr>Presentación de PowerPoint</vt:lpstr>
      <vt:lpstr>Para mayor información escriba un correo a: add.datos@gmail.com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Habilidades sociales y emocionales para la convivencia en la Educación Básica</dc:title>
  <dc:creator>Antonio Lojero Ruaro</dc:creator>
  <cp:lastModifiedBy>Antonio Lojero Ruaro</cp:lastModifiedBy>
  <cp:revision>74</cp:revision>
  <dcterms:created xsi:type="dcterms:W3CDTF">2018-12-28T18:19:21Z</dcterms:created>
  <dcterms:modified xsi:type="dcterms:W3CDTF">2019-10-22T14:49:51Z</dcterms:modified>
</cp:coreProperties>
</file>