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87" r:id="rId2"/>
    <p:sldId id="256" r:id="rId3"/>
    <p:sldId id="257" r:id="rId4"/>
    <p:sldId id="259" r:id="rId5"/>
    <p:sldId id="260" r:id="rId6"/>
    <p:sldId id="261" r:id="rId7"/>
    <p:sldId id="264" r:id="rId8"/>
    <p:sldId id="265" r:id="rId9"/>
    <p:sldId id="269" r:id="rId10"/>
    <p:sldId id="270" r:id="rId11"/>
    <p:sldId id="271" r:id="rId12"/>
    <p:sldId id="272" r:id="rId13"/>
    <p:sldId id="274" r:id="rId14"/>
    <p:sldId id="273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B7F12D-CEDF-41A4-89A2-91AED6E78C1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D11B7300-0435-422E-99A0-6F5CA9DDF2E3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PENSAMIENTO</a:t>
          </a:r>
        </a:p>
      </dgm:t>
    </dgm:pt>
    <dgm:pt modelId="{94C5B278-A947-4269-BA56-BE045A3CDF7D}" type="parTrans" cxnId="{2AF2AD7E-B327-45D9-B150-2437808E2494}">
      <dgm:prSet/>
      <dgm:spPr/>
      <dgm:t>
        <a:bodyPr/>
        <a:lstStyle/>
        <a:p>
          <a:endParaRPr lang="es-MX"/>
        </a:p>
      </dgm:t>
    </dgm:pt>
    <dgm:pt modelId="{BC763F69-BDF4-4CA5-B35A-993953E31C7D}" type="sibTrans" cxnId="{2AF2AD7E-B327-45D9-B150-2437808E2494}">
      <dgm:prSet/>
      <dgm:spPr/>
      <dgm:t>
        <a:bodyPr/>
        <a:lstStyle/>
        <a:p>
          <a:endParaRPr lang="es-MX"/>
        </a:p>
      </dgm:t>
    </dgm:pt>
    <dgm:pt modelId="{79D6CBA6-3DBF-4335-B079-7D1F4B7261A3}">
      <dgm:prSet phldrT="[Texto]" custT="1"/>
      <dgm:spPr/>
      <dgm:t>
        <a:bodyPr/>
        <a:lstStyle/>
        <a:p>
          <a:r>
            <a:rPr lang="es-MX" sz="3200" dirty="0">
              <a:solidFill>
                <a:schemeClr val="tx1"/>
              </a:solidFill>
            </a:rPr>
            <a:t>Emociones</a:t>
          </a:r>
        </a:p>
      </dgm:t>
    </dgm:pt>
    <dgm:pt modelId="{701E2C6F-790A-475B-8E48-C8CA920B8272}" type="parTrans" cxnId="{1E58A348-A75A-4164-A742-DC8F9B57486D}">
      <dgm:prSet/>
      <dgm:spPr/>
      <dgm:t>
        <a:bodyPr/>
        <a:lstStyle/>
        <a:p>
          <a:endParaRPr lang="es-MX"/>
        </a:p>
      </dgm:t>
    </dgm:pt>
    <dgm:pt modelId="{2000F9E2-142C-4975-8B1B-90A7282EC745}" type="sibTrans" cxnId="{1E58A348-A75A-4164-A742-DC8F9B57486D}">
      <dgm:prSet/>
      <dgm:spPr/>
      <dgm:t>
        <a:bodyPr/>
        <a:lstStyle/>
        <a:p>
          <a:endParaRPr lang="es-MX"/>
        </a:p>
      </dgm:t>
    </dgm:pt>
    <dgm:pt modelId="{A8902BD9-6571-4F0E-8582-EF08F12CFBB3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MX" sz="3200" dirty="0">
              <a:solidFill>
                <a:schemeClr val="tx1"/>
              </a:solidFill>
            </a:rPr>
            <a:t>Sentimientos</a:t>
          </a:r>
        </a:p>
      </dgm:t>
    </dgm:pt>
    <dgm:pt modelId="{4D1BD0E6-56C6-432B-8FD4-54969B28FF71}" type="parTrans" cxnId="{2F81FD8C-434B-4459-BDAF-FA4D844630FC}">
      <dgm:prSet/>
      <dgm:spPr/>
      <dgm:t>
        <a:bodyPr/>
        <a:lstStyle/>
        <a:p>
          <a:endParaRPr lang="es-MX"/>
        </a:p>
      </dgm:t>
    </dgm:pt>
    <dgm:pt modelId="{13E11570-2EC9-42DB-A063-79F5D4D3D579}" type="sibTrans" cxnId="{2F81FD8C-434B-4459-BDAF-FA4D844630FC}">
      <dgm:prSet/>
      <dgm:spPr/>
      <dgm:t>
        <a:bodyPr/>
        <a:lstStyle/>
        <a:p>
          <a:endParaRPr lang="es-MX"/>
        </a:p>
      </dgm:t>
    </dgm:pt>
    <dgm:pt modelId="{AE8364E5-8F80-4F6E-85DA-2090D016DA19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MX" sz="3200" dirty="0">
              <a:solidFill>
                <a:schemeClr val="tx1"/>
              </a:solidFill>
            </a:rPr>
            <a:t>Estado de ánimo</a:t>
          </a:r>
        </a:p>
      </dgm:t>
    </dgm:pt>
    <dgm:pt modelId="{30C19409-5448-4209-8F7D-EB498513A1B8}" type="parTrans" cxnId="{76989830-C241-460F-BEE1-69AE4366063C}">
      <dgm:prSet/>
      <dgm:spPr/>
      <dgm:t>
        <a:bodyPr/>
        <a:lstStyle/>
        <a:p>
          <a:endParaRPr lang="es-MX"/>
        </a:p>
      </dgm:t>
    </dgm:pt>
    <dgm:pt modelId="{E86BE99F-0DCA-45DE-B3D3-EFF63A492272}" type="sibTrans" cxnId="{76989830-C241-460F-BEE1-69AE4366063C}">
      <dgm:prSet/>
      <dgm:spPr/>
      <dgm:t>
        <a:bodyPr/>
        <a:lstStyle/>
        <a:p>
          <a:endParaRPr lang="es-MX"/>
        </a:p>
      </dgm:t>
    </dgm:pt>
    <dgm:pt modelId="{D5673CA2-D33A-4802-BC4A-EAAB5ADA0BC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Son reacciones momentáneas e intensas que implican una respuesta corporal ante algún estímulo. Son reconocibles pues hay expresiones del rostro y de la voz y preparan al cuerpo para una respuesta urgente: el miedo prepara para la huida, el enojo para la defensa, la tristeza ante una pérdida o la alegría ante un estímulo placentero.</a:t>
          </a:r>
        </a:p>
      </dgm:t>
    </dgm:pt>
    <dgm:pt modelId="{EE46333B-EA02-4BA3-8367-02777113C4B4}" type="parTrans" cxnId="{641A414F-A80D-495B-AE6D-27FF4217F123}">
      <dgm:prSet/>
      <dgm:spPr/>
      <dgm:t>
        <a:bodyPr/>
        <a:lstStyle/>
        <a:p>
          <a:endParaRPr lang="es-MX"/>
        </a:p>
      </dgm:t>
    </dgm:pt>
    <dgm:pt modelId="{80E11C37-4D56-445D-B914-9DAD90C843FE}" type="sibTrans" cxnId="{641A414F-A80D-495B-AE6D-27FF4217F123}">
      <dgm:prSet/>
      <dgm:spPr/>
      <dgm:t>
        <a:bodyPr/>
        <a:lstStyle/>
        <a:p>
          <a:endParaRPr lang="es-MX"/>
        </a:p>
      </dgm:t>
    </dgm:pt>
    <dgm:pt modelId="{EBF94B0A-A2B4-4B63-BB5F-E8297574506B}">
      <dgm:prSet custT="1"/>
      <dgm:spPr>
        <a:solidFill>
          <a:srgbClr val="FFC000"/>
        </a:solidFill>
      </dgm:spPr>
      <dgm:t>
        <a:bodyPr/>
        <a:lstStyle/>
        <a:p>
          <a:pPr algn="l"/>
          <a:r>
            <a:rPr lang="es-MX" sz="2000" dirty="0">
              <a:solidFill>
                <a:schemeClr val="tx1"/>
              </a:solidFill>
            </a:rPr>
            <a:t>Tiene una duración mayor (horas o días) y menor intensidad, es prolongado y débil (en comparación con las emociones) y se tiene control sobre él. Más que preparar una respuesta (como las emociones) orienta los pensamientos de las personas.</a:t>
          </a:r>
        </a:p>
      </dgm:t>
    </dgm:pt>
    <dgm:pt modelId="{420618EE-64DB-49C8-8495-FD7C70D4F942}" type="parTrans" cxnId="{35E8E7B4-A043-43CA-9AB8-BDDDC9FD5ABC}">
      <dgm:prSet/>
      <dgm:spPr/>
      <dgm:t>
        <a:bodyPr/>
        <a:lstStyle/>
        <a:p>
          <a:endParaRPr lang="es-MX"/>
        </a:p>
      </dgm:t>
    </dgm:pt>
    <dgm:pt modelId="{CCBBC11A-5EBA-4999-BEB5-98521F5A5111}" type="sibTrans" cxnId="{35E8E7B4-A043-43CA-9AB8-BDDDC9FD5ABC}">
      <dgm:prSet/>
      <dgm:spPr/>
      <dgm:t>
        <a:bodyPr/>
        <a:lstStyle/>
        <a:p>
          <a:endParaRPr lang="es-MX"/>
        </a:p>
      </dgm:t>
    </dgm:pt>
    <dgm:pt modelId="{DF5106C2-5BAB-467E-8049-968FB234C630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Son descripciones subjetivas de la experiencia emocional, son posteriores a la emoción y tienen una mayor duración y menor intensidad. Un sentimiento puede manejarse con menos dificultad que el impacto de la emoción.</a:t>
          </a:r>
        </a:p>
      </dgm:t>
    </dgm:pt>
    <dgm:pt modelId="{E36312AA-A286-42C7-A7B8-C1754FE6222D}" type="parTrans" cxnId="{DC64A754-DEB4-4E27-8D7B-654436BF2E7B}">
      <dgm:prSet/>
      <dgm:spPr/>
      <dgm:t>
        <a:bodyPr/>
        <a:lstStyle/>
        <a:p>
          <a:endParaRPr lang="es-MX"/>
        </a:p>
      </dgm:t>
    </dgm:pt>
    <dgm:pt modelId="{4E82E0F2-3B2C-4A9E-8CE8-01D993F15CAF}" type="sibTrans" cxnId="{DC64A754-DEB4-4E27-8D7B-654436BF2E7B}">
      <dgm:prSet/>
      <dgm:spPr/>
      <dgm:t>
        <a:bodyPr/>
        <a:lstStyle/>
        <a:p>
          <a:endParaRPr lang="es-MX"/>
        </a:p>
      </dgm:t>
    </dgm:pt>
    <dgm:pt modelId="{F7EA2349-20FC-44BD-9E6B-B450B7FAF6D6}" type="pres">
      <dgm:prSet presAssocID="{E8B7F12D-CEDF-41A4-89A2-91AED6E78C1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78BE479-A400-478E-B375-6C15B251B02E}" type="pres">
      <dgm:prSet presAssocID="{D11B7300-0435-422E-99A0-6F5CA9DDF2E3}" presName="root1" presStyleCnt="0"/>
      <dgm:spPr/>
    </dgm:pt>
    <dgm:pt modelId="{10B1C3BD-A58E-4D03-937A-D8AAC065A075}" type="pres">
      <dgm:prSet presAssocID="{D11B7300-0435-422E-99A0-6F5CA9DDF2E3}" presName="LevelOneTextNode" presStyleLbl="node0" presStyleIdx="0" presStyleCnt="1">
        <dgm:presLayoutVars>
          <dgm:chPref val="3"/>
        </dgm:presLayoutVars>
      </dgm:prSet>
      <dgm:spPr/>
    </dgm:pt>
    <dgm:pt modelId="{18C0AA61-A7DE-43E4-9CBD-8C7AF072878C}" type="pres">
      <dgm:prSet presAssocID="{D11B7300-0435-422E-99A0-6F5CA9DDF2E3}" presName="level2hierChild" presStyleCnt="0"/>
      <dgm:spPr/>
    </dgm:pt>
    <dgm:pt modelId="{0B12A171-E75B-44E5-BBE8-5D21EE4845D0}" type="pres">
      <dgm:prSet presAssocID="{701E2C6F-790A-475B-8E48-C8CA920B8272}" presName="conn2-1" presStyleLbl="parChTrans1D2" presStyleIdx="0" presStyleCnt="3"/>
      <dgm:spPr/>
    </dgm:pt>
    <dgm:pt modelId="{25961778-66BF-4EEE-ABD7-7DD017C01935}" type="pres">
      <dgm:prSet presAssocID="{701E2C6F-790A-475B-8E48-C8CA920B8272}" presName="connTx" presStyleLbl="parChTrans1D2" presStyleIdx="0" presStyleCnt="3"/>
      <dgm:spPr/>
    </dgm:pt>
    <dgm:pt modelId="{9383C557-1053-402A-89C0-3812AFEE3A77}" type="pres">
      <dgm:prSet presAssocID="{79D6CBA6-3DBF-4335-B079-7D1F4B7261A3}" presName="root2" presStyleCnt="0"/>
      <dgm:spPr/>
    </dgm:pt>
    <dgm:pt modelId="{46105C29-79DB-49B1-8422-FD496FA4E23B}" type="pres">
      <dgm:prSet presAssocID="{79D6CBA6-3DBF-4335-B079-7D1F4B7261A3}" presName="LevelTwoTextNode" presStyleLbl="node2" presStyleIdx="0" presStyleCnt="3">
        <dgm:presLayoutVars>
          <dgm:chPref val="3"/>
        </dgm:presLayoutVars>
      </dgm:prSet>
      <dgm:spPr/>
    </dgm:pt>
    <dgm:pt modelId="{5E2F767E-2C7D-4373-8362-C086CA749347}" type="pres">
      <dgm:prSet presAssocID="{79D6CBA6-3DBF-4335-B079-7D1F4B7261A3}" presName="level3hierChild" presStyleCnt="0"/>
      <dgm:spPr/>
    </dgm:pt>
    <dgm:pt modelId="{04A11775-93A7-4B81-A818-952B578638E8}" type="pres">
      <dgm:prSet presAssocID="{EE46333B-EA02-4BA3-8367-02777113C4B4}" presName="conn2-1" presStyleLbl="parChTrans1D3" presStyleIdx="0" presStyleCnt="3"/>
      <dgm:spPr/>
    </dgm:pt>
    <dgm:pt modelId="{A92BB3E9-4454-4E41-979D-1301AADA575C}" type="pres">
      <dgm:prSet presAssocID="{EE46333B-EA02-4BA3-8367-02777113C4B4}" presName="connTx" presStyleLbl="parChTrans1D3" presStyleIdx="0" presStyleCnt="3"/>
      <dgm:spPr/>
    </dgm:pt>
    <dgm:pt modelId="{630AAE89-BC45-4BC9-A227-A9DBB23A37E6}" type="pres">
      <dgm:prSet presAssocID="{D5673CA2-D33A-4802-BC4A-EAAB5ADA0BCC}" presName="root2" presStyleCnt="0"/>
      <dgm:spPr/>
    </dgm:pt>
    <dgm:pt modelId="{7F7A58D4-5394-4F41-85F0-33F8B856FDAB}" type="pres">
      <dgm:prSet presAssocID="{D5673CA2-D33A-4802-BC4A-EAAB5ADA0BCC}" presName="LevelTwoTextNode" presStyleLbl="node3" presStyleIdx="0" presStyleCnt="3" custScaleX="287678" custScaleY="287849">
        <dgm:presLayoutVars>
          <dgm:chPref val="3"/>
        </dgm:presLayoutVars>
      </dgm:prSet>
      <dgm:spPr/>
    </dgm:pt>
    <dgm:pt modelId="{C4A87109-0F5B-4A4A-8C98-24482519C36B}" type="pres">
      <dgm:prSet presAssocID="{D5673CA2-D33A-4802-BC4A-EAAB5ADA0BCC}" presName="level3hierChild" presStyleCnt="0"/>
      <dgm:spPr/>
    </dgm:pt>
    <dgm:pt modelId="{DB36977D-4A1A-45CD-96B2-7E35364E31ED}" type="pres">
      <dgm:prSet presAssocID="{4D1BD0E6-56C6-432B-8FD4-54969B28FF71}" presName="conn2-1" presStyleLbl="parChTrans1D2" presStyleIdx="1" presStyleCnt="3"/>
      <dgm:spPr/>
    </dgm:pt>
    <dgm:pt modelId="{FFC8A9EF-6486-40FB-9192-DFD811862C1C}" type="pres">
      <dgm:prSet presAssocID="{4D1BD0E6-56C6-432B-8FD4-54969B28FF71}" presName="connTx" presStyleLbl="parChTrans1D2" presStyleIdx="1" presStyleCnt="3"/>
      <dgm:spPr/>
    </dgm:pt>
    <dgm:pt modelId="{48878E9C-DAC4-4391-A03A-E29D78A1B89F}" type="pres">
      <dgm:prSet presAssocID="{A8902BD9-6571-4F0E-8582-EF08F12CFBB3}" presName="root2" presStyleCnt="0"/>
      <dgm:spPr/>
    </dgm:pt>
    <dgm:pt modelId="{6FC64FCE-3D79-4C64-9618-140E946BFC16}" type="pres">
      <dgm:prSet presAssocID="{A8902BD9-6571-4F0E-8582-EF08F12CFBB3}" presName="LevelTwoTextNode" presStyleLbl="node2" presStyleIdx="1" presStyleCnt="3" custLinFactNeighborX="1584">
        <dgm:presLayoutVars>
          <dgm:chPref val="3"/>
        </dgm:presLayoutVars>
      </dgm:prSet>
      <dgm:spPr/>
    </dgm:pt>
    <dgm:pt modelId="{C5B0901C-F321-4300-A0AE-E8D6E75A62B5}" type="pres">
      <dgm:prSet presAssocID="{A8902BD9-6571-4F0E-8582-EF08F12CFBB3}" presName="level3hierChild" presStyleCnt="0"/>
      <dgm:spPr/>
    </dgm:pt>
    <dgm:pt modelId="{F799F0B5-D865-4D13-82DC-066CDC6B0846}" type="pres">
      <dgm:prSet presAssocID="{E36312AA-A286-42C7-A7B8-C1754FE6222D}" presName="conn2-1" presStyleLbl="parChTrans1D3" presStyleIdx="1" presStyleCnt="3"/>
      <dgm:spPr/>
    </dgm:pt>
    <dgm:pt modelId="{759A2F39-2910-42D1-A3AF-F8722A4FE41D}" type="pres">
      <dgm:prSet presAssocID="{E36312AA-A286-42C7-A7B8-C1754FE6222D}" presName="connTx" presStyleLbl="parChTrans1D3" presStyleIdx="1" presStyleCnt="3"/>
      <dgm:spPr/>
    </dgm:pt>
    <dgm:pt modelId="{A28503B1-17E5-4DF5-9DF4-3F97735F2DA2}" type="pres">
      <dgm:prSet presAssocID="{DF5106C2-5BAB-467E-8049-968FB234C630}" presName="root2" presStyleCnt="0"/>
      <dgm:spPr/>
    </dgm:pt>
    <dgm:pt modelId="{C33E7E54-5D0E-41FD-A86B-1D88FB836212}" type="pres">
      <dgm:prSet presAssocID="{DF5106C2-5BAB-467E-8049-968FB234C630}" presName="LevelTwoTextNode" presStyleLbl="node3" presStyleIdx="1" presStyleCnt="3" custScaleX="287504" custScaleY="161900">
        <dgm:presLayoutVars>
          <dgm:chPref val="3"/>
        </dgm:presLayoutVars>
      </dgm:prSet>
      <dgm:spPr/>
    </dgm:pt>
    <dgm:pt modelId="{7AA30890-4B8F-43C8-A1FA-AC6F65F5B79D}" type="pres">
      <dgm:prSet presAssocID="{DF5106C2-5BAB-467E-8049-968FB234C630}" presName="level3hierChild" presStyleCnt="0"/>
      <dgm:spPr/>
    </dgm:pt>
    <dgm:pt modelId="{4F6986AB-4C7B-4F52-B4D8-0D602E17D642}" type="pres">
      <dgm:prSet presAssocID="{30C19409-5448-4209-8F7D-EB498513A1B8}" presName="conn2-1" presStyleLbl="parChTrans1D2" presStyleIdx="2" presStyleCnt="3"/>
      <dgm:spPr/>
    </dgm:pt>
    <dgm:pt modelId="{94AAC0A2-37EE-401A-8D70-773D2CA6AC1A}" type="pres">
      <dgm:prSet presAssocID="{30C19409-5448-4209-8F7D-EB498513A1B8}" presName="connTx" presStyleLbl="parChTrans1D2" presStyleIdx="2" presStyleCnt="3"/>
      <dgm:spPr/>
    </dgm:pt>
    <dgm:pt modelId="{08C396A8-DA94-4314-BAEC-121C381606D2}" type="pres">
      <dgm:prSet presAssocID="{AE8364E5-8F80-4F6E-85DA-2090D016DA19}" presName="root2" presStyleCnt="0"/>
      <dgm:spPr/>
    </dgm:pt>
    <dgm:pt modelId="{F57D3571-6847-448A-9126-6D8F1D35E4CE}" type="pres">
      <dgm:prSet presAssocID="{AE8364E5-8F80-4F6E-85DA-2090D016DA19}" presName="LevelTwoTextNode" presStyleLbl="node2" presStyleIdx="2" presStyleCnt="3">
        <dgm:presLayoutVars>
          <dgm:chPref val="3"/>
        </dgm:presLayoutVars>
      </dgm:prSet>
      <dgm:spPr/>
    </dgm:pt>
    <dgm:pt modelId="{A17D4A71-65D7-4C46-9656-7F956EF448E1}" type="pres">
      <dgm:prSet presAssocID="{AE8364E5-8F80-4F6E-85DA-2090D016DA19}" presName="level3hierChild" presStyleCnt="0"/>
      <dgm:spPr/>
    </dgm:pt>
    <dgm:pt modelId="{F062653A-DF8E-4CC1-A426-D37B278EBD02}" type="pres">
      <dgm:prSet presAssocID="{420618EE-64DB-49C8-8495-FD7C70D4F942}" presName="conn2-1" presStyleLbl="parChTrans1D3" presStyleIdx="2" presStyleCnt="3"/>
      <dgm:spPr/>
    </dgm:pt>
    <dgm:pt modelId="{B3CACDD4-D714-409C-A003-A3E289DF4AA5}" type="pres">
      <dgm:prSet presAssocID="{420618EE-64DB-49C8-8495-FD7C70D4F942}" presName="connTx" presStyleLbl="parChTrans1D3" presStyleIdx="2" presStyleCnt="3"/>
      <dgm:spPr/>
    </dgm:pt>
    <dgm:pt modelId="{297D0D71-3585-4454-9574-6779D4D4094E}" type="pres">
      <dgm:prSet presAssocID="{EBF94B0A-A2B4-4B63-BB5F-E8297574506B}" presName="root2" presStyleCnt="0"/>
      <dgm:spPr/>
    </dgm:pt>
    <dgm:pt modelId="{4C6E5DE4-5C49-4889-A808-C2B00186AC53}" type="pres">
      <dgm:prSet presAssocID="{EBF94B0A-A2B4-4B63-BB5F-E8297574506B}" presName="LevelTwoTextNode" presStyleLbl="node3" presStyleIdx="2" presStyleCnt="3" custScaleX="287330" custScaleY="219422">
        <dgm:presLayoutVars>
          <dgm:chPref val="3"/>
        </dgm:presLayoutVars>
      </dgm:prSet>
      <dgm:spPr/>
    </dgm:pt>
    <dgm:pt modelId="{AB1E20BC-A02E-4BC3-89B6-162ED59FF01A}" type="pres">
      <dgm:prSet presAssocID="{EBF94B0A-A2B4-4B63-BB5F-E8297574506B}" presName="level3hierChild" presStyleCnt="0"/>
      <dgm:spPr/>
    </dgm:pt>
  </dgm:ptLst>
  <dgm:cxnLst>
    <dgm:cxn modelId="{E07F991E-E5E0-44E4-84D2-4AFDFD634C5E}" type="presOf" srcId="{D5673CA2-D33A-4802-BC4A-EAAB5ADA0BCC}" destId="{7F7A58D4-5394-4F41-85F0-33F8B856FDAB}" srcOrd="0" destOrd="0" presId="urn:microsoft.com/office/officeart/2008/layout/HorizontalMultiLevelHierarchy"/>
    <dgm:cxn modelId="{76989830-C241-460F-BEE1-69AE4366063C}" srcId="{D11B7300-0435-422E-99A0-6F5CA9DDF2E3}" destId="{AE8364E5-8F80-4F6E-85DA-2090D016DA19}" srcOrd="2" destOrd="0" parTransId="{30C19409-5448-4209-8F7D-EB498513A1B8}" sibTransId="{E86BE99F-0DCA-45DE-B3D3-EFF63A492272}"/>
    <dgm:cxn modelId="{DC3D683A-24E1-411C-B84E-C9B8AF97674C}" type="presOf" srcId="{420618EE-64DB-49C8-8495-FD7C70D4F942}" destId="{F062653A-DF8E-4CC1-A426-D37B278EBD02}" srcOrd="0" destOrd="0" presId="urn:microsoft.com/office/officeart/2008/layout/HorizontalMultiLevelHierarchy"/>
    <dgm:cxn modelId="{633E3342-24C6-4829-82CA-33AD0BE04253}" type="presOf" srcId="{420618EE-64DB-49C8-8495-FD7C70D4F942}" destId="{B3CACDD4-D714-409C-A003-A3E289DF4AA5}" srcOrd="1" destOrd="0" presId="urn:microsoft.com/office/officeart/2008/layout/HorizontalMultiLevelHierarchy"/>
    <dgm:cxn modelId="{33359A47-4D92-42D2-A4C9-BB3E3B09F944}" type="presOf" srcId="{E36312AA-A286-42C7-A7B8-C1754FE6222D}" destId="{759A2F39-2910-42D1-A3AF-F8722A4FE41D}" srcOrd="1" destOrd="0" presId="urn:microsoft.com/office/officeart/2008/layout/HorizontalMultiLevelHierarchy"/>
    <dgm:cxn modelId="{1E58A348-A75A-4164-A742-DC8F9B57486D}" srcId="{D11B7300-0435-422E-99A0-6F5CA9DDF2E3}" destId="{79D6CBA6-3DBF-4335-B079-7D1F4B7261A3}" srcOrd="0" destOrd="0" parTransId="{701E2C6F-790A-475B-8E48-C8CA920B8272}" sibTransId="{2000F9E2-142C-4975-8B1B-90A7282EC745}"/>
    <dgm:cxn modelId="{641A414F-A80D-495B-AE6D-27FF4217F123}" srcId="{79D6CBA6-3DBF-4335-B079-7D1F4B7261A3}" destId="{D5673CA2-D33A-4802-BC4A-EAAB5ADA0BCC}" srcOrd="0" destOrd="0" parTransId="{EE46333B-EA02-4BA3-8367-02777113C4B4}" sibTransId="{80E11C37-4D56-445D-B914-9DAD90C843FE}"/>
    <dgm:cxn modelId="{F4D0D571-7509-4DA8-A16A-D1802022DC1E}" type="presOf" srcId="{701E2C6F-790A-475B-8E48-C8CA920B8272}" destId="{25961778-66BF-4EEE-ABD7-7DD017C01935}" srcOrd="1" destOrd="0" presId="urn:microsoft.com/office/officeart/2008/layout/HorizontalMultiLevelHierarchy"/>
    <dgm:cxn modelId="{DC64A754-DEB4-4E27-8D7B-654436BF2E7B}" srcId="{A8902BD9-6571-4F0E-8582-EF08F12CFBB3}" destId="{DF5106C2-5BAB-467E-8049-968FB234C630}" srcOrd="0" destOrd="0" parTransId="{E36312AA-A286-42C7-A7B8-C1754FE6222D}" sibTransId="{4E82E0F2-3B2C-4A9E-8CE8-01D993F15CAF}"/>
    <dgm:cxn modelId="{65FF6255-452D-414E-85F9-055E9C4D7380}" type="presOf" srcId="{E36312AA-A286-42C7-A7B8-C1754FE6222D}" destId="{F799F0B5-D865-4D13-82DC-066CDC6B0846}" srcOrd="0" destOrd="0" presId="urn:microsoft.com/office/officeart/2008/layout/HorizontalMultiLevelHierarchy"/>
    <dgm:cxn modelId="{12D54E7B-1F6B-4241-9BE9-17D780EA0DAE}" type="presOf" srcId="{E8B7F12D-CEDF-41A4-89A2-91AED6E78C10}" destId="{F7EA2349-20FC-44BD-9E6B-B450B7FAF6D6}" srcOrd="0" destOrd="0" presId="urn:microsoft.com/office/officeart/2008/layout/HorizontalMultiLevelHierarchy"/>
    <dgm:cxn modelId="{2AF2AD7E-B327-45D9-B150-2437808E2494}" srcId="{E8B7F12D-CEDF-41A4-89A2-91AED6E78C10}" destId="{D11B7300-0435-422E-99A0-6F5CA9DDF2E3}" srcOrd="0" destOrd="0" parTransId="{94C5B278-A947-4269-BA56-BE045A3CDF7D}" sibTransId="{BC763F69-BDF4-4CA5-B35A-993953E31C7D}"/>
    <dgm:cxn modelId="{2F81FD8C-434B-4459-BDAF-FA4D844630FC}" srcId="{D11B7300-0435-422E-99A0-6F5CA9DDF2E3}" destId="{A8902BD9-6571-4F0E-8582-EF08F12CFBB3}" srcOrd="1" destOrd="0" parTransId="{4D1BD0E6-56C6-432B-8FD4-54969B28FF71}" sibTransId="{13E11570-2EC9-42DB-A063-79F5D4D3D579}"/>
    <dgm:cxn modelId="{46E7C792-7A6A-48AC-BB6A-0A0D1DE01C0A}" type="presOf" srcId="{30C19409-5448-4209-8F7D-EB498513A1B8}" destId="{94AAC0A2-37EE-401A-8D70-773D2CA6AC1A}" srcOrd="1" destOrd="0" presId="urn:microsoft.com/office/officeart/2008/layout/HorizontalMultiLevelHierarchy"/>
    <dgm:cxn modelId="{13E3F99E-2E25-40D2-9941-F3021CC3DD7C}" type="presOf" srcId="{4D1BD0E6-56C6-432B-8FD4-54969B28FF71}" destId="{DB36977D-4A1A-45CD-96B2-7E35364E31ED}" srcOrd="0" destOrd="0" presId="urn:microsoft.com/office/officeart/2008/layout/HorizontalMultiLevelHierarchy"/>
    <dgm:cxn modelId="{CD2A42A9-C96D-47AE-88AB-01833E53D507}" type="presOf" srcId="{DF5106C2-5BAB-467E-8049-968FB234C630}" destId="{C33E7E54-5D0E-41FD-A86B-1D88FB836212}" srcOrd="0" destOrd="0" presId="urn:microsoft.com/office/officeart/2008/layout/HorizontalMultiLevelHierarchy"/>
    <dgm:cxn modelId="{317F43AC-4E5D-490B-8252-DCE0F71B6597}" type="presOf" srcId="{EE46333B-EA02-4BA3-8367-02777113C4B4}" destId="{04A11775-93A7-4B81-A818-952B578638E8}" srcOrd="0" destOrd="0" presId="urn:microsoft.com/office/officeart/2008/layout/HorizontalMultiLevelHierarchy"/>
    <dgm:cxn modelId="{EFEB1EB2-FE48-48BB-B43D-23BAA94ADD8C}" type="presOf" srcId="{30C19409-5448-4209-8F7D-EB498513A1B8}" destId="{4F6986AB-4C7B-4F52-B4D8-0D602E17D642}" srcOrd="0" destOrd="0" presId="urn:microsoft.com/office/officeart/2008/layout/HorizontalMultiLevelHierarchy"/>
    <dgm:cxn modelId="{35E8E7B4-A043-43CA-9AB8-BDDDC9FD5ABC}" srcId="{AE8364E5-8F80-4F6E-85DA-2090D016DA19}" destId="{EBF94B0A-A2B4-4B63-BB5F-E8297574506B}" srcOrd="0" destOrd="0" parTransId="{420618EE-64DB-49C8-8495-FD7C70D4F942}" sibTransId="{CCBBC11A-5EBA-4999-BEB5-98521F5A5111}"/>
    <dgm:cxn modelId="{165EF0C7-80EF-4CD4-A6E2-6F3B812094D7}" type="presOf" srcId="{A8902BD9-6571-4F0E-8582-EF08F12CFBB3}" destId="{6FC64FCE-3D79-4C64-9618-140E946BFC16}" srcOrd="0" destOrd="0" presId="urn:microsoft.com/office/officeart/2008/layout/HorizontalMultiLevelHierarchy"/>
    <dgm:cxn modelId="{CDA11FCE-108B-4387-97D7-5B254EF33FF8}" type="presOf" srcId="{AE8364E5-8F80-4F6E-85DA-2090D016DA19}" destId="{F57D3571-6847-448A-9126-6D8F1D35E4CE}" srcOrd="0" destOrd="0" presId="urn:microsoft.com/office/officeart/2008/layout/HorizontalMultiLevelHierarchy"/>
    <dgm:cxn modelId="{CE2692D1-3470-4CF8-B4AD-BEB4847524BA}" type="presOf" srcId="{D11B7300-0435-422E-99A0-6F5CA9DDF2E3}" destId="{10B1C3BD-A58E-4D03-937A-D8AAC065A075}" srcOrd="0" destOrd="0" presId="urn:microsoft.com/office/officeart/2008/layout/HorizontalMultiLevelHierarchy"/>
    <dgm:cxn modelId="{40F576D9-226E-4EDA-8913-F4C9A757D033}" type="presOf" srcId="{701E2C6F-790A-475B-8E48-C8CA920B8272}" destId="{0B12A171-E75B-44E5-BBE8-5D21EE4845D0}" srcOrd="0" destOrd="0" presId="urn:microsoft.com/office/officeart/2008/layout/HorizontalMultiLevelHierarchy"/>
    <dgm:cxn modelId="{EAABC0DF-A907-4172-AE99-6FEF0C100335}" type="presOf" srcId="{79D6CBA6-3DBF-4335-B079-7D1F4B7261A3}" destId="{46105C29-79DB-49B1-8422-FD496FA4E23B}" srcOrd="0" destOrd="0" presId="urn:microsoft.com/office/officeart/2008/layout/HorizontalMultiLevelHierarchy"/>
    <dgm:cxn modelId="{FE0052E0-2366-4754-AD98-4803D27FA0A3}" type="presOf" srcId="{EE46333B-EA02-4BA3-8367-02777113C4B4}" destId="{A92BB3E9-4454-4E41-979D-1301AADA575C}" srcOrd="1" destOrd="0" presId="urn:microsoft.com/office/officeart/2008/layout/HorizontalMultiLevelHierarchy"/>
    <dgm:cxn modelId="{4126C4E1-A909-4D3E-9ACC-0873B5C00567}" type="presOf" srcId="{EBF94B0A-A2B4-4B63-BB5F-E8297574506B}" destId="{4C6E5DE4-5C49-4889-A808-C2B00186AC53}" srcOrd="0" destOrd="0" presId="urn:microsoft.com/office/officeart/2008/layout/HorizontalMultiLevelHierarchy"/>
    <dgm:cxn modelId="{2666C7E1-E207-4888-B0AB-0037481A6DEC}" type="presOf" srcId="{4D1BD0E6-56C6-432B-8FD4-54969B28FF71}" destId="{FFC8A9EF-6486-40FB-9192-DFD811862C1C}" srcOrd="1" destOrd="0" presId="urn:microsoft.com/office/officeart/2008/layout/HorizontalMultiLevelHierarchy"/>
    <dgm:cxn modelId="{2535552C-EF89-41A2-B78C-FB6B26AE58F4}" type="presParOf" srcId="{F7EA2349-20FC-44BD-9E6B-B450B7FAF6D6}" destId="{778BE479-A400-478E-B375-6C15B251B02E}" srcOrd="0" destOrd="0" presId="urn:microsoft.com/office/officeart/2008/layout/HorizontalMultiLevelHierarchy"/>
    <dgm:cxn modelId="{BD140047-BE43-4501-AF34-A4D087803AC3}" type="presParOf" srcId="{778BE479-A400-478E-B375-6C15B251B02E}" destId="{10B1C3BD-A58E-4D03-937A-D8AAC065A075}" srcOrd="0" destOrd="0" presId="urn:microsoft.com/office/officeart/2008/layout/HorizontalMultiLevelHierarchy"/>
    <dgm:cxn modelId="{36BB35EF-5435-41CC-9816-66AF7ACBB852}" type="presParOf" srcId="{778BE479-A400-478E-B375-6C15B251B02E}" destId="{18C0AA61-A7DE-43E4-9CBD-8C7AF072878C}" srcOrd="1" destOrd="0" presId="urn:microsoft.com/office/officeart/2008/layout/HorizontalMultiLevelHierarchy"/>
    <dgm:cxn modelId="{4BF2D3D3-E6B1-4193-8A25-DF9E582D928D}" type="presParOf" srcId="{18C0AA61-A7DE-43E4-9CBD-8C7AF072878C}" destId="{0B12A171-E75B-44E5-BBE8-5D21EE4845D0}" srcOrd="0" destOrd="0" presId="urn:microsoft.com/office/officeart/2008/layout/HorizontalMultiLevelHierarchy"/>
    <dgm:cxn modelId="{DB093068-DAA5-46F9-9DF9-447D069DDE02}" type="presParOf" srcId="{0B12A171-E75B-44E5-BBE8-5D21EE4845D0}" destId="{25961778-66BF-4EEE-ABD7-7DD017C01935}" srcOrd="0" destOrd="0" presId="urn:microsoft.com/office/officeart/2008/layout/HorizontalMultiLevelHierarchy"/>
    <dgm:cxn modelId="{A9145EDC-9C46-4BB1-BB9B-1F233B9EF169}" type="presParOf" srcId="{18C0AA61-A7DE-43E4-9CBD-8C7AF072878C}" destId="{9383C557-1053-402A-89C0-3812AFEE3A77}" srcOrd="1" destOrd="0" presId="urn:microsoft.com/office/officeart/2008/layout/HorizontalMultiLevelHierarchy"/>
    <dgm:cxn modelId="{33A50EA0-0836-48B4-B7A8-ECF5C7622580}" type="presParOf" srcId="{9383C557-1053-402A-89C0-3812AFEE3A77}" destId="{46105C29-79DB-49B1-8422-FD496FA4E23B}" srcOrd="0" destOrd="0" presId="urn:microsoft.com/office/officeart/2008/layout/HorizontalMultiLevelHierarchy"/>
    <dgm:cxn modelId="{B8BCDB13-0A3D-463D-8F70-25EACF29A810}" type="presParOf" srcId="{9383C557-1053-402A-89C0-3812AFEE3A77}" destId="{5E2F767E-2C7D-4373-8362-C086CA749347}" srcOrd="1" destOrd="0" presId="urn:microsoft.com/office/officeart/2008/layout/HorizontalMultiLevelHierarchy"/>
    <dgm:cxn modelId="{3286F1F5-2D9C-4C72-9D89-E11A0D9C0E7C}" type="presParOf" srcId="{5E2F767E-2C7D-4373-8362-C086CA749347}" destId="{04A11775-93A7-4B81-A818-952B578638E8}" srcOrd="0" destOrd="0" presId="urn:microsoft.com/office/officeart/2008/layout/HorizontalMultiLevelHierarchy"/>
    <dgm:cxn modelId="{6D405645-B5A8-4C06-9156-88BD606BE074}" type="presParOf" srcId="{04A11775-93A7-4B81-A818-952B578638E8}" destId="{A92BB3E9-4454-4E41-979D-1301AADA575C}" srcOrd="0" destOrd="0" presId="urn:microsoft.com/office/officeart/2008/layout/HorizontalMultiLevelHierarchy"/>
    <dgm:cxn modelId="{0D7EC203-8EFA-4B22-B8C9-A98AF868061F}" type="presParOf" srcId="{5E2F767E-2C7D-4373-8362-C086CA749347}" destId="{630AAE89-BC45-4BC9-A227-A9DBB23A37E6}" srcOrd="1" destOrd="0" presId="urn:microsoft.com/office/officeart/2008/layout/HorizontalMultiLevelHierarchy"/>
    <dgm:cxn modelId="{30A7BAFD-72FB-498C-B2CA-E946041E8435}" type="presParOf" srcId="{630AAE89-BC45-4BC9-A227-A9DBB23A37E6}" destId="{7F7A58D4-5394-4F41-85F0-33F8B856FDAB}" srcOrd="0" destOrd="0" presId="urn:microsoft.com/office/officeart/2008/layout/HorizontalMultiLevelHierarchy"/>
    <dgm:cxn modelId="{25F0D675-6A2C-4BDA-B590-3A769295FAA5}" type="presParOf" srcId="{630AAE89-BC45-4BC9-A227-A9DBB23A37E6}" destId="{C4A87109-0F5B-4A4A-8C98-24482519C36B}" srcOrd="1" destOrd="0" presId="urn:microsoft.com/office/officeart/2008/layout/HorizontalMultiLevelHierarchy"/>
    <dgm:cxn modelId="{D6272AD4-0BC6-49C8-92B8-C58481172152}" type="presParOf" srcId="{18C0AA61-A7DE-43E4-9CBD-8C7AF072878C}" destId="{DB36977D-4A1A-45CD-96B2-7E35364E31ED}" srcOrd="2" destOrd="0" presId="urn:microsoft.com/office/officeart/2008/layout/HorizontalMultiLevelHierarchy"/>
    <dgm:cxn modelId="{910D5C30-E888-42B4-94F0-A07A01601B74}" type="presParOf" srcId="{DB36977D-4A1A-45CD-96B2-7E35364E31ED}" destId="{FFC8A9EF-6486-40FB-9192-DFD811862C1C}" srcOrd="0" destOrd="0" presId="urn:microsoft.com/office/officeart/2008/layout/HorizontalMultiLevelHierarchy"/>
    <dgm:cxn modelId="{09E04C1F-62E6-4E2E-955B-632BCA4E7D2C}" type="presParOf" srcId="{18C0AA61-A7DE-43E4-9CBD-8C7AF072878C}" destId="{48878E9C-DAC4-4391-A03A-E29D78A1B89F}" srcOrd="3" destOrd="0" presId="urn:microsoft.com/office/officeart/2008/layout/HorizontalMultiLevelHierarchy"/>
    <dgm:cxn modelId="{442C92CB-11F5-4F52-BF3A-FEE89D8D4A57}" type="presParOf" srcId="{48878E9C-DAC4-4391-A03A-E29D78A1B89F}" destId="{6FC64FCE-3D79-4C64-9618-140E946BFC16}" srcOrd="0" destOrd="0" presId="urn:microsoft.com/office/officeart/2008/layout/HorizontalMultiLevelHierarchy"/>
    <dgm:cxn modelId="{EB9DFD1C-9291-4C92-AD4D-8355543BA806}" type="presParOf" srcId="{48878E9C-DAC4-4391-A03A-E29D78A1B89F}" destId="{C5B0901C-F321-4300-A0AE-E8D6E75A62B5}" srcOrd="1" destOrd="0" presId="urn:microsoft.com/office/officeart/2008/layout/HorizontalMultiLevelHierarchy"/>
    <dgm:cxn modelId="{147C547D-47A7-4801-B215-B6A2D303C03A}" type="presParOf" srcId="{C5B0901C-F321-4300-A0AE-E8D6E75A62B5}" destId="{F799F0B5-D865-4D13-82DC-066CDC6B0846}" srcOrd="0" destOrd="0" presId="urn:microsoft.com/office/officeart/2008/layout/HorizontalMultiLevelHierarchy"/>
    <dgm:cxn modelId="{23ADDD23-2FAD-41E0-8944-CB56714DE9DB}" type="presParOf" srcId="{F799F0B5-D865-4D13-82DC-066CDC6B0846}" destId="{759A2F39-2910-42D1-A3AF-F8722A4FE41D}" srcOrd="0" destOrd="0" presId="urn:microsoft.com/office/officeart/2008/layout/HorizontalMultiLevelHierarchy"/>
    <dgm:cxn modelId="{1F0AF414-4B0F-4189-AF17-2B664FDDA370}" type="presParOf" srcId="{C5B0901C-F321-4300-A0AE-E8D6E75A62B5}" destId="{A28503B1-17E5-4DF5-9DF4-3F97735F2DA2}" srcOrd="1" destOrd="0" presId="urn:microsoft.com/office/officeart/2008/layout/HorizontalMultiLevelHierarchy"/>
    <dgm:cxn modelId="{EC46BD19-7797-4500-85BA-7ADC6E40838E}" type="presParOf" srcId="{A28503B1-17E5-4DF5-9DF4-3F97735F2DA2}" destId="{C33E7E54-5D0E-41FD-A86B-1D88FB836212}" srcOrd="0" destOrd="0" presId="urn:microsoft.com/office/officeart/2008/layout/HorizontalMultiLevelHierarchy"/>
    <dgm:cxn modelId="{B266F517-603D-4722-BF42-380AAF3FC027}" type="presParOf" srcId="{A28503B1-17E5-4DF5-9DF4-3F97735F2DA2}" destId="{7AA30890-4B8F-43C8-A1FA-AC6F65F5B79D}" srcOrd="1" destOrd="0" presId="urn:microsoft.com/office/officeart/2008/layout/HorizontalMultiLevelHierarchy"/>
    <dgm:cxn modelId="{84948908-1216-4BB0-9CC4-B1A4607DBB1F}" type="presParOf" srcId="{18C0AA61-A7DE-43E4-9CBD-8C7AF072878C}" destId="{4F6986AB-4C7B-4F52-B4D8-0D602E17D642}" srcOrd="4" destOrd="0" presId="urn:microsoft.com/office/officeart/2008/layout/HorizontalMultiLevelHierarchy"/>
    <dgm:cxn modelId="{73390B73-BCE3-407E-A6C5-8BFAC69AEAF9}" type="presParOf" srcId="{4F6986AB-4C7B-4F52-B4D8-0D602E17D642}" destId="{94AAC0A2-37EE-401A-8D70-773D2CA6AC1A}" srcOrd="0" destOrd="0" presId="urn:microsoft.com/office/officeart/2008/layout/HorizontalMultiLevelHierarchy"/>
    <dgm:cxn modelId="{11E6DB99-AD7B-40AA-BFAB-6D4133CAFB72}" type="presParOf" srcId="{18C0AA61-A7DE-43E4-9CBD-8C7AF072878C}" destId="{08C396A8-DA94-4314-BAEC-121C381606D2}" srcOrd="5" destOrd="0" presId="urn:microsoft.com/office/officeart/2008/layout/HorizontalMultiLevelHierarchy"/>
    <dgm:cxn modelId="{D45FDC7B-E76D-481D-A415-4BE1AD669899}" type="presParOf" srcId="{08C396A8-DA94-4314-BAEC-121C381606D2}" destId="{F57D3571-6847-448A-9126-6D8F1D35E4CE}" srcOrd="0" destOrd="0" presId="urn:microsoft.com/office/officeart/2008/layout/HorizontalMultiLevelHierarchy"/>
    <dgm:cxn modelId="{642F8691-434B-4BC2-B993-A92103354842}" type="presParOf" srcId="{08C396A8-DA94-4314-BAEC-121C381606D2}" destId="{A17D4A71-65D7-4C46-9656-7F956EF448E1}" srcOrd="1" destOrd="0" presId="urn:microsoft.com/office/officeart/2008/layout/HorizontalMultiLevelHierarchy"/>
    <dgm:cxn modelId="{231006EB-AD64-4E26-BE44-5491FB592FCE}" type="presParOf" srcId="{A17D4A71-65D7-4C46-9656-7F956EF448E1}" destId="{F062653A-DF8E-4CC1-A426-D37B278EBD02}" srcOrd="0" destOrd="0" presId="urn:microsoft.com/office/officeart/2008/layout/HorizontalMultiLevelHierarchy"/>
    <dgm:cxn modelId="{899D0E19-DA2F-4F75-888A-FF02985DA501}" type="presParOf" srcId="{F062653A-DF8E-4CC1-A426-D37B278EBD02}" destId="{B3CACDD4-D714-409C-A003-A3E289DF4AA5}" srcOrd="0" destOrd="0" presId="urn:microsoft.com/office/officeart/2008/layout/HorizontalMultiLevelHierarchy"/>
    <dgm:cxn modelId="{96E12810-4B5E-4352-B3EC-990736978275}" type="presParOf" srcId="{A17D4A71-65D7-4C46-9656-7F956EF448E1}" destId="{297D0D71-3585-4454-9574-6779D4D4094E}" srcOrd="1" destOrd="0" presId="urn:microsoft.com/office/officeart/2008/layout/HorizontalMultiLevelHierarchy"/>
    <dgm:cxn modelId="{D8E2B259-0731-4C66-A756-B21D8EAB7EDB}" type="presParOf" srcId="{297D0D71-3585-4454-9574-6779D4D4094E}" destId="{4C6E5DE4-5C49-4889-A808-C2B00186AC53}" srcOrd="0" destOrd="0" presId="urn:microsoft.com/office/officeart/2008/layout/HorizontalMultiLevelHierarchy"/>
    <dgm:cxn modelId="{2A674CC6-BE98-4A30-9D0E-E9EF476CE440}" type="presParOf" srcId="{297D0D71-3585-4454-9574-6779D4D4094E}" destId="{AB1E20BC-A02E-4BC3-89B6-162ED59FF01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2653A-DF8E-4CC1-A426-D37B278EBD02}">
      <dsp:nvSpPr>
        <dsp:cNvPr id="0" name=""/>
        <dsp:cNvSpPr/>
      </dsp:nvSpPr>
      <dsp:spPr>
        <a:xfrm>
          <a:off x="3831611" y="5075286"/>
          <a:ext cx="5076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7699" y="45720"/>
              </a:lnTo>
            </a:path>
          </a:pathLst>
        </a:custGeom>
        <a:noFill/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4072768" y="5108314"/>
        <a:ext cx="25384" cy="25384"/>
      </dsp:txXfrm>
    </dsp:sp>
    <dsp:sp modelId="{4F6986AB-4C7B-4F52-B4D8-0D602E17D642}">
      <dsp:nvSpPr>
        <dsp:cNvPr id="0" name=""/>
        <dsp:cNvSpPr/>
      </dsp:nvSpPr>
      <dsp:spPr>
        <a:xfrm>
          <a:off x="785414" y="3319542"/>
          <a:ext cx="507699" cy="1801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849" y="0"/>
              </a:lnTo>
              <a:lnTo>
                <a:pt x="253849" y="1801464"/>
              </a:lnTo>
              <a:lnTo>
                <a:pt x="507699" y="1801464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600" kern="1200"/>
        </a:p>
      </dsp:txBody>
      <dsp:txXfrm>
        <a:off x="992473" y="4173483"/>
        <a:ext cx="93581" cy="93581"/>
      </dsp:txXfrm>
    </dsp:sp>
    <dsp:sp modelId="{F799F0B5-D865-4D13-82DC-066CDC6B0846}">
      <dsp:nvSpPr>
        <dsp:cNvPr id="0" name=""/>
        <dsp:cNvSpPr/>
      </dsp:nvSpPr>
      <dsp:spPr>
        <a:xfrm>
          <a:off x="3871821" y="3406217"/>
          <a:ext cx="4674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7489" y="45720"/>
              </a:lnTo>
            </a:path>
          </a:pathLst>
        </a:custGeom>
        <a:noFill/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4093879" y="3440250"/>
        <a:ext cx="23374" cy="23374"/>
      </dsp:txXfrm>
    </dsp:sp>
    <dsp:sp modelId="{DB36977D-4A1A-45CD-96B2-7E35364E31ED}">
      <dsp:nvSpPr>
        <dsp:cNvPr id="0" name=""/>
        <dsp:cNvSpPr/>
      </dsp:nvSpPr>
      <dsp:spPr>
        <a:xfrm>
          <a:off x="785414" y="3319542"/>
          <a:ext cx="547909" cy="13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954" y="0"/>
              </a:lnTo>
              <a:lnTo>
                <a:pt x="273954" y="132394"/>
              </a:lnTo>
              <a:lnTo>
                <a:pt x="547909" y="132394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1045277" y="3371647"/>
        <a:ext cx="28183" cy="28183"/>
      </dsp:txXfrm>
    </dsp:sp>
    <dsp:sp modelId="{04A11775-93A7-4B81-A818-952B578638E8}">
      <dsp:nvSpPr>
        <dsp:cNvPr id="0" name=""/>
        <dsp:cNvSpPr/>
      </dsp:nvSpPr>
      <dsp:spPr>
        <a:xfrm>
          <a:off x="3831611" y="1472358"/>
          <a:ext cx="5076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7699" y="45720"/>
              </a:lnTo>
            </a:path>
          </a:pathLst>
        </a:custGeom>
        <a:noFill/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4072768" y="1505385"/>
        <a:ext cx="25384" cy="25384"/>
      </dsp:txXfrm>
    </dsp:sp>
    <dsp:sp modelId="{0B12A171-E75B-44E5-BBE8-5D21EE4845D0}">
      <dsp:nvSpPr>
        <dsp:cNvPr id="0" name=""/>
        <dsp:cNvSpPr/>
      </dsp:nvSpPr>
      <dsp:spPr>
        <a:xfrm>
          <a:off x="785414" y="1518078"/>
          <a:ext cx="507699" cy="1801464"/>
        </a:xfrm>
        <a:custGeom>
          <a:avLst/>
          <a:gdLst/>
          <a:ahLst/>
          <a:cxnLst/>
          <a:rect l="0" t="0" r="0" b="0"/>
          <a:pathLst>
            <a:path>
              <a:moveTo>
                <a:pt x="0" y="1801464"/>
              </a:moveTo>
              <a:lnTo>
                <a:pt x="253849" y="1801464"/>
              </a:lnTo>
              <a:lnTo>
                <a:pt x="253849" y="0"/>
              </a:lnTo>
              <a:lnTo>
                <a:pt x="507699" y="0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600" kern="1200"/>
        </a:p>
      </dsp:txBody>
      <dsp:txXfrm>
        <a:off x="992473" y="2372019"/>
        <a:ext cx="93581" cy="93581"/>
      </dsp:txXfrm>
    </dsp:sp>
    <dsp:sp modelId="{10B1C3BD-A58E-4D03-937A-D8AAC065A075}">
      <dsp:nvSpPr>
        <dsp:cNvPr id="0" name=""/>
        <dsp:cNvSpPr/>
      </dsp:nvSpPr>
      <dsp:spPr>
        <a:xfrm rot="16200000">
          <a:off x="-1638214" y="2932576"/>
          <a:ext cx="4073326" cy="773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600" kern="1200" dirty="0">
              <a:solidFill>
                <a:schemeClr val="tx1"/>
              </a:solidFill>
            </a:rPr>
            <a:t>PENSAMIENTO</a:t>
          </a:r>
        </a:p>
      </dsp:txBody>
      <dsp:txXfrm>
        <a:off x="-1638214" y="2932576"/>
        <a:ext cx="4073326" cy="773932"/>
      </dsp:txXfrm>
    </dsp:sp>
    <dsp:sp modelId="{46105C29-79DB-49B1-8422-FD496FA4E23B}">
      <dsp:nvSpPr>
        <dsp:cNvPr id="0" name=""/>
        <dsp:cNvSpPr/>
      </dsp:nvSpPr>
      <dsp:spPr>
        <a:xfrm>
          <a:off x="1293114" y="1131112"/>
          <a:ext cx="2538497" cy="7739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solidFill>
                <a:schemeClr val="tx1"/>
              </a:solidFill>
            </a:rPr>
            <a:t>Emociones</a:t>
          </a:r>
        </a:p>
      </dsp:txBody>
      <dsp:txXfrm>
        <a:off x="1293114" y="1131112"/>
        <a:ext cx="2538497" cy="773932"/>
      </dsp:txXfrm>
    </dsp:sp>
    <dsp:sp modelId="{7F7A58D4-5394-4F41-85F0-33F8B856FDAB}">
      <dsp:nvSpPr>
        <dsp:cNvPr id="0" name=""/>
        <dsp:cNvSpPr/>
      </dsp:nvSpPr>
      <dsp:spPr>
        <a:xfrm>
          <a:off x="4339311" y="404200"/>
          <a:ext cx="7302698" cy="222775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Son reacciones momentáneas e intensas que implican una respuesta corporal ante algún estímulo. Son reconocibles pues hay expresiones del rostro y de la voz y preparan al cuerpo para una respuesta urgente: el miedo prepara para la huida, el enojo para la defensa, la tristeza ante una pérdida o la alegría ante un estímulo placentero.</a:t>
          </a:r>
        </a:p>
      </dsp:txBody>
      <dsp:txXfrm>
        <a:off x="4339311" y="404200"/>
        <a:ext cx="7302698" cy="2227755"/>
      </dsp:txXfrm>
    </dsp:sp>
    <dsp:sp modelId="{6FC64FCE-3D79-4C64-9618-140E946BFC16}">
      <dsp:nvSpPr>
        <dsp:cNvPr id="0" name=""/>
        <dsp:cNvSpPr/>
      </dsp:nvSpPr>
      <dsp:spPr>
        <a:xfrm>
          <a:off x="1333324" y="3064971"/>
          <a:ext cx="2538497" cy="77393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solidFill>
                <a:schemeClr val="tx1"/>
              </a:solidFill>
            </a:rPr>
            <a:t>Sentimientos</a:t>
          </a:r>
        </a:p>
      </dsp:txBody>
      <dsp:txXfrm>
        <a:off x="1333324" y="3064971"/>
        <a:ext cx="2538497" cy="773932"/>
      </dsp:txXfrm>
    </dsp:sp>
    <dsp:sp modelId="{C33E7E54-5D0E-41FD-A86B-1D88FB836212}">
      <dsp:nvSpPr>
        <dsp:cNvPr id="0" name=""/>
        <dsp:cNvSpPr/>
      </dsp:nvSpPr>
      <dsp:spPr>
        <a:xfrm>
          <a:off x="4339311" y="2825439"/>
          <a:ext cx="7298281" cy="125299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Son descripciones subjetivas de la experiencia emocional, son posteriores a la emoción y tienen una mayor duración y menor intensidad. Un sentimiento puede manejarse con menos dificultad que el impacto de la emoción.</a:t>
          </a:r>
        </a:p>
      </dsp:txBody>
      <dsp:txXfrm>
        <a:off x="4339311" y="2825439"/>
        <a:ext cx="7298281" cy="1252996"/>
      </dsp:txXfrm>
    </dsp:sp>
    <dsp:sp modelId="{F57D3571-6847-448A-9126-6D8F1D35E4CE}">
      <dsp:nvSpPr>
        <dsp:cNvPr id="0" name=""/>
        <dsp:cNvSpPr/>
      </dsp:nvSpPr>
      <dsp:spPr>
        <a:xfrm>
          <a:off x="1293114" y="4734040"/>
          <a:ext cx="2538497" cy="773932"/>
        </a:xfrm>
        <a:prstGeom prst="rect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solidFill>
                <a:schemeClr val="tx1"/>
              </a:solidFill>
            </a:rPr>
            <a:t>Estado de ánimo</a:t>
          </a:r>
        </a:p>
      </dsp:txBody>
      <dsp:txXfrm>
        <a:off x="1293114" y="4734040"/>
        <a:ext cx="2538497" cy="773932"/>
      </dsp:txXfrm>
    </dsp:sp>
    <dsp:sp modelId="{4C6E5DE4-5C49-4889-A808-C2B00186AC53}">
      <dsp:nvSpPr>
        <dsp:cNvPr id="0" name=""/>
        <dsp:cNvSpPr/>
      </dsp:nvSpPr>
      <dsp:spPr>
        <a:xfrm>
          <a:off x="4339311" y="4271918"/>
          <a:ext cx="7293864" cy="1698177"/>
        </a:xfrm>
        <a:prstGeom prst="rect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Tiene una duración mayor (horas o días) y menor intensidad, es prolongado y débil (en comparación con las emociones) y se tiene control sobre él. Más que preparar una respuesta (como las emociones) orienta los pensamientos de las personas.</a:t>
          </a:r>
        </a:p>
      </dsp:txBody>
      <dsp:txXfrm>
        <a:off x="4339311" y="4271918"/>
        <a:ext cx="7293864" cy="1698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855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55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7484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167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9239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6291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428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37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526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08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96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19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62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73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88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DA6FC-B5A2-4F38-BBD0-9D90C8234CB3}" type="datetimeFigureOut">
              <a:rPr lang="es-MX" smtClean="0"/>
              <a:t>16/12/2020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2E73CD-C2C3-4BA0-A5A1-3DDBDDF59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4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ernativasdedivulgacion.org.mx/" TargetMode="External"/><Relationship Id="rId2" Type="http://schemas.openxmlformats.org/officeDocument/2006/relationships/hyperlink" Target="mailto:aguilarramirezjorge@gmail.com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141" y="850006"/>
            <a:ext cx="10413861" cy="53447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57B5780-5B87-408E-8617-D85E412CFC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540" b="10162"/>
          <a:stretch/>
        </p:blipFill>
        <p:spPr>
          <a:xfrm>
            <a:off x="8669898" y="157685"/>
            <a:ext cx="552450" cy="420559"/>
          </a:xfrm>
          <a:prstGeom prst="rect">
            <a:avLst/>
          </a:prstGeom>
        </p:spPr>
      </p:pic>
      <p:pic>
        <p:nvPicPr>
          <p:cNvPr id="6" name="Picture 2" descr="Resultado de imagen para logo gobierno de coahuila">
            <a:extLst>
              <a:ext uri="{FF2B5EF4-FFF2-40B4-BE49-F238E27FC236}">
                <a16:creationId xmlns:a16="http://schemas.microsoft.com/office/drawing/2014/main" id="{A9E97319-143A-4ED7-851D-7FC8B6BC8D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0"/>
          <a:stretch/>
        </p:blipFill>
        <p:spPr bwMode="auto">
          <a:xfrm>
            <a:off x="2012938" y="69861"/>
            <a:ext cx="2701285" cy="7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magen relacionada">
            <a:extLst>
              <a:ext uri="{FF2B5EF4-FFF2-40B4-BE49-F238E27FC236}">
                <a16:creationId xmlns:a16="http://schemas.microsoft.com/office/drawing/2014/main" id="{6F891C92-1E6B-493B-8AA4-76C3434ECA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2" t="35927" b="35875"/>
          <a:stretch/>
        </p:blipFill>
        <p:spPr bwMode="auto">
          <a:xfrm>
            <a:off x="5194461" y="197284"/>
            <a:ext cx="1125245" cy="42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239A9124-8438-44C0-AEC4-D925706E0F25}"/>
              </a:ext>
            </a:extLst>
          </p:cNvPr>
          <p:cNvGrpSpPr/>
          <p:nvPr/>
        </p:nvGrpSpPr>
        <p:grpSpPr>
          <a:xfrm>
            <a:off x="7163908" y="106354"/>
            <a:ext cx="1135068" cy="523220"/>
            <a:chOff x="6147512" y="123944"/>
            <a:chExt cx="1135068" cy="52322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A624F3DF-7D61-434E-BFBA-2D711CB3D7B3}"/>
                </a:ext>
              </a:extLst>
            </p:cNvPr>
            <p:cNvSpPr/>
            <p:nvPr/>
          </p:nvSpPr>
          <p:spPr>
            <a:xfrm>
              <a:off x="6147512" y="123944"/>
              <a:ext cx="107593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800" b="0" cap="none" spc="0" dirty="0">
                  <a:ln w="0"/>
                  <a:solidFill>
                    <a:srgbClr val="8C2845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PNCE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95C3C83-C48B-4237-B101-7CCDE310919B}"/>
                </a:ext>
              </a:extLst>
            </p:cNvPr>
            <p:cNvSpPr/>
            <p:nvPr/>
          </p:nvSpPr>
          <p:spPr>
            <a:xfrm>
              <a:off x="6217865" y="493276"/>
              <a:ext cx="1064715" cy="15388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400" dirty="0">
                  <a:ln w="0"/>
                  <a:solidFill>
                    <a:srgbClr val="BE9E66"/>
                  </a:solidFill>
                </a:rPr>
                <a:t>Programa Nacional de Convivencia Escolar</a:t>
              </a:r>
              <a:endParaRPr lang="es-ES" sz="400" b="0" cap="none" spc="0" dirty="0">
                <a:ln w="0"/>
                <a:solidFill>
                  <a:srgbClr val="BE9E66"/>
                </a:solidFill>
              </a:endParaRPr>
            </a:p>
          </p:txBody>
        </p:sp>
      </p:grpSp>
      <p:pic>
        <p:nvPicPr>
          <p:cNvPr id="11" name="Imagen 10">
            <a:extLst>
              <a:ext uri="{FF2B5EF4-FFF2-40B4-BE49-F238E27FC236}">
                <a16:creationId xmlns:a16="http://schemas.microsoft.com/office/drawing/2014/main" id="{3B5EC812-B19A-4483-AC66-BA5A5E6281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824" y="69861"/>
            <a:ext cx="1128628" cy="51842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D877E82-86D9-4BA8-AFD8-93F1230DF2A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54" y="6276514"/>
            <a:ext cx="4969620" cy="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51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7AD22-61A0-443D-A0DD-82825FAC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420" y="337929"/>
            <a:ext cx="8911687" cy="735497"/>
          </a:xfrm>
        </p:spPr>
        <p:txBody>
          <a:bodyPr/>
          <a:lstStyle/>
          <a:p>
            <a:r>
              <a:rPr lang="es-MX" dirty="0"/>
              <a:t>Momento de construcción: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4432A7-5F03-4B48-A011-ECB12E804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69" y="1073426"/>
            <a:ext cx="9581322" cy="55526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2200" dirty="0"/>
              <a:t>Lee el siguiente texto:</a:t>
            </a:r>
          </a:p>
          <a:p>
            <a:pPr marL="0" indent="0">
              <a:buNone/>
            </a:pPr>
            <a:r>
              <a:rPr lang="es-ES" sz="2200" dirty="0"/>
              <a:t>“Hace dos semanas la directora Silvia asignó un trabajo para que el cuerpo docente investigara y lo realizara en equipo. Los equipos se formaron libremente con la condición de que cada uno tuviera cuatro integrantes.</a:t>
            </a:r>
          </a:p>
          <a:p>
            <a:pPr marL="0" indent="0">
              <a:buNone/>
            </a:pPr>
            <a:r>
              <a:rPr lang="es-ES" sz="2200" dirty="0"/>
              <a:t>En su equipo, la maestra Martha propuso que se reunieran en su casa un día después y entre todos se repartieran el material por investigar para llevar notas a esa reunión.</a:t>
            </a:r>
          </a:p>
          <a:p>
            <a:pPr marL="0" indent="0">
              <a:buNone/>
            </a:pPr>
            <a:r>
              <a:rPr lang="es-ES" sz="2200" dirty="0"/>
              <a:t>El maestro Felipe no pudo ir a la cita porque se enfermó, pero mandó con el profe Fernando lo que le tocaba y estuvo llamando por teléfono para participar, aunque Fernando llegó tarde. La maestra Alejandra sí fue, pero no investigó, se la pasó jugando en su celular y no puso atención a sus colegas.</a:t>
            </a:r>
          </a:p>
          <a:p>
            <a:pPr marL="0" indent="0">
              <a:buNone/>
            </a:pPr>
            <a:r>
              <a:rPr lang="es-ES" sz="2200" dirty="0"/>
              <a:t>El trabajo que entregaron a la directora quedó incompleto. En la portada aparecían los nombres de los cuatro integrantes: Martha, Felipe, Fernando y Alejandra. Los comentarios finales no fueron positivos.”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836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8C36B-286E-47B4-B6B2-9ECDD6DE6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Escribe en la columna que corresponde las conductas responsables y en la otra las que no los son: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19F0D4-6AF1-4067-9400-0F1C3576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CONDUCTAS RESPONSABLES					CONDUCTAS NO RESPONSABLES</a:t>
            </a:r>
          </a:p>
        </p:txBody>
      </p:sp>
    </p:spTree>
    <p:extLst>
      <p:ext uri="{BB962C8B-B14F-4D97-AF65-F5344CB8AC3E}">
        <p14:creationId xmlns:p14="http://schemas.microsoft.com/office/powerpoint/2010/main" val="145235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DCFDB-1A11-4102-978D-B7F0A25A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DESARROLLO DE HABILIDADES PARA LA VIDA</a:t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6F9206-1B38-4A4A-883C-068216506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Planteando la problemática: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1.- ¿Has considerado que necesitas fortalecer tu autoestima?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2.- ¿Te resulta fácil o difícil regular las emociones en una situación crítica?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3.- ¿Te resulta factible resolver conflictos de manera pacífica?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VIDEO “UN LUNES CUALQUIERA”. Dir. Emilio Aguilar Pradal. México, 2019. Ganador de la convocatoria Stella Artois del Festival Internacional de Cine de Morelia.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6255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D0709-D26E-4D66-8098-453230EB6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Momento de construcción: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BE84DC-7433-4174-8264-5382128FD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r>
              <a:rPr lang="es-ES" sz="2800" dirty="0"/>
              <a:t>1.- ¿Cuál es la diferencia entre una emoción, un sentimiento y un estado de ánimo?</a:t>
            </a:r>
          </a:p>
          <a:p>
            <a:pPr marL="0" indent="0">
              <a:buNone/>
            </a:pPr>
            <a:r>
              <a:rPr lang="es-ES" sz="2800" dirty="0"/>
              <a:t>2.- Observa la lámina que corresponde a la teoría de John Reeves.</a:t>
            </a:r>
          </a:p>
          <a:p>
            <a:pPr marL="0" indent="0">
              <a:buNone/>
            </a:pPr>
            <a:r>
              <a:rPr lang="es-ES" sz="2800" dirty="0"/>
              <a:t>3.- Aprendamos a regular nuestro estado emocional.</a:t>
            </a:r>
          </a:p>
        </p:txBody>
      </p:sp>
    </p:spTree>
    <p:extLst>
      <p:ext uri="{BB962C8B-B14F-4D97-AF65-F5344CB8AC3E}">
        <p14:creationId xmlns:p14="http://schemas.microsoft.com/office/powerpoint/2010/main" val="2318064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5">
            <a:extLst>
              <a:ext uri="{FF2B5EF4-FFF2-40B4-BE49-F238E27FC236}">
                <a16:creationId xmlns:a16="http://schemas.microsoft.com/office/drawing/2014/main" id="{3964A8B1-0BC6-483D-ADD0-898BA5569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867999"/>
              </p:ext>
            </p:extLst>
          </p:nvPr>
        </p:nvGraphicFramePr>
        <p:xfrm>
          <a:off x="339726" y="265043"/>
          <a:ext cx="11653492" cy="637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11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3A4E5-AD39-45EC-9225-DC82D6F5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¡GRACIAS POR SU ATENCIÓN!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014816-9560-463C-BD1B-BBFDE944A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3896139"/>
            <a:ext cx="8915399" cy="2352261"/>
          </a:xfrm>
        </p:spPr>
        <p:txBody>
          <a:bodyPr>
            <a:normAutofit fontScale="47500" lnSpcReduction="20000"/>
          </a:bodyPr>
          <a:lstStyle/>
          <a:p>
            <a:r>
              <a:rPr lang="es-ES" sz="7600" dirty="0"/>
              <a:t>Jorge Antonio Aguilar Ramírez</a:t>
            </a:r>
          </a:p>
          <a:p>
            <a:r>
              <a:rPr lang="es-ES" sz="7600" dirty="0">
                <a:hlinkClick r:id="rId2"/>
              </a:rPr>
              <a:t>aguilarramirezjorge@gmail.com</a:t>
            </a:r>
            <a:endParaRPr lang="es-ES" sz="7600" dirty="0"/>
          </a:p>
          <a:p>
            <a:r>
              <a:rPr lang="es-ES" sz="7600" dirty="0"/>
              <a:t>FB Alternativas de Divulgación AC</a:t>
            </a:r>
          </a:p>
          <a:p>
            <a:r>
              <a:rPr lang="es-ES" sz="7600" dirty="0">
                <a:hlinkClick r:id="rId3"/>
              </a:rPr>
              <a:t>www.alternativasdedivulgacion.org.mx</a:t>
            </a:r>
            <a:endParaRPr lang="es-ES" sz="7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007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40D9C-B84C-4E69-B335-852888CC3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523462"/>
            <a:ext cx="8915399" cy="4386442"/>
          </a:xfrm>
        </p:spPr>
        <p:txBody>
          <a:bodyPr>
            <a:normAutofit fontScale="90000"/>
          </a:bodyPr>
          <a:lstStyle/>
          <a:p>
            <a:r>
              <a:rPr lang="es-ES" dirty="0"/>
              <a:t>Conversatorio: testimonios exitosos del desarrollo de habilidades sociales y emocionales durante el confinamiento y la nueva normalidad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EDFCB2-2C1D-417E-8CD4-997CEF73A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557160"/>
          </a:xfrm>
        </p:spPr>
        <p:txBody>
          <a:bodyPr>
            <a:normAutofit/>
          </a:bodyPr>
          <a:lstStyle/>
          <a:p>
            <a:endParaRPr lang="es-ES" dirty="0"/>
          </a:p>
          <a:p>
            <a:pPr algn="r"/>
            <a:r>
              <a:rPr lang="es-ES" sz="2800" dirty="0"/>
              <a:t>Coahuila, diciembre 2020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6433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0A127CF-1227-413D-BED1-2349B39E7A03}"/>
              </a:ext>
            </a:extLst>
          </p:cNvPr>
          <p:cNvSpPr txBox="1"/>
          <p:nvPr/>
        </p:nvSpPr>
        <p:spPr>
          <a:xfrm>
            <a:off x="2862471" y="874644"/>
            <a:ext cx="7089912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s-ES" sz="2800" b="1" dirty="0"/>
              <a:t>I Antecedentes del PNCE.</a:t>
            </a:r>
          </a:p>
          <a:p>
            <a:endParaRPr lang="es-ES" sz="2800" b="1" dirty="0"/>
          </a:p>
          <a:p>
            <a:pPr marL="342900" indent="-342900">
              <a:buFontTx/>
              <a:buChar char="-"/>
            </a:pPr>
            <a:r>
              <a:rPr lang="es-ES" sz="2800" b="1" dirty="0"/>
              <a:t>II Introducción al PNCE.</a:t>
            </a:r>
          </a:p>
          <a:p>
            <a:endParaRPr lang="es-ES" sz="2800" b="1" dirty="0"/>
          </a:p>
          <a:p>
            <a:pPr marL="342900" indent="-342900">
              <a:buFontTx/>
              <a:buChar char="-"/>
            </a:pPr>
            <a:r>
              <a:rPr lang="es-ES" sz="2800" b="1" dirty="0"/>
              <a:t>III Desarrollo de competencias socioemocionales.</a:t>
            </a:r>
          </a:p>
          <a:p>
            <a:endParaRPr lang="es-ES" sz="2800" b="1" dirty="0"/>
          </a:p>
          <a:p>
            <a:pPr marL="342900" indent="-342900">
              <a:buFontTx/>
              <a:buChar char="-"/>
            </a:pPr>
            <a:r>
              <a:rPr lang="es-ES" sz="2800" b="1" dirty="0"/>
              <a:t>IV Valoración de la diversidad.</a:t>
            </a:r>
          </a:p>
          <a:p>
            <a:endParaRPr lang="es-ES" sz="2800" b="1" dirty="0"/>
          </a:p>
          <a:p>
            <a:pPr marL="342900" indent="-342900">
              <a:buFontTx/>
              <a:buChar char="-"/>
            </a:pPr>
            <a:r>
              <a:rPr lang="es-ES" sz="2800" b="1" dirty="0"/>
              <a:t>V Toma de decisiones para el autocuidado y vida saludable</a:t>
            </a:r>
          </a:p>
          <a:p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6320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D1910-BB0F-4EA6-9102-8B439E29F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TEMAS I Y II</a:t>
            </a:r>
            <a:br>
              <a:rPr lang="es-ES" dirty="0"/>
            </a:br>
            <a:r>
              <a:rPr lang="es-ES" dirty="0"/>
              <a:t>ANTECEDENTES E INTRODUCCIÓN AL PNCE</a:t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4777F-5811-481B-850F-DD054DAE7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Planteando la problemática: 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¿Qué es la convivencia?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2.- ¿Cómo acepto a quien no soy yo?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3.- Describe como construyes tus diferentes formas de convivir (trabajo, casa, escuela, amigos)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007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7063A-2B0C-4F96-8E77-9579CB10E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TEMA III</a:t>
            </a:r>
            <a:br>
              <a:rPr lang="es-ES" dirty="0"/>
            </a:br>
            <a:r>
              <a:rPr lang="es-ES" dirty="0"/>
              <a:t>DESARROLLO DE COMPETENCIAS SOCIOEMOCIONALES</a:t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887CDA-45FF-479B-A6D5-B9D6B94D3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Planteando la problemática: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1.- ¿Cuál es la diferencia entre una habilidad social y una habilidad emocional?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2.- ¿Es posible entrenarlas?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3.- ¿Cuáles son las funciones concretas de estas habilidades ante una pérdida?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121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8A2BF-7501-41FE-AC7C-A4624433B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Momento de construcción: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1A010-E876-440D-BE83-FB676230C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dirty="0"/>
              <a:t>Haz dos tablas, en la primera escribe las acciones o actitudes que experimentas ante una pérdida; en la segunda registra lo que NO realizas, pero consideras que te haría sentir mejor.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/>
              <a:t>COSAS QUE HAGO			COSAS QUE QUISIERA HACER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625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72554-9222-4BFA-94F1-FA2BC7C1A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TEMA IV</a:t>
            </a:r>
            <a:br>
              <a:rPr lang="es-MX" dirty="0"/>
            </a:br>
            <a:r>
              <a:rPr lang="es-MX" dirty="0"/>
              <a:t>VALORACIÓN DE LA DIVERSIDAD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47330A-9B1B-4610-A397-6A73F2E49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Planteando la problemática: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1.- ¿Por qué nos da miedo la diversidad?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2.- ¿Qué es la discriminación?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3.- ¿Cuál es tu postura frente a los actos o personas discriminatorias?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1482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8CE3925-E61B-453D-AA8F-05BB9EC6CF57}"/>
              </a:ext>
            </a:extLst>
          </p:cNvPr>
          <p:cNvSpPr txBox="1"/>
          <p:nvPr/>
        </p:nvSpPr>
        <p:spPr>
          <a:xfrm>
            <a:off x="2597427" y="-95287"/>
            <a:ext cx="8335616" cy="6758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Momento de construcción: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elaciona las siguientes situaciones de discriminación con sus causas: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Situación		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Causas de discriminación</a:t>
            </a:r>
            <a:endParaRPr lang="es-MX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1.- En la escuela se burlan de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Sac-Nité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porque habla lengua maya			Sexo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2.- A Juan no le dan trabajo porque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de otro país.							Orientación sexual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3.- Aunque hace el mismo trabajo,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Rocío le pagan menos que a sus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colegas hombres.							Discapacidad física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4.- A Raúl no le dan trabajo porque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tiene 60 años de edad.						Origen étnico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5.- A Lupia la molestan porque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tiene una novia.							Origen nacional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6.- A Manuel le cuesta mucho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trabajo entrar a su oficina porque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 silla de ruedas y no hay rampas.			Edad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34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3C28B-36D1-4EB7-B2B5-CF386B760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r>
              <a:rPr lang="es-ES" dirty="0"/>
              <a:t>TEMA V</a:t>
            </a:r>
            <a:br>
              <a:rPr lang="es-ES" dirty="0"/>
            </a:br>
            <a:r>
              <a:rPr lang="es-ES" dirty="0"/>
              <a:t>TOMA DE DECISIONES PARA EL AUTOCUIDADO Y VIDA SALUDABLE</a:t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84647B-3A34-43E5-B8BF-2DEA9E600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Planteando la problemática: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1.- ¿Qué es la responsabilidad?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2.- ¿En qué momentos de la vida se hace presente?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3.- Reflexiona sobre un momento donde demostraste responsabilidad y otro en el que no.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415638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514</TotalTime>
  <Words>983</Words>
  <Application>Microsoft Office PowerPoint</Application>
  <PresentationFormat>Panorámica</PresentationFormat>
  <Paragraphs>89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Century Gothic</vt:lpstr>
      <vt:lpstr>Wingdings 3</vt:lpstr>
      <vt:lpstr>Espiral</vt:lpstr>
      <vt:lpstr>Presentación de PowerPoint</vt:lpstr>
      <vt:lpstr>Conversatorio: testimonios exitosos del desarrollo de habilidades sociales y emocionales durante el confinamiento y la nueva normalidad</vt:lpstr>
      <vt:lpstr>Presentación de PowerPoint</vt:lpstr>
      <vt:lpstr>TEMAS I Y II ANTECEDENTES E INTRODUCCIÓN AL PNCE </vt:lpstr>
      <vt:lpstr>TEMA III DESARROLLO DE COMPETENCIAS SOCIOEMOCIONALES </vt:lpstr>
      <vt:lpstr>Momento de construcción:</vt:lpstr>
      <vt:lpstr>TEMA IV VALORACIÓN DE LA DIVERSIDAD</vt:lpstr>
      <vt:lpstr>Presentación de PowerPoint</vt:lpstr>
      <vt:lpstr>TEMA V TOMA DE DECISIONES PARA EL AUTOCUIDADO Y VIDA SALUDABLE </vt:lpstr>
      <vt:lpstr>Momento de construcción:</vt:lpstr>
      <vt:lpstr>Escribe en la columna que corresponde las conductas responsables y en la otra las que no los son:</vt:lpstr>
      <vt:lpstr> DESARROLLO DE HABILIDADES PARA LA VIDA </vt:lpstr>
      <vt:lpstr>Momento de construcción:</vt:lpstr>
      <vt:lpstr>Presentación de PowerPoint</vt:lpstr>
      <vt:lpstr>¡GRACIAS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VIRTUAL PARA EL MANEJO ADECUADO DEL MATERIAL DEL PROGRAMA NACIONAL DE CONVIVENCIA ESCOLAR (PNCE) 2020</dc:title>
  <dc:creator>Jorge</dc:creator>
  <cp:lastModifiedBy>Antonio Lojero Ruaro</cp:lastModifiedBy>
  <cp:revision>26</cp:revision>
  <dcterms:created xsi:type="dcterms:W3CDTF">2020-11-18T19:22:05Z</dcterms:created>
  <dcterms:modified xsi:type="dcterms:W3CDTF">2020-12-16T19:11:39Z</dcterms:modified>
</cp:coreProperties>
</file>