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22"/>
  </p:notesMasterIdLst>
  <p:sldIdLst>
    <p:sldId id="363" r:id="rId2"/>
    <p:sldId id="364" r:id="rId3"/>
    <p:sldId id="258" r:id="rId4"/>
    <p:sldId id="310" r:id="rId5"/>
    <p:sldId id="314" r:id="rId6"/>
    <p:sldId id="319" r:id="rId7"/>
    <p:sldId id="260" r:id="rId8"/>
    <p:sldId id="316" r:id="rId9"/>
    <p:sldId id="308" r:id="rId10"/>
    <p:sldId id="317" r:id="rId11"/>
    <p:sldId id="313" r:id="rId12"/>
    <p:sldId id="312" r:id="rId13"/>
    <p:sldId id="318" r:id="rId14"/>
    <p:sldId id="306" r:id="rId15"/>
    <p:sldId id="266" r:id="rId16"/>
    <p:sldId id="267" r:id="rId17"/>
    <p:sldId id="268" r:id="rId18"/>
    <p:sldId id="365" r:id="rId19"/>
    <p:sldId id="366" r:id="rId20"/>
    <p:sldId id="29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o Lojero Ruaro" initials="ALR" lastIdx="2" clrIdx="0">
    <p:extLst>
      <p:ext uri="{19B8F6BF-5375-455C-9EA6-DF929625EA0E}">
        <p15:presenceInfo xmlns:p15="http://schemas.microsoft.com/office/powerpoint/2012/main" userId="ce590ff7e31923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AE93C-76AF-4999-A769-11626EBAD595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AFBE6693-6AF5-4C82-AB5C-20D0DFD08E77}">
      <dgm:prSet phldrT="[Texto]" custT="1"/>
      <dgm:spPr/>
      <dgm:t>
        <a:bodyPr/>
        <a:lstStyle/>
        <a:p>
          <a:r>
            <a:rPr lang="es-MX" sz="2800" dirty="0"/>
            <a:t>Respuesta hacia la vida ansiosa y exacerbada</a:t>
          </a:r>
        </a:p>
      </dgm:t>
    </dgm:pt>
    <dgm:pt modelId="{762ACF65-AF0D-4B22-BC70-7373DF163E73}" type="parTrans" cxnId="{2EFF5BF7-6D94-4775-9CFC-A31753070404}">
      <dgm:prSet/>
      <dgm:spPr/>
      <dgm:t>
        <a:bodyPr/>
        <a:lstStyle/>
        <a:p>
          <a:endParaRPr lang="es-MX" sz="2800"/>
        </a:p>
      </dgm:t>
    </dgm:pt>
    <dgm:pt modelId="{0874A027-E414-4AEF-B329-4254FECEF633}" type="sibTrans" cxnId="{2EFF5BF7-6D94-4775-9CFC-A31753070404}">
      <dgm:prSet/>
      <dgm:spPr/>
      <dgm:t>
        <a:bodyPr/>
        <a:lstStyle/>
        <a:p>
          <a:endParaRPr lang="es-MX" sz="2800"/>
        </a:p>
      </dgm:t>
    </dgm:pt>
    <dgm:pt modelId="{F09B7E9C-F667-4548-B0AC-590EB43EAB51}">
      <dgm:prSet phldrT="[Texto]" custT="1"/>
      <dgm:spPr/>
      <dgm:t>
        <a:bodyPr/>
        <a:lstStyle/>
        <a:p>
          <a:r>
            <a:rPr lang="es-MX" sz="2800" dirty="0"/>
            <a:t>Intención de hacer cambios y modificar las conductas neuróticas  A TRAVÉS DEL CONTROL… eso es neurótico</a:t>
          </a:r>
        </a:p>
      </dgm:t>
    </dgm:pt>
    <dgm:pt modelId="{7661F1BC-1DA0-468B-AB5E-CC8778F02708}" type="parTrans" cxnId="{C4F704D1-0563-4ADA-A778-CF4EDA87CC84}">
      <dgm:prSet/>
      <dgm:spPr/>
      <dgm:t>
        <a:bodyPr/>
        <a:lstStyle/>
        <a:p>
          <a:endParaRPr lang="es-MX" sz="2800"/>
        </a:p>
      </dgm:t>
    </dgm:pt>
    <dgm:pt modelId="{789EEE5B-D29C-4503-8213-59EB25FCC012}" type="sibTrans" cxnId="{C4F704D1-0563-4ADA-A778-CF4EDA87CC84}">
      <dgm:prSet/>
      <dgm:spPr/>
      <dgm:t>
        <a:bodyPr/>
        <a:lstStyle/>
        <a:p>
          <a:endParaRPr lang="es-MX" sz="2800"/>
        </a:p>
      </dgm:t>
    </dgm:pt>
    <dgm:pt modelId="{EF7B19AD-1CB0-4C57-A34B-83E52FEDB7C7}">
      <dgm:prSet phldrT="[Texto]" custT="1"/>
      <dgm:spPr/>
      <dgm:t>
        <a:bodyPr/>
        <a:lstStyle/>
        <a:p>
          <a:r>
            <a:rPr lang="es-MX" sz="2800" dirty="0"/>
            <a:t>Querer, obsesivamente, hacer cambios… pero no es para cambiar sino para que los demás vean ¡QUE YA CAMBIASTE¡…eso es neurótico.</a:t>
          </a:r>
        </a:p>
      </dgm:t>
    </dgm:pt>
    <dgm:pt modelId="{E5EAE298-D288-43C8-AB80-05A9D926BBA0}" type="parTrans" cxnId="{0A472DD2-C982-4882-A029-D118EAB2B068}">
      <dgm:prSet/>
      <dgm:spPr/>
      <dgm:t>
        <a:bodyPr/>
        <a:lstStyle/>
        <a:p>
          <a:endParaRPr lang="es-MX" sz="2800"/>
        </a:p>
      </dgm:t>
    </dgm:pt>
    <dgm:pt modelId="{D4FB23B8-370C-4E71-96CE-50A3CC84D8CD}" type="sibTrans" cxnId="{0A472DD2-C982-4882-A029-D118EAB2B068}">
      <dgm:prSet/>
      <dgm:spPr/>
      <dgm:t>
        <a:bodyPr/>
        <a:lstStyle/>
        <a:p>
          <a:endParaRPr lang="es-MX" sz="2800"/>
        </a:p>
      </dgm:t>
    </dgm:pt>
    <dgm:pt modelId="{8D8D3906-ABE7-4D8F-9D39-17B49EE43E09}" type="pres">
      <dgm:prSet presAssocID="{11CAE93C-76AF-4999-A769-11626EBAD595}" presName="linear" presStyleCnt="0">
        <dgm:presLayoutVars>
          <dgm:dir/>
          <dgm:animLvl val="lvl"/>
          <dgm:resizeHandles val="exact"/>
        </dgm:presLayoutVars>
      </dgm:prSet>
      <dgm:spPr/>
    </dgm:pt>
    <dgm:pt modelId="{CAD8C775-B9B9-4478-9891-BA78F996EDC1}" type="pres">
      <dgm:prSet presAssocID="{AFBE6693-6AF5-4C82-AB5C-20D0DFD08E77}" presName="parentLin" presStyleCnt="0"/>
      <dgm:spPr/>
    </dgm:pt>
    <dgm:pt modelId="{7D9D3704-6EE9-4B69-9D4C-C094D21F338A}" type="pres">
      <dgm:prSet presAssocID="{AFBE6693-6AF5-4C82-AB5C-20D0DFD08E77}" presName="parentLeftMargin" presStyleLbl="node1" presStyleIdx="0" presStyleCnt="3"/>
      <dgm:spPr/>
    </dgm:pt>
    <dgm:pt modelId="{9452359E-798B-4FA8-92FE-6BD1C2DABEA0}" type="pres">
      <dgm:prSet presAssocID="{AFBE6693-6AF5-4C82-AB5C-20D0DFD08E77}" presName="parentText" presStyleLbl="node1" presStyleIdx="0" presStyleCnt="3" custScaleX="134921" custScaleY="258943">
        <dgm:presLayoutVars>
          <dgm:chMax val="0"/>
          <dgm:bulletEnabled val="1"/>
        </dgm:presLayoutVars>
      </dgm:prSet>
      <dgm:spPr/>
    </dgm:pt>
    <dgm:pt modelId="{4265EC7C-C6FF-43B0-ACE9-F08D558459CD}" type="pres">
      <dgm:prSet presAssocID="{AFBE6693-6AF5-4C82-AB5C-20D0DFD08E77}" presName="negativeSpace" presStyleCnt="0"/>
      <dgm:spPr/>
    </dgm:pt>
    <dgm:pt modelId="{CA5C7D91-62D7-4711-98D8-A86E36538E00}" type="pres">
      <dgm:prSet presAssocID="{AFBE6693-6AF5-4C82-AB5C-20D0DFD08E77}" presName="childText" presStyleLbl="conFgAcc1" presStyleIdx="0" presStyleCnt="3">
        <dgm:presLayoutVars>
          <dgm:bulletEnabled val="1"/>
        </dgm:presLayoutVars>
      </dgm:prSet>
      <dgm:spPr/>
    </dgm:pt>
    <dgm:pt modelId="{6CBF814D-2D9F-489C-B019-B1664A274F58}" type="pres">
      <dgm:prSet presAssocID="{0874A027-E414-4AEF-B329-4254FECEF633}" presName="spaceBetweenRectangles" presStyleCnt="0"/>
      <dgm:spPr/>
    </dgm:pt>
    <dgm:pt modelId="{E3692046-B1A8-4BE8-999D-3A8D3C353FBA}" type="pres">
      <dgm:prSet presAssocID="{F09B7E9C-F667-4548-B0AC-590EB43EAB51}" presName="parentLin" presStyleCnt="0"/>
      <dgm:spPr/>
    </dgm:pt>
    <dgm:pt modelId="{505D60C3-59A0-4E0E-9071-398BA3C06AAA}" type="pres">
      <dgm:prSet presAssocID="{F09B7E9C-F667-4548-B0AC-590EB43EAB51}" presName="parentLeftMargin" presStyleLbl="node1" presStyleIdx="0" presStyleCnt="3"/>
      <dgm:spPr/>
    </dgm:pt>
    <dgm:pt modelId="{5BF51463-4CC1-4D20-A1DB-91CE431FC7E3}" type="pres">
      <dgm:prSet presAssocID="{F09B7E9C-F667-4548-B0AC-590EB43EAB51}" presName="parentText" presStyleLbl="node1" presStyleIdx="1" presStyleCnt="3" custScaleX="137085" custScaleY="331804">
        <dgm:presLayoutVars>
          <dgm:chMax val="0"/>
          <dgm:bulletEnabled val="1"/>
        </dgm:presLayoutVars>
      </dgm:prSet>
      <dgm:spPr/>
    </dgm:pt>
    <dgm:pt modelId="{7F2692A5-D317-4C38-869E-8E65C1BD06DD}" type="pres">
      <dgm:prSet presAssocID="{F09B7E9C-F667-4548-B0AC-590EB43EAB51}" presName="negativeSpace" presStyleCnt="0"/>
      <dgm:spPr/>
    </dgm:pt>
    <dgm:pt modelId="{2643ED7F-59A1-495A-9A4B-D63B2161E6F2}" type="pres">
      <dgm:prSet presAssocID="{F09B7E9C-F667-4548-B0AC-590EB43EAB51}" presName="childText" presStyleLbl="conFgAcc1" presStyleIdx="1" presStyleCnt="3">
        <dgm:presLayoutVars>
          <dgm:bulletEnabled val="1"/>
        </dgm:presLayoutVars>
      </dgm:prSet>
      <dgm:spPr/>
    </dgm:pt>
    <dgm:pt modelId="{C0CAC536-368C-4F82-89BD-99C3B3E87C06}" type="pres">
      <dgm:prSet presAssocID="{789EEE5B-D29C-4503-8213-59EB25FCC012}" presName="spaceBetweenRectangles" presStyleCnt="0"/>
      <dgm:spPr/>
    </dgm:pt>
    <dgm:pt modelId="{0007C705-77D6-476B-A433-7463BF7FC7C3}" type="pres">
      <dgm:prSet presAssocID="{EF7B19AD-1CB0-4C57-A34B-83E52FEDB7C7}" presName="parentLin" presStyleCnt="0"/>
      <dgm:spPr/>
    </dgm:pt>
    <dgm:pt modelId="{4E52C098-6EA1-4A26-8A28-4845C1F84E52}" type="pres">
      <dgm:prSet presAssocID="{EF7B19AD-1CB0-4C57-A34B-83E52FEDB7C7}" presName="parentLeftMargin" presStyleLbl="node1" presStyleIdx="1" presStyleCnt="3"/>
      <dgm:spPr/>
    </dgm:pt>
    <dgm:pt modelId="{7D494F13-4F35-4A8C-A33C-2BA930C98C3A}" type="pres">
      <dgm:prSet presAssocID="{EF7B19AD-1CB0-4C57-A34B-83E52FEDB7C7}" presName="parentText" presStyleLbl="node1" presStyleIdx="2" presStyleCnt="3" custScaleX="138817" custScaleY="384369">
        <dgm:presLayoutVars>
          <dgm:chMax val="0"/>
          <dgm:bulletEnabled val="1"/>
        </dgm:presLayoutVars>
      </dgm:prSet>
      <dgm:spPr/>
    </dgm:pt>
    <dgm:pt modelId="{FE5006AF-E8D5-48A0-8481-C187B44B9373}" type="pres">
      <dgm:prSet presAssocID="{EF7B19AD-1CB0-4C57-A34B-83E52FEDB7C7}" presName="negativeSpace" presStyleCnt="0"/>
      <dgm:spPr/>
    </dgm:pt>
    <dgm:pt modelId="{37BDBD25-87C0-4133-BD2E-B211F91355B3}" type="pres">
      <dgm:prSet presAssocID="{EF7B19AD-1CB0-4C57-A34B-83E52FEDB7C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7AAF61C-F208-4C10-BCD2-682E2A5BD286}" type="presOf" srcId="{11CAE93C-76AF-4999-A769-11626EBAD595}" destId="{8D8D3906-ABE7-4D8F-9D39-17B49EE43E09}" srcOrd="0" destOrd="0" presId="urn:microsoft.com/office/officeart/2005/8/layout/list1"/>
    <dgm:cxn modelId="{3C61B15E-916D-43D4-A078-3A8539826D62}" type="presOf" srcId="{EF7B19AD-1CB0-4C57-A34B-83E52FEDB7C7}" destId="{4E52C098-6EA1-4A26-8A28-4845C1F84E52}" srcOrd="0" destOrd="0" presId="urn:microsoft.com/office/officeart/2005/8/layout/list1"/>
    <dgm:cxn modelId="{931DD943-86E8-48C8-82F7-40163D5FD76F}" type="presOf" srcId="{F09B7E9C-F667-4548-B0AC-590EB43EAB51}" destId="{5BF51463-4CC1-4D20-A1DB-91CE431FC7E3}" srcOrd="1" destOrd="0" presId="urn:microsoft.com/office/officeart/2005/8/layout/list1"/>
    <dgm:cxn modelId="{53DDDF9C-053A-4DCC-9F7F-1C28D1BA884D}" type="presOf" srcId="{AFBE6693-6AF5-4C82-AB5C-20D0DFD08E77}" destId="{7D9D3704-6EE9-4B69-9D4C-C094D21F338A}" srcOrd="0" destOrd="0" presId="urn:microsoft.com/office/officeart/2005/8/layout/list1"/>
    <dgm:cxn modelId="{AAE2EDA6-D360-4969-B133-F91291615FD5}" type="presOf" srcId="{F09B7E9C-F667-4548-B0AC-590EB43EAB51}" destId="{505D60C3-59A0-4E0E-9071-398BA3C06AAA}" srcOrd="0" destOrd="0" presId="urn:microsoft.com/office/officeart/2005/8/layout/list1"/>
    <dgm:cxn modelId="{C4F704D1-0563-4ADA-A778-CF4EDA87CC84}" srcId="{11CAE93C-76AF-4999-A769-11626EBAD595}" destId="{F09B7E9C-F667-4548-B0AC-590EB43EAB51}" srcOrd="1" destOrd="0" parTransId="{7661F1BC-1DA0-468B-AB5E-CC8778F02708}" sibTransId="{789EEE5B-D29C-4503-8213-59EB25FCC012}"/>
    <dgm:cxn modelId="{0A472DD2-C982-4882-A029-D118EAB2B068}" srcId="{11CAE93C-76AF-4999-A769-11626EBAD595}" destId="{EF7B19AD-1CB0-4C57-A34B-83E52FEDB7C7}" srcOrd="2" destOrd="0" parTransId="{E5EAE298-D288-43C8-AB80-05A9D926BBA0}" sibTransId="{D4FB23B8-370C-4E71-96CE-50A3CC84D8CD}"/>
    <dgm:cxn modelId="{2EFF5BF7-6D94-4775-9CFC-A31753070404}" srcId="{11CAE93C-76AF-4999-A769-11626EBAD595}" destId="{AFBE6693-6AF5-4C82-AB5C-20D0DFD08E77}" srcOrd="0" destOrd="0" parTransId="{762ACF65-AF0D-4B22-BC70-7373DF163E73}" sibTransId="{0874A027-E414-4AEF-B329-4254FECEF633}"/>
    <dgm:cxn modelId="{003295F7-0E6F-4644-8433-9E057B8765FD}" type="presOf" srcId="{EF7B19AD-1CB0-4C57-A34B-83E52FEDB7C7}" destId="{7D494F13-4F35-4A8C-A33C-2BA930C98C3A}" srcOrd="1" destOrd="0" presId="urn:microsoft.com/office/officeart/2005/8/layout/list1"/>
    <dgm:cxn modelId="{46030CFC-6E26-4321-9056-C3F62E4F2FED}" type="presOf" srcId="{AFBE6693-6AF5-4C82-AB5C-20D0DFD08E77}" destId="{9452359E-798B-4FA8-92FE-6BD1C2DABEA0}" srcOrd="1" destOrd="0" presId="urn:microsoft.com/office/officeart/2005/8/layout/list1"/>
    <dgm:cxn modelId="{FD017E59-D736-4ADD-B2A2-B2C6E4D98CC9}" type="presParOf" srcId="{8D8D3906-ABE7-4D8F-9D39-17B49EE43E09}" destId="{CAD8C775-B9B9-4478-9891-BA78F996EDC1}" srcOrd="0" destOrd="0" presId="urn:microsoft.com/office/officeart/2005/8/layout/list1"/>
    <dgm:cxn modelId="{AB687372-F2E2-4243-9420-62AF1C39AF0C}" type="presParOf" srcId="{CAD8C775-B9B9-4478-9891-BA78F996EDC1}" destId="{7D9D3704-6EE9-4B69-9D4C-C094D21F338A}" srcOrd="0" destOrd="0" presId="urn:microsoft.com/office/officeart/2005/8/layout/list1"/>
    <dgm:cxn modelId="{EA312CE0-A241-4F59-AC03-E9696763A3FD}" type="presParOf" srcId="{CAD8C775-B9B9-4478-9891-BA78F996EDC1}" destId="{9452359E-798B-4FA8-92FE-6BD1C2DABEA0}" srcOrd="1" destOrd="0" presId="urn:microsoft.com/office/officeart/2005/8/layout/list1"/>
    <dgm:cxn modelId="{0FDAFD34-8559-469C-B6BF-D874B9F672B6}" type="presParOf" srcId="{8D8D3906-ABE7-4D8F-9D39-17B49EE43E09}" destId="{4265EC7C-C6FF-43B0-ACE9-F08D558459CD}" srcOrd="1" destOrd="0" presId="urn:microsoft.com/office/officeart/2005/8/layout/list1"/>
    <dgm:cxn modelId="{DF7BDD50-9217-40DE-A50C-97FBF60961BF}" type="presParOf" srcId="{8D8D3906-ABE7-4D8F-9D39-17B49EE43E09}" destId="{CA5C7D91-62D7-4711-98D8-A86E36538E00}" srcOrd="2" destOrd="0" presId="urn:microsoft.com/office/officeart/2005/8/layout/list1"/>
    <dgm:cxn modelId="{E1131128-B330-4F5B-9563-9C7949F12E1B}" type="presParOf" srcId="{8D8D3906-ABE7-4D8F-9D39-17B49EE43E09}" destId="{6CBF814D-2D9F-489C-B019-B1664A274F58}" srcOrd="3" destOrd="0" presId="urn:microsoft.com/office/officeart/2005/8/layout/list1"/>
    <dgm:cxn modelId="{2BD684E3-9262-495F-922F-C3469DCB24F5}" type="presParOf" srcId="{8D8D3906-ABE7-4D8F-9D39-17B49EE43E09}" destId="{E3692046-B1A8-4BE8-999D-3A8D3C353FBA}" srcOrd="4" destOrd="0" presId="urn:microsoft.com/office/officeart/2005/8/layout/list1"/>
    <dgm:cxn modelId="{8ACE7551-F4AA-4F79-A303-BE3FBEF578EE}" type="presParOf" srcId="{E3692046-B1A8-4BE8-999D-3A8D3C353FBA}" destId="{505D60C3-59A0-4E0E-9071-398BA3C06AAA}" srcOrd="0" destOrd="0" presId="urn:microsoft.com/office/officeart/2005/8/layout/list1"/>
    <dgm:cxn modelId="{1A22BC67-CEE9-4C1E-B125-5508A2BC6226}" type="presParOf" srcId="{E3692046-B1A8-4BE8-999D-3A8D3C353FBA}" destId="{5BF51463-4CC1-4D20-A1DB-91CE431FC7E3}" srcOrd="1" destOrd="0" presId="urn:microsoft.com/office/officeart/2005/8/layout/list1"/>
    <dgm:cxn modelId="{C55AB976-C1B0-4903-8E43-7CAA2A00BE53}" type="presParOf" srcId="{8D8D3906-ABE7-4D8F-9D39-17B49EE43E09}" destId="{7F2692A5-D317-4C38-869E-8E65C1BD06DD}" srcOrd="5" destOrd="0" presId="urn:microsoft.com/office/officeart/2005/8/layout/list1"/>
    <dgm:cxn modelId="{06FE8197-B5FD-4DF7-9CCE-7C097B75A43F}" type="presParOf" srcId="{8D8D3906-ABE7-4D8F-9D39-17B49EE43E09}" destId="{2643ED7F-59A1-495A-9A4B-D63B2161E6F2}" srcOrd="6" destOrd="0" presId="urn:microsoft.com/office/officeart/2005/8/layout/list1"/>
    <dgm:cxn modelId="{1E0534F1-D0FA-413D-8221-8F310C7238FF}" type="presParOf" srcId="{8D8D3906-ABE7-4D8F-9D39-17B49EE43E09}" destId="{C0CAC536-368C-4F82-89BD-99C3B3E87C06}" srcOrd="7" destOrd="0" presId="urn:microsoft.com/office/officeart/2005/8/layout/list1"/>
    <dgm:cxn modelId="{BF527614-959D-49B1-B5E5-3D060B894B96}" type="presParOf" srcId="{8D8D3906-ABE7-4D8F-9D39-17B49EE43E09}" destId="{0007C705-77D6-476B-A433-7463BF7FC7C3}" srcOrd="8" destOrd="0" presId="urn:microsoft.com/office/officeart/2005/8/layout/list1"/>
    <dgm:cxn modelId="{F7A767CA-1E7C-45EA-9378-BBDA9A26F77D}" type="presParOf" srcId="{0007C705-77D6-476B-A433-7463BF7FC7C3}" destId="{4E52C098-6EA1-4A26-8A28-4845C1F84E52}" srcOrd="0" destOrd="0" presId="urn:microsoft.com/office/officeart/2005/8/layout/list1"/>
    <dgm:cxn modelId="{651DBDE1-EA0D-4AA0-9CA8-B862EFB921AF}" type="presParOf" srcId="{0007C705-77D6-476B-A433-7463BF7FC7C3}" destId="{7D494F13-4F35-4A8C-A33C-2BA930C98C3A}" srcOrd="1" destOrd="0" presId="urn:microsoft.com/office/officeart/2005/8/layout/list1"/>
    <dgm:cxn modelId="{74A9B0BB-BAD4-45AF-84A5-D6DDDCA75BE5}" type="presParOf" srcId="{8D8D3906-ABE7-4D8F-9D39-17B49EE43E09}" destId="{FE5006AF-E8D5-48A0-8481-C187B44B9373}" srcOrd="9" destOrd="0" presId="urn:microsoft.com/office/officeart/2005/8/layout/list1"/>
    <dgm:cxn modelId="{7F607DB0-EFA2-4000-A136-3AC8AF83B252}" type="presParOf" srcId="{8D8D3906-ABE7-4D8F-9D39-17B49EE43E09}" destId="{37BDBD25-87C0-4133-BD2E-B211F91355B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F4B5E8-FA10-4A49-83AA-915AE40374D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68F5A10-5DFC-4A97-A950-5A911BD9FC75}">
      <dgm:prSet phldrT="[Texto]"/>
      <dgm:spPr/>
      <dgm:t>
        <a:bodyPr/>
        <a:lstStyle/>
        <a:p>
          <a:r>
            <a:rPr lang="es-MX" dirty="0"/>
            <a:t>El banco te llama y te abre un crédito</a:t>
          </a:r>
        </a:p>
      </dgm:t>
    </dgm:pt>
    <dgm:pt modelId="{2163B637-D921-4784-B401-E2F0A46E7604}" type="parTrans" cxnId="{4DBBF25A-BFCB-4F56-ACBF-14E19A8E7A13}">
      <dgm:prSet/>
      <dgm:spPr/>
      <dgm:t>
        <a:bodyPr/>
        <a:lstStyle/>
        <a:p>
          <a:endParaRPr lang="es-MX"/>
        </a:p>
      </dgm:t>
    </dgm:pt>
    <dgm:pt modelId="{7B23B6B2-4333-42C6-9B11-63E26E753E67}" type="sibTrans" cxnId="{4DBBF25A-BFCB-4F56-ACBF-14E19A8E7A13}">
      <dgm:prSet/>
      <dgm:spPr/>
      <dgm:t>
        <a:bodyPr/>
        <a:lstStyle/>
        <a:p>
          <a:endParaRPr lang="es-MX"/>
        </a:p>
      </dgm:t>
    </dgm:pt>
    <dgm:pt modelId="{478E3695-4ECA-4D36-B024-7433FAAFC934}">
      <dgm:prSet phldrT="[Texto]"/>
      <dgm:spPr/>
      <dgm:t>
        <a:bodyPr/>
        <a:lstStyle/>
        <a:p>
          <a:r>
            <a:rPr lang="es-MX" dirty="0"/>
            <a:t>Tú gastas y disfrutas ahora</a:t>
          </a:r>
        </a:p>
      </dgm:t>
    </dgm:pt>
    <dgm:pt modelId="{E3F52422-C4A3-4D68-9050-CCFDB8FE0E28}" type="parTrans" cxnId="{896E6ECB-BAF3-44B4-AA42-155C781B3D00}">
      <dgm:prSet/>
      <dgm:spPr/>
      <dgm:t>
        <a:bodyPr/>
        <a:lstStyle/>
        <a:p>
          <a:endParaRPr lang="es-MX"/>
        </a:p>
      </dgm:t>
    </dgm:pt>
    <dgm:pt modelId="{27B1D557-A5CA-4BC8-B25D-B8C13FEE15BF}" type="sibTrans" cxnId="{896E6ECB-BAF3-44B4-AA42-155C781B3D00}">
      <dgm:prSet/>
      <dgm:spPr/>
      <dgm:t>
        <a:bodyPr/>
        <a:lstStyle/>
        <a:p>
          <a:endParaRPr lang="es-MX"/>
        </a:p>
      </dgm:t>
    </dgm:pt>
    <dgm:pt modelId="{10957B09-C49E-473C-B36C-256EEEB7CB33}">
      <dgm:prSet phldrT="[Texto]"/>
      <dgm:spPr/>
      <dgm:t>
        <a:bodyPr/>
        <a:lstStyle/>
        <a:p>
          <a:r>
            <a:rPr lang="es-MX" dirty="0"/>
            <a:t>El banco te va a cobrar después, pero con intereses</a:t>
          </a:r>
        </a:p>
      </dgm:t>
    </dgm:pt>
    <dgm:pt modelId="{B763E106-1F0F-454C-8AD2-32AA5CB79DCC}" type="parTrans" cxnId="{7393DB34-7D04-4595-AF47-0B01B6A1D42F}">
      <dgm:prSet/>
      <dgm:spPr/>
      <dgm:t>
        <a:bodyPr/>
        <a:lstStyle/>
        <a:p>
          <a:endParaRPr lang="es-MX"/>
        </a:p>
      </dgm:t>
    </dgm:pt>
    <dgm:pt modelId="{A4435329-1020-404C-9506-D5989BF32933}" type="sibTrans" cxnId="{7393DB34-7D04-4595-AF47-0B01B6A1D42F}">
      <dgm:prSet/>
      <dgm:spPr/>
      <dgm:t>
        <a:bodyPr/>
        <a:lstStyle/>
        <a:p>
          <a:endParaRPr lang="es-MX"/>
        </a:p>
      </dgm:t>
    </dgm:pt>
    <dgm:pt modelId="{7C983D33-E490-4B66-ABED-D703B9C25660}" type="pres">
      <dgm:prSet presAssocID="{E7F4B5E8-FA10-4A49-83AA-915AE40374DD}" presName="outerComposite" presStyleCnt="0">
        <dgm:presLayoutVars>
          <dgm:chMax val="5"/>
          <dgm:dir/>
          <dgm:resizeHandles val="exact"/>
        </dgm:presLayoutVars>
      </dgm:prSet>
      <dgm:spPr/>
    </dgm:pt>
    <dgm:pt modelId="{F1178A1E-9BFA-4EF2-93AE-D03C622BFF2B}" type="pres">
      <dgm:prSet presAssocID="{E7F4B5E8-FA10-4A49-83AA-915AE40374DD}" presName="dummyMaxCanvas" presStyleCnt="0">
        <dgm:presLayoutVars/>
      </dgm:prSet>
      <dgm:spPr/>
    </dgm:pt>
    <dgm:pt modelId="{54EDAA65-EA67-42A4-B295-F772DB72FFCB}" type="pres">
      <dgm:prSet presAssocID="{E7F4B5E8-FA10-4A49-83AA-915AE40374DD}" presName="ThreeNodes_1" presStyleLbl="node1" presStyleIdx="0" presStyleCnt="3">
        <dgm:presLayoutVars>
          <dgm:bulletEnabled val="1"/>
        </dgm:presLayoutVars>
      </dgm:prSet>
      <dgm:spPr/>
    </dgm:pt>
    <dgm:pt modelId="{21A661AA-215D-469C-8C78-5C0305269F4E}" type="pres">
      <dgm:prSet presAssocID="{E7F4B5E8-FA10-4A49-83AA-915AE40374DD}" presName="ThreeNodes_2" presStyleLbl="node1" presStyleIdx="1" presStyleCnt="3">
        <dgm:presLayoutVars>
          <dgm:bulletEnabled val="1"/>
        </dgm:presLayoutVars>
      </dgm:prSet>
      <dgm:spPr/>
    </dgm:pt>
    <dgm:pt modelId="{78ABB634-AEFC-4186-8A67-3B4CFFC8AA1F}" type="pres">
      <dgm:prSet presAssocID="{E7F4B5E8-FA10-4A49-83AA-915AE40374DD}" presName="ThreeNodes_3" presStyleLbl="node1" presStyleIdx="2" presStyleCnt="3">
        <dgm:presLayoutVars>
          <dgm:bulletEnabled val="1"/>
        </dgm:presLayoutVars>
      </dgm:prSet>
      <dgm:spPr/>
    </dgm:pt>
    <dgm:pt modelId="{040B7946-2033-4260-BD83-B974F1510CE0}" type="pres">
      <dgm:prSet presAssocID="{E7F4B5E8-FA10-4A49-83AA-915AE40374DD}" presName="ThreeConn_1-2" presStyleLbl="fgAccFollowNode1" presStyleIdx="0" presStyleCnt="2">
        <dgm:presLayoutVars>
          <dgm:bulletEnabled val="1"/>
        </dgm:presLayoutVars>
      </dgm:prSet>
      <dgm:spPr/>
    </dgm:pt>
    <dgm:pt modelId="{35484A07-8C07-415B-98FC-801F4F03DD81}" type="pres">
      <dgm:prSet presAssocID="{E7F4B5E8-FA10-4A49-83AA-915AE40374DD}" presName="ThreeConn_2-3" presStyleLbl="fgAccFollowNode1" presStyleIdx="1" presStyleCnt="2">
        <dgm:presLayoutVars>
          <dgm:bulletEnabled val="1"/>
        </dgm:presLayoutVars>
      </dgm:prSet>
      <dgm:spPr/>
    </dgm:pt>
    <dgm:pt modelId="{D2AEC6E0-2D6F-480A-928A-3C0E0E27C339}" type="pres">
      <dgm:prSet presAssocID="{E7F4B5E8-FA10-4A49-83AA-915AE40374DD}" presName="ThreeNodes_1_text" presStyleLbl="node1" presStyleIdx="2" presStyleCnt="3">
        <dgm:presLayoutVars>
          <dgm:bulletEnabled val="1"/>
        </dgm:presLayoutVars>
      </dgm:prSet>
      <dgm:spPr/>
    </dgm:pt>
    <dgm:pt modelId="{3148975E-4DE0-4F7E-B631-0612F4A28C62}" type="pres">
      <dgm:prSet presAssocID="{E7F4B5E8-FA10-4A49-83AA-915AE40374DD}" presName="ThreeNodes_2_text" presStyleLbl="node1" presStyleIdx="2" presStyleCnt="3">
        <dgm:presLayoutVars>
          <dgm:bulletEnabled val="1"/>
        </dgm:presLayoutVars>
      </dgm:prSet>
      <dgm:spPr/>
    </dgm:pt>
    <dgm:pt modelId="{0A409F75-05D9-4402-8906-A2655E4FDAF0}" type="pres">
      <dgm:prSet presAssocID="{E7F4B5E8-FA10-4A49-83AA-915AE40374D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665E314-A203-44A1-976F-06731EAE4D68}" type="presOf" srcId="{10957B09-C49E-473C-B36C-256EEEB7CB33}" destId="{78ABB634-AEFC-4186-8A67-3B4CFFC8AA1F}" srcOrd="0" destOrd="0" presId="urn:microsoft.com/office/officeart/2005/8/layout/vProcess5"/>
    <dgm:cxn modelId="{B169B126-6D7F-40BC-9103-67DCE7B4B9FB}" type="presOf" srcId="{10957B09-C49E-473C-B36C-256EEEB7CB33}" destId="{0A409F75-05D9-4402-8906-A2655E4FDAF0}" srcOrd="1" destOrd="0" presId="urn:microsoft.com/office/officeart/2005/8/layout/vProcess5"/>
    <dgm:cxn modelId="{7393DB34-7D04-4595-AF47-0B01B6A1D42F}" srcId="{E7F4B5E8-FA10-4A49-83AA-915AE40374DD}" destId="{10957B09-C49E-473C-B36C-256EEEB7CB33}" srcOrd="2" destOrd="0" parTransId="{B763E106-1F0F-454C-8AD2-32AA5CB79DCC}" sibTransId="{A4435329-1020-404C-9506-D5989BF32933}"/>
    <dgm:cxn modelId="{F5C71C48-8CD1-44DF-851B-7066DECF0B4F}" type="presOf" srcId="{7B23B6B2-4333-42C6-9B11-63E26E753E67}" destId="{040B7946-2033-4260-BD83-B974F1510CE0}" srcOrd="0" destOrd="0" presId="urn:microsoft.com/office/officeart/2005/8/layout/vProcess5"/>
    <dgm:cxn modelId="{F458706F-8031-406D-869B-EDDE6B00D3A3}" type="presOf" srcId="{168F5A10-5DFC-4A97-A950-5A911BD9FC75}" destId="{54EDAA65-EA67-42A4-B295-F772DB72FFCB}" srcOrd="0" destOrd="0" presId="urn:microsoft.com/office/officeart/2005/8/layout/vProcess5"/>
    <dgm:cxn modelId="{4DBBF25A-BFCB-4F56-ACBF-14E19A8E7A13}" srcId="{E7F4B5E8-FA10-4A49-83AA-915AE40374DD}" destId="{168F5A10-5DFC-4A97-A950-5A911BD9FC75}" srcOrd="0" destOrd="0" parTransId="{2163B637-D921-4784-B401-E2F0A46E7604}" sibTransId="{7B23B6B2-4333-42C6-9B11-63E26E753E67}"/>
    <dgm:cxn modelId="{2CD3DC7D-AE47-41C8-AB8A-86367F9D0AA5}" type="presOf" srcId="{27B1D557-A5CA-4BC8-B25D-B8C13FEE15BF}" destId="{35484A07-8C07-415B-98FC-801F4F03DD81}" srcOrd="0" destOrd="0" presId="urn:microsoft.com/office/officeart/2005/8/layout/vProcess5"/>
    <dgm:cxn modelId="{34EB3687-9A12-4AB1-8577-23EC45F6EE2E}" type="presOf" srcId="{478E3695-4ECA-4D36-B024-7433FAAFC934}" destId="{21A661AA-215D-469C-8C78-5C0305269F4E}" srcOrd="0" destOrd="0" presId="urn:microsoft.com/office/officeart/2005/8/layout/vProcess5"/>
    <dgm:cxn modelId="{42BB5A9A-B50E-4169-97D5-061840FAF9FB}" type="presOf" srcId="{478E3695-4ECA-4D36-B024-7433FAAFC934}" destId="{3148975E-4DE0-4F7E-B631-0612F4A28C62}" srcOrd="1" destOrd="0" presId="urn:microsoft.com/office/officeart/2005/8/layout/vProcess5"/>
    <dgm:cxn modelId="{266D049B-56F1-4459-BA05-07E45C10E6B7}" type="presOf" srcId="{E7F4B5E8-FA10-4A49-83AA-915AE40374DD}" destId="{7C983D33-E490-4B66-ABED-D703B9C25660}" srcOrd="0" destOrd="0" presId="urn:microsoft.com/office/officeart/2005/8/layout/vProcess5"/>
    <dgm:cxn modelId="{9B7A68A6-ECB1-4001-9143-A65424513211}" type="presOf" srcId="{168F5A10-5DFC-4A97-A950-5A911BD9FC75}" destId="{D2AEC6E0-2D6F-480A-928A-3C0E0E27C339}" srcOrd="1" destOrd="0" presId="urn:microsoft.com/office/officeart/2005/8/layout/vProcess5"/>
    <dgm:cxn modelId="{896E6ECB-BAF3-44B4-AA42-155C781B3D00}" srcId="{E7F4B5E8-FA10-4A49-83AA-915AE40374DD}" destId="{478E3695-4ECA-4D36-B024-7433FAAFC934}" srcOrd="1" destOrd="0" parTransId="{E3F52422-C4A3-4D68-9050-CCFDB8FE0E28}" sibTransId="{27B1D557-A5CA-4BC8-B25D-B8C13FEE15BF}"/>
    <dgm:cxn modelId="{02BAD676-1AB7-469A-B0A4-8F6FA3BB24BA}" type="presParOf" srcId="{7C983D33-E490-4B66-ABED-D703B9C25660}" destId="{F1178A1E-9BFA-4EF2-93AE-D03C622BFF2B}" srcOrd="0" destOrd="0" presId="urn:microsoft.com/office/officeart/2005/8/layout/vProcess5"/>
    <dgm:cxn modelId="{992B6D9A-24E6-42E2-BBEE-EA27EA3CBDD7}" type="presParOf" srcId="{7C983D33-E490-4B66-ABED-D703B9C25660}" destId="{54EDAA65-EA67-42A4-B295-F772DB72FFCB}" srcOrd="1" destOrd="0" presId="urn:microsoft.com/office/officeart/2005/8/layout/vProcess5"/>
    <dgm:cxn modelId="{9BE094C9-6908-409E-AF34-43D1F13907AF}" type="presParOf" srcId="{7C983D33-E490-4B66-ABED-D703B9C25660}" destId="{21A661AA-215D-469C-8C78-5C0305269F4E}" srcOrd="2" destOrd="0" presId="urn:microsoft.com/office/officeart/2005/8/layout/vProcess5"/>
    <dgm:cxn modelId="{32E475B4-8BC1-4BF9-8623-7D2A7EE5FDD4}" type="presParOf" srcId="{7C983D33-E490-4B66-ABED-D703B9C25660}" destId="{78ABB634-AEFC-4186-8A67-3B4CFFC8AA1F}" srcOrd="3" destOrd="0" presId="urn:microsoft.com/office/officeart/2005/8/layout/vProcess5"/>
    <dgm:cxn modelId="{7A5C7A18-9C65-4141-8A95-B19709E94C3F}" type="presParOf" srcId="{7C983D33-E490-4B66-ABED-D703B9C25660}" destId="{040B7946-2033-4260-BD83-B974F1510CE0}" srcOrd="4" destOrd="0" presId="urn:microsoft.com/office/officeart/2005/8/layout/vProcess5"/>
    <dgm:cxn modelId="{621D2F0B-388D-4663-96D4-9323C2153FCA}" type="presParOf" srcId="{7C983D33-E490-4B66-ABED-D703B9C25660}" destId="{35484A07-8C07-415B-98FC-801F4F03DD81}" srcOrd="5" destOrd="0" presId="urn:microsoft.com/office/officeart/2005/8/layout/vProcess5"/>
    <dgm:cxn modelId="{9B9497FB-F77F-4E15-B376-C062F71C6D04}" type="presParOf" srcId="{7C983D33-E490-4B66-ABED-D703B9C25660}" destId="{D2AEC6E0-2D6F-480A-928A-3C0E0E27C339}" srcOrd="6" destOrd="0" presId="urn:microsoft.com/office/officeart/2005/8/layout/vProcess5"/>
    <dgm:cxn modelId="{7D770B1F-26C0-4348-8E5F-3762EA812821}" type="presParOf" srcId="{7C983D33-E490-4B66-ABED-D703B9C25660}" destId="{3148975E-4DE0-4F7E-B631-0612F4A28C62}" srcOrd="7" destOrd="0" presId="urn:microsoft.com/office/officeart/2005/8/layout/vProcess5"/>
    <dgm:cxn modelId="{16752853-4154-44AE-9063-65C6BF3714B0}" type="presParOf" srcId="{7C983D33-E490-4B66-ABED-D703B9C25660}" destId="{0A409F75-05D9-4402-8906-A2655E4FDAF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F4B5E8-FA10-4A49-83AA-915AE40374D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68F5A10-5DFC-4A97-A950-5A911BD9FC75}">
      <dgm:prSet phldrT="[Texto]" custT="1"/>
      <dgm:spPr/>
      <dgm:t>
        <a:bodyPr/>
        <a:lstStyle/>
        <a:p>
          <a:r>
            <a:rPr lang="es-MX" sz="2800" dirty="0"/>
            <a:t>El banco te persigue y tú te escabulles</a:t>
          </a:r>
        </a:p>
      </dgm:t>
    </dgm:pt>
    <dgm:pt modelId="{2163B637-D921-4784-B401-E2F0A46E7604}" type="parTrans" cxnId="{4DBBF25A-BFCB-4F56-ACBF-14E19A8E7A13}">
      <dgm:prSet/>
      <dgm:spPr/>
      <dgm:t>
        <a:bodyPr/>
        <a:lstStyle/>
        <a:p>
          <a:endParaRPr lang="es-MX" sz="2800"/>
        </a:p>
      </dgm:t>
    </dgm:pt>
    <dgm:pt modelId="{7B23B6B2-4333-42C6-9B11-63E26E753E67}" type="sibTrans" cxnId="{4DBBF25A-BFCB-4F56-ACBF-14E19A8E7A13}">
      <dgm:prSet custT="1"/>
      <dgm:spPr/>
      <dgm:t>
        <a:bodyPr/>
        <a:lstStyle/>
        <a:p>
          <a:endParaRPr lang="es-MX" sz="2800"/>
        </a:p>
      </dgm:t>
    </dgm:pt>
    <dgm:pt modelId="{478E3695-4ECA-4D36-B024-7433FAAFC934}">
      <dgm:prSet phldrT="[Texto]" custT="1"/>
      <dgm:spPr/>
      <dgm:t>
        <a:bodyPr/>
        <a:lstStyle/>
        <a:p>
          <a:r>
            <a:rPr lang="es-MX" sz="2800" dirty="0"/>
            <a:t>El</a:t>
          </a:r>
          <a:r>
            <a:rPr lang="es-MX" sz="2800" baseline="0" dirty="0"/>
            <a:t> banco es una víctima: dice que tú eres un pagador moroso y fraudulento, que gastas lo que no tienes</a:t>
          </a:r>
          <a:endParaRPr lang="es-MX" sz="2800" dirty="0"/>
        </a:p>
      </dgm:t>
    </dgm:pt>
    <dgm:pt modelId="{E3F52422-C4A3-4D68-9050-CCFDB8FE0E28}" type="parTrans" cxnId="{896E6ECB-BAF3-44B4-AA42-155C781B3D00}">
      <dgm:prSet/>
      <dgm:spPr/>
      <dgm:t>
        <a:bodyPr/>
        <a:lstStyle/>
        <a:p>
          <a:endParaRPr lang="es-MX" sz="2800"/>
        </a:p>
      </dgm:t>
    </dgm:pt>
    <dgm:pt modelId="{27B1D557-A5CA-4BC8-B25D-B8C13FEE15BF}" type="sibTrans" cxnId="{896E6ECB-BAF3-44B4-AA42-155C781B3D00}">
      <dgm:prSet custT="1"/>
      <dgm:spPr/>
      <dgm:t>
        <a:bodyPr/>
        <a:lstStyle/>
        <a:p>
          <a:endParaRPr lang="es-MX" sz="2800"/>
        </a:p>
      </dgm:t>
    </dgm:pt>
    <dgm:pt modelId="{10957B09-C49E-473C-B36C-256EEEB7CB33}">
      <dgm:prSet phldrT="[Texto]" custT="1"/>
      <dgm:spPr/>
      <dgm:t>
        <a:bodyPr/>
        <a:lstStyle/>
        <a:p>
          <a:r>
            <a:rPr lang="es-MX" sz="2800" dirty="0"/>
            <a:t>Como los intereses son exagerados, no pagas. Te vas a buró de crédito y ya nadie confía en ti.</a:t>
          </a:r>
        </a:p>
      </dgm:t>
    </dgm:pt>
    <dgm:pt modelId="{B763E106-1F0F-454C-8AD2-32AA5CB79DCC}" type="parTrans" cxnId="{7393DB34-7D04-4595-AF47-0B01B6A1D42F}">
      <dgm:prSet/>
      <dgm:spPr/>
      <dgm:t>
        <a:bodyPr/>
        <a:lstStyle/>
        <a:p>
          <a:endParaRPr lang="es-MX" sz="2800"/>
        </a:p>
      </dgm:t>
    </dgm:pt>
    <dgm:pt modelId="{A4435329-1020-404C-9506-D5989BF32933}" type="sibTrans" cxnId="{7393DB34-7D04-4595-AF47-0B01B6A1D42F}">
      <dgm:prSet/>
      <dgm:spPr/>
      <dgm:t>
        <a:bodyPr/>
        <a:lstStyle/>
        <a:p>
          <a:endParaRPr lang="es-MX" sz="2800"/>
        </a:p>
      </dgm:t>
    </dgm:pt>
    <dgm:pt modelId="{7C983D33-E490-4B66-ABED-D703B9C25660}" type="pres">
      <dgm:prSet presAssocID="{E7F4B5E8-FA10-4A49-83AA-915AE40374DD}" presName="outerComposite" presStyleCnt="0">
        <dgm:presLayoutVars>
          <dgm:chMax val="5"/>
          <dgm:dir/>
          <dgm:resizeHandles val="exact"/>
        </dgm:presLayoutVars>
      </dgm:prSet>
      <dgm:spPr/>
    </dgm:pt>
    <dgm:pt modelId="{F1178A1E-9BFA-4EF2-93AE-D03C622BFF2B}" type="pres">
      <dgm:prSet presAssocID="{E7F4B5E8-FA10-4A49-83AA-915AE40374DD}" presName="dummyMaxCanvas" presStyleCnt="0">
        <dgm:presLayoutVars/>
      </dgm:prSet>
      <dgm:spPr/>
    </dgm:pt>
    <dgm:pt modelId="{54EDAA65-EA67-42A4-B295-F772DB72FFCB}" type="pres">
      <dgm:prSet presAssocID="{E7F4B5E8-FA10-4A49-83AA-915AE40374DD}" presName="ThreeNodes_1" presStyleLbl="node1" presStyleIdx="0" presStyleCnt="3">
        <dgm:presLayoutVars>
          <dgm:bulletEnabled val="1"/>
        </dgm:presLayoutVars>
      </dgm:prSet>
      <dgm:spPr/>
    </dgm:pt>
    <dgm:pt modelId="{21A661AA-215D-469C-8C78-5C0305269F4E}" type="pres">
      <dgm:prSet presAssocID="{E7F4B5E8-FA10-4A49-83AA-915AE40374DD}" presName="ThreeNodes_2" presStyleLbl="node1" presStyleIdx="1" presStyleCnt="3">
        <dgm:presLayoutVars>
          <dgm:bulletEnabled val="1"/>
        </dgm:presLayoutVars>
      </dgm:prSet>
      <dgm:spPr/>
    </dgm:pt>
    <dgm:pt modelId="{78ABB634-AEFC-4186-8A67-3B4CFFC8AA1F}" type="pres">
      <dgm:prSet presAssocID="{E7F4B5E8-FA10-4A49-83AA-915AE40374DD}" presName="ThreeNodes_3" presStyleLbl="node1" presStyleIdx="2" presStyleCnt="3">
        <dgm:presLayoutVars>
          <dgm:bulletEnabled val="1"/>
        </dgm:presLayoutVars>
      </dgm:prSet>
      <dgm:spPr/>
    </dgm:pt>
    <dgm:pt modelId="{040B7946-2033-4260-BD83-B974F1510CE0}" type="pres">
      <dgm:prSet presAssocID="{E7F4B5E8-FA10-4A49-83AA-915AE40374DD}" presName="ThreeConn_1-2" presStyleLbl="fgAccFollowNode1" presStyleIdx="0" presStyleCnt="2">
        <dgm:presLayoutVars>
          <dgm:bulletEnabled val="1"/>
        </dgm:presLayoutVars>
      </dgm:prSet>
      <dgm:spPr/>
    </dgm:pt>
    <dgm:pt modelId="{35484A07-8C07-415B-98FC-801F4F03DD81}" type="pres">
      <dgm:prSet presAssocID="{E7F4B5E8-FA10-4A49-83AA-915AE40374DD}" presName="ThreeConn_2-3" presStyleLbl="fgAccFollowNode1" presStyleIdx="1" presStyleCnt="2">
        <dgm:presLayoutVars>
          <dgm:bulletEnabled val="1"/>
        </dgm:presLayoutVars>
      </dgm:prSet>
      <dgm:spPr/>
    </dgm:pt>
    <dgm:pt modelId="{D2AEC6E0-2D6F-480A-928A-3C0E0E27C339}" type="pres">
      <dgm:prSet presAssocID="{E7F4B5E8-FA10-4A49-83AA-915AE40374DD}" presName="ThreeNodes_1_text" presStyleLbl="node1" presStyleIdx="2" presStyleCnt="3">
        <dgm:presLayoutVars>
          <dgm:bulletEnabled val="1"/>
        </dgm:presLayoutVars>
      </dgm:prSet>
      <dgm:spPr/>
    </dgm:pt>
    <dgm:pt modelId="{3148975E-4DE0-4F7E-B631-0612F4A28C62}" type="pres">
      <dgm:prSet presAssocID="{E7F4B5E8-FA10-4A49-83AA-915AE40374DD}" presName="ThreeNodes_2_text" presStyleLbl="node1" presStyleIdx="2" presStyleCnt="3">
        <dgm:presLayoutVars>
          <dgm:bulletEnabled val="1"/>
        </dgm:presLayoutVars>
      </dgm:prSet>
      <dgm:spPr/>
    </dgm:pt>
    <dgm:pt modelId="{0A409F75-05D9-4402-8906-A2655E4FDAF0}" type="pres">
      <dgm:prSet presAssocID="{E7F4B5E8-FA10-4A49-83AA-915AE40374D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665E314-A203-44A1-976F-06731EAE4D68}" type="presOf" srcId="{10957B09-C49E-473C-B36C-256EEEB7CB33}" destId="{78ABB634-AEFC-4186-8A67-3B4CFFC8AA1F}" srcOrd="0" destOrd="0" presId="urn:microsoft.com/office/officeart/2005/8/layout/vProcess5"/>
    <dgm:cxn modelId="{B169B126-6D7F-40BC-9103-67DCE7B4B9FB}" type="presOf" srcId="{10957B09-C49E-473C-B36C-256EEEB7CB33}" destId="{0A409F75-05D9-4402-8906-A2655E4FDAF0}" srcOrd="1" destOrd="0" presId="urn:microsoft.com/office/officeart/2005/8/layout/vProcess5"/>
    <dgm:cxn modelId="{7393DB34-7D04-4595-AF47-0B01B6A1D42F}" srcId="{E7F4B5E8-FA10-4A49-83AA-915AE40374DD}" destId="{10957B09-C49E-473C-B36C-256EEEB7CB33}" srcOrd="2" destOrd="0" parTransId="{B763E106-1F0F-454C-8AD2-32AA5CB79DCC}" sibTransId="{A4435329-1020-404C-9506-D5989BF32933}"/>
    <dgm:cxn modelId="{F5C71C48-8CD1-44DF-851B-7066DECF0B4F}" type="presOf" srcId="{7B23B6B2-4333-42C6-9B11-63E26E753E67}" destId="{040B7946-2033-4260-BD83-B974F1510CE0}" srcOrd="0" destOrd="0" presId="urn:microsoft.com/office/officeart/2005/8/layout/vProcess5"/>
    <dgm:cxn modelId="{F458706F-8031-406D-869B-EDDE6B00D3A3}" type="presOf" srcId="{168F5A10-5DFC-4A97-A950-5A911BD9FC75}" destId="{54EDAA65-EA67-42A4-B295-F772DB72FFCB}" srcOrd="0" destOrd="0" presId="urn:microsoft.com/office/officeart/2005/8/layout/vProcess5"/>
    <dgm:cxn modelId="{4DBBF25A-BFCB-4F56-ACBF-14E19A8E7A13}" srcId="{E7F4B5E8-FA10-4A49-83AA-915AE40374DD}" destId="{168F5A10-5DFC-4A97-A950-5A911BD9FC75}" srcOrd="0" destOrd="0" parTransId="{2163B637-D921-4784-B401-E2F0A46E7604}" sibTransId="{7B23B6B2-4333-42C6-9B11-63E26E753E67}"/>
    <dgm:cxn modelId="{2CD3DC7D-AE47-41C8-AB8A-86367F9D0AA5}" type="presOf" srcId="{27B1D557-A5CA-4BC8-B25D-B8C13FEE15BF}" destId="{35484A07-8C07-415B-98FC-801F4F03DD81}" srcOrd="0" destOrd="0" presId="urn:microsoft.com/office/officeart/2005/8/layout/vProcess5"/>
    <dgm:cxn modelId="{34EB3687-9A12-4AB1-8577-23EC45F6EE2E}" type="presOf" srcId="{478E3695-4ECA-4D36-B024-7433FAAFC934}" destId="{21A661AA-215D-469C-8C78-5C0305269F4E}" srcOrd="0" destOrd="0" presId="urn:microsoft.com/office/officeart/2005/8/layout/vProcess5"/>
    <dgm:cxn modelId="{42BB5A9A-B50E-4169-97D5-061840FAF9FB}" type="presOf" srcId="{478E3695-4ECA-4D36-B024-7433FAAFC934}" destId="{3148975E-4DE0-4F7E-B631-0612F4A28C62}" srcOrd="1" destOrd="0" presId="urn:microsoft.com/office/officeart/2005/8/layout/vProcess5"/>
    <dgm:cxn modelId="{266D049B-56F1-4459-BA05-07E45C10E6B7}" type="presOf" srcId="{E7F4B5E8-FA10-4A49-83AA-915AE40374DD}" destId="{7C983D33-E490-4B66-ABED-D703B9C25660}" srcOrd="0" destOrd="0" presId="urn:microsoft.com/office/officeart/2005/8/layout/vProcess5"/>
    <dgm:cxn modelId="{9B7A68A6-ECB1-4001-9143-A65424513211}" type="presOf" srcId="{168F5A10-5DFC-4A97-A950-5A911BD9FC75}" destId="{D2AEC6E0-2D6F-480A-928A-3C0E0E27C339}" srcOrd="1" destOrd="0" presId="urn:microsoft.com/office/officeart/2005/8/layout/vProcess5"/>
    <dgm:cxn modelId="{896E6ECB-BAF3-44B4-AA42-155C781B3D00}" srcId="{E7F4B5E8-FA10-4A49-83AA-915AE40374DD}" destId="{478E3695-4ECA-4D36-B024-7433FAAFC934}" srcOrd="1" destOrd="0" parTransId="{E3F52422-C4A3-4D68-9050-CCFDB8FE0E28}" sibTransId="{27B1D557-A5CA-4BC8-B25D-B8C13FEE15BF}"/>
    <dgm:cxn modelId="{02BAD676-1AB7-469A-B0A4-8F6FA3BB24BA}" type="presParOf" srcId="{7C983D33-E490-4B66-ABED-D703B9C25660}" destId="{F1178A1E-9BFA-4EF2-93AE-D03C622BFF2B}" srcOrd="0" destOrd="0" presId="urn:microsoft.com/office/officeart/2005/8/layout/vProcess5"/>
    <dgm:cxn modelId="{992B6D9A-24E6-42E2-BBEE-EA27EA3CBDD7}" type="presParOf" srcId="{7C983D33-E490-4B66-ABED-D703B9C25660}" destId="{54EDAA65-EA67-42A4-B295-F772DB72FFCB}" srcOrd="1" destOrd="0" presId="urn:microsoft.com/office/officeart/2005/8/layout/vProcess5"/>
    <dgm:cxn modelId="{9BE094C9-6908-409E-AF34-43D1F13907AF}" type="presParOf" srcId="{7C983D33-E490-4B66-ABED-D703B9C25660}" destId="{21A661AA-215D-469C-8C78-5C0305269F4E}" srcOrd="2" destOrd="0" presId="urn:microsoft.com/office/officeart/2005/8/layout/vProcess5"/>
    <dgm:cxn modelId="{32E475B4-8BC1-4BF9-8623-7D2A7EE5FDD4}" type="presParOf" srcId="{7C983D33-E490-4B66-ABED-D703B9C25660}" destId="{78ABB634-AEFC-4186-8A67-3B4CFFC8AA1F}" srcOrd="3" destOrd="0" presId="urn:microsoft.com/office/officeart/2005/8/layout/vProcess5"/>
    <dgm:cxn modelId="{7A5C7A18-9C65-4141-8A95-B19709E94C3F}" type="presParOf" srcId="{7C983D33-E490-4B66-ABED-D703B9C25660}" destId="{040B7946-2033-4260-BD83-B974F1510CE0}" srcOrd="4" destOrd="0" presId="urn:microsoft.com/office/officeart/2005/8/layout/vProcess5"/>
    <dgm:cxn modelId="{621D2F0B-388D-4663-96D4-9323C2153FCA}" type="presParOf" srcId="{7C983D33-E490-4B66-ABED-D703B9C25660}" destId="{35484A07-8C07-415B-98FC-801F4F03DD81}" srcOrd="5" destOrd="0" presId="urn:microsoft.com/office/officeart/2005/8/layout/vProcess5"/>
    <dgm:cxn modelId="{9B9497FB-F77F-4E15-B376-C062F71C6D04}" type="presParOf" srcId="{7C983D33-E490-4B66-ABED-D703B9C25660}" destId="{D2AEC6E0-2D6F-480A-928A-3C0E0E27C339}" srcOrd="6" destOrd="0" presId="urn:microsoft.com/office/officeart/2005/8/layout/vProcess5"/>
    <dgm:cxn modelId="{7D770B1F-26C0-4348-8E5F-3762EA812821}" type="presParOf" srcId="{7C983D33-E490-4B66-ABED-D703B9C25660}" destId="{3148975E-4DE0-4F7E-B631-0612F4A28C62}" srcOrd="7" destOrd="0" presId="urn:microsoft.com/office/officeart/2005/8/layout/vProcess5"/>
    <dgm:cxn modelId="{16752853-4154-44AE-9063-65C6BF3714B0}" type="presParOf" srcId="{7C983D33-E490-4B66-ABED-D703B9C25660}" destId="{0A409F75-05D9-4402-8906-A2655E4FDAF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B1D747-4BCC-434A-9FB7-2CE27902B6FC}" type="doc">
      <dgm:prSet loTypeId="urn:microsoft.com/office/officeart/2005/8/layout/pyramid4" loCatId="pyramid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159C054E-DD95-4235-AD17-829D764F577D}">
      <dgm:prSet phldrT="[Texto]" custT="1"/>
      <dgm:spPr/>
      <dgm:t>
        <a:bodyPr/>
        <a:lstStyle/>
        <a:p>
          <a:r>
            <a:rPr lang="es-MX" sz="2400" dirty="0"/>
            <a:t>Víctima</a:t>
          </a:r>
        </a:p>
      </dgm:t>
    </dgm:pt>
    <dgm:pt modelId="{F126FD36-1946-4D0C-8178-C2989509409E}" type="parTrans" cxnId="{10CB15C3-8DD6-4749-9B60-96A101A90F64}">
      <dgm:prSet/>
      <dgm:spPr/>
      <dgm:t>
        <a:bodyPr/>
        <a:lstStyle/>
        <a:p>
          <a:endParaRPr lang="es-MX" sz="2400"/>
        </a:p>
      </dgm:t>
    </dgm:pt>
    <dgm:pt modelId="{8D3BB464-E845-4EB8-AE78-158B42BB3672}" type="sibTrans" cxnId="{10CB15C3-8DD6-4749-9B60-96A101A90F64}">
      <dgm:prSet/>
      <dgm:spPr/>
      <dgm:t>
        <a:bodyPr/>
        <a:lstStyle/>
        <a:p>
          <a:endParaRPr lang="es-MX" sz="2400"/>
        </a:p>
      </dgm:t>
    </dgm:pt>
    <dgm:pt modelId="{7FB3CA42-F862-44D8-891C-35A2745C9F86}">
      <dgm:prSet phldrT="[Texto]" custT="1"/>
      <dgm:spPr/>
      <dgm:t>
        <a:bodyPr/>
        <a:lstStyle/>
        <a:p>
          <a:r>
            <a:rPr lang="es-MX" sz="2400" dirty="0"/>
            <a:t>Rescatador</a:t>
          </a:r>
        </a:p>
      </dgm:t>
    </dgm:pt>
    <dgm:pt modelId="{E8F43D13-5AB7-463B-8ED0-1178B9B588E7}" type="parTrans" cxnId="{B9A88182-2F3E-4A33-830B-D2240D6D4C15}">
      <dgm:prSet/>
      <dgm:spPr/>
      <dgm:t>
        <a:bodyPr/>
        <a:lstStyle/>
        <a:p>
          <a:endParaRPr lang="es-MX" sz="2400"/>
        </a:p>
      </dgm:t>
    </dgm:pt>
    <dgm:pt modelId="{21F44300-5828-42F4-9C75-D0B53B113D23}" type="sibTrans" cxnId="{B9A88182-2F3E-4A33-830B-D2240D6D4C15}">
      <dgm:prSet/>
      <dgm:spPr/>
      <dgm:t>
        <a:bodyPr/>
        <a:lstStyle/>
        <a:p>
          <a:endParaRPr lang="es-MX" sz="2400"/>
        </a:p>
      </dgm:t>
    </dgm:pt>
    <dgm:pt modelId="{0C9AA4C9-B743-47B3-B1A1-AAB11C4DA67A}">
      <dgm:prSet phldrT="[Texto]" custT="1"/>
      <dgm:spPr/>
      <dgm:t>
        <a:bodyPr/>
        <a:lstStyle/>
        <a:p>
          <a:r>
            <a:rPr lang="es-MX" sz="2400" dirty="0"/>
            <a:t>Relaciones </a:t>
          </a:r>
          <a:r>
            <a:rPr lang="es-MX" sz="2400" dirty="0" err="1"/>
            <a:t>codepen</a:t>
          </a:r>
          <a:r>
            <a:rPr lang="es-MX" sz="2400" dirty="0"/>
            <a:t>-dientes</a:t>
          </a:r>
        </a:p>
      </dgm:t>
    </dgm:pt>
    <dgm:pt modelId="{1DC0CBD7-A3C7-4CD2-9332-7220B69DA9ED}" type="parTrans" cxnId="{F582F631-4100-4560-9919-5AC1D465C826}">
      <dgm:prSet/>
      <dgm:spPr/>
      <dgm:t>
        <a:bodyPr/>
        <a:lstStyle/>
        <a:p>
          <a:endParaRPr lang="es-MX" sz="2400"/>
        </a:p>
      </dgm:t>
    </dgm:pt>
    <dgm:pt modelId="{CF93F2B3-8CBD-413D-A9A3-08E5910A5217}" type="sibTrans" cxnId="{F582F631-4100-4560-9919-5AC1D465C826}">
      <dgm:prSet/>
      <dgm:spPr/>
      <dgm:t>
        <a:bodyPr/>
        <a:lstStyle/>
        <a:p>
          <a:endParaRPr lang="es-MX" sz="2400"/>
        </a:p>
      </dgm:t>
    </dgm:pt>
    <dgm:pt modelId="{968931D2-5F36-4E91-AE93-AC5B313DAF75}">
      <dgm:prSet phldrT="[Texto]" custT="1"/>
      <dgm:spPr/>
      <dgm:t>
        <a:bodyPr/>
        <a:lstStyle/>
        <a:p>
          <a:r>
            <a:rPr lang="es-MX" sz="2400" dirty="0"/>
            <a:t>Perseguidor</a:t>
          </a:r>
        </a:p>
      </dgm:t>
    </dgm:pt>
    <dgm:pt modelId="{E41CD4EF-DD0E-4478-BE85-335B3B67686E}" type="parTrans" cxnId="{C6DE3D0E-CC9B-414D-97C1-AF3C80CEE0C6}">
      <dgm:prSet/>
      <dgm:spPr/>
      <dgm:t>
        <a:bodyPr/>
        <a:lstStyle/>
        <a:p>
          <a:endParaRPr lang="es-MX" sz="2400"/>
        </a:p>
      </dgm:t>
    </dgm:pt>
    <dgm:pt modelId="{88A4F2C6-C276-42D4-AF3B-81316FF3A587}" type="sibTrans" cxnId="{C6DE3D0E-CC9B-414D-97C1-AF3C80CEE0C6}">
      <dgm:prSet/>
      <dgm:spPr/>
      <dgm:t>
        <a:bodyPr/>
        <a:lstStyle/>
        <a:p>
          <a:endParaRPr lang="es-MX" sz="2400"/>
        </a:p>
      </dgm:t>
    </dgm:pt>
    <dgm:pt modelId="{9AC7BA73-4983-4733-B864-83035A93A921}" type="pres">
      <dgm:prSet presAssocID="{9CB1D747-4BCC-434A-9FB7-2CE27902B6FC}" presName="compositeShape" presStyleCnt="0">
        <dgm:presLayoutVars>
          <dgm:chMax val="9"/>
          <dgm:dir/>
          <dgm:resizeHandles val="exact"/>
        </dgm:presLayoutVars>
      </dgm:prSet>
      <dgm:spPr/>
    </dgm:pt>
    <dgm:pt modelId="{6BCA36A3-0071-4D42-B560-6FAC54ACE645}" type="pres">
      <dgm:prSet presAssocID="{9CB1D747-4BCC-434A-9FB7-2CE27902B6FC}" presName="triangle1" presStyleLbl="node1" presStyleIdx="0" presStyleCnt="4" custScaleX="113716">
        <dgm:presLayoutVars>
          <dgm:bulletEnabled val="1"/>
        </dgm:presLayoutVars>
      </dgm:prSet>
      <dgm:spPr/>
    </dgm:pt>
    <dgm:pt modelId="{CE1C001C-5B11-496F-B408-76AE6D09DAAC}" type="pres">
      <dgm:prSet presAssocID="{9CB1D747-4BCC-434A-9FB7-2CE27902B6FC}" presName="triangle2" presStyleLbl="node1" presStyleIdx="1" presStyleCnt="4" custScaleX="148612" custLinFactNeighborX="-7267">
        <dgm:presLayoutVars>
          <dgm:bulletEnabled val="1"/>
        </dgm:presLayoutVars>
      </dgm:prSet>
      <dgm:spPr/>
    </dgm:pt>
    <dgm:pt modelId="{86706243-EC74-4BCF-AF69-A1C01F878F47}" type="pres">
      <dgm:prSet presAssocID="{9CB1D747-4BCC-434A-9FB7-2CE27902B6FC}" presName="triangle3" presStyleLbl="node1" presStyleIdx="2" presStyleCnt="4" custScaleX="114060">
        <dgm:presLayoutVars>
          <dgm:bulletEnabled val="1"/>
        </dgm:presLayoutVars>
      </dgm:prSet>
      <dgm:spPr/>
    </dgm:pt>
    <dgm:pt modelId="{7A946CC1-8D7B-4464-A967-DFACE5480840}" type="pres">
      <dgm:prSet presAssocID="{9CB1D747-4BCC-434A-9FB7-2CE27902B6FC}" presName="triangle4" presStyleLbl="node1" presStyleIdx="3" presStyleCnt="4" custScaleX="127201" custScaleY="102719" custLinFactNeighborX="4979" custLinFactNeighborY="-975">
        <dgm:presLayoutVars>
          <dgm:bulletEnabled val="1"/>
        </dgm:presLayoutVars>
      </dgm:prSet>
      <dgm:spPr/>
    </dgm:pt>
  </dgm:ptLst>
  <dgm:cxnLst>
    <dgm:cxn modelId="{C6DE3D0E-CC9B-414D-97C1-AF3C80CEE0C6}" srcId="{9CB1D747-4BCC-434A-9FB7-2CE27902B6FC}" destId="{968931D2-5F36-4E91-AE93-AC5B313DAF75}" srcOrd="3" destOrd="0" parTransId="{E41CD4EF-DD0E-4478-BE85-335B3B67686E}" sibTransId="{88A4F2C6-C276-42D4-AF3B-81316FF3A587}"/>
    <dgm:cxn modelId="{F582F631-4100-4560-9919-5AC1D465C826}" srcId="{9CB1D747-4BCC-434A-9FB7-2CE27902B6FC}" destId="{0C9AA4C9-B743-47B3-B1A1-AAB11C4DA67A}" srcOrd="2" destOrd="0" parTransId="{1DC0CBD7-A3C7-4CD2-9332-7220B69DA9ED}" sibTransId="{CF93F2B3-8CBD-413D-A9A3-08E5910A5217}"/>
    <dgm:cxn modelId="{B9A88182-2F3E-4A33-830B-D2240D6D4C15}" srcId="{9CB1D747-4BCC-434A-9FB7-2CE27902B6FC}" destId="{7FB3CA42-F862-44D8-891C-35A2745C9F86}" srcOrd="1" destOrd="0" parTransId="{E8F43D13-5AB7-463B-8ED0-1178B9B588E7}" sibTransId="{21F44300-5828-42F4-9C75-D0B53B113D23}"/>
    <dgm:cxn modelId="{3541A694-85B6-48CD-8470-C66E3C9D6100}" type="presOf" srcId="{0C9AA4C9-B743-47B3-B1A1-AAB11C4DA67A}" destId="{86706243-EC74-4BCF-AF69-A1C01F878F47}" srcOrd="0" destOrd="0" presId="urn:microsoft.com/office/officeart/2005/8/layout/pyramid4"/>
    <dgm:cxn modelId="{4142129D-5283-4D80-BBDD-982469F37FCB}" type="presOf" srcId="{7FB3CA42-F862-44D8-891C-35A2745C9F86}" destId="{CE1C001C-5B11-496F-B408-76AE6D09DAAC}" srcOrd="0" destOrd="0" presId="urn:microsoft.com/office/officeart/2005/8/layout/pyramid4"/>
    <dgm:cxn modelId="{D60243AD-4399-4D97-80F4-0C27C1199E7B}" type="presOf" srcId="{9CB1D747-4BCC-434A-9FB7-2CE27902B6FC}" destId="{9AC7BA73-4983-4733-B864-83035A93A921}" srcOrd="0" destOrd="0" presId="urn:microsoft.com/office/officeart/2005/8/layout/pyramid4"/>
    <dgm:cxn modelId="{10CB15C3-8DD6-4749-9B60-96A101A90F64}" srcId="{9CB1D747-4BCC-434A-9FB7-2CE27902B6FC}" destId="{159C054E-DD95-4235-AD17-829D764F577D}" srcOrd="0" destOrd="0" parTransId="{F126FD36-1946-4D0C-8178-C2989509409E}" sibTransId="{8D3BB464-E845-4EB8-AE78-158B42BB3672}"/>
    <dgm:cxn modelId="{6761FDC9-9BC5-40B6-9A9D-82E0804FAB15}" type="presOf" srcId="{968931D2-5F36-4E91-AE93-AC5B313DAF75}" destId="{7A946CC1-8D7B-4464-A967-DFACE5480840}" srcOrd="0" destOrd="0" presId="urn:microsoft.com/office/officeart/2005/8/layout/pyramid4"/>
    <dgm:cxn modelId="{CECBA6D0-C4E1-446B-A386-90453D152449}" type="presOf" srcId="{159C054E-DD95-4235-AD17-829D764F577D}" destId="{6BCA36A3-0071-4D42-B560-6FAC54ACE645}" srcOrd="0" destOrd="0" presId="urn:microsoft.com/office/officeart/2005/8/layout/pyramid4"/>
    <dgm:cxn modelId="{38D9CE2E-CC97-4DCE-AE40-F6FE3E4362C6}" type="presParOf" srcId="{9AC7BA73-4983-4733-B864-83035A93A921}" destId="{6BCA36A3-0071-4D42-B560-6FAC54ACE645}" srcOrd="0" destOrd="0" presId="urn:microsoft.com/office/officeart/2005/8/layout/pyramid4"/>
    <dgm:cxn modelId="{5F7EAE14-7D34-459B-AA8B-68654D182B68}" type="presParOf" srcId="{9AC7BA73-4983-4733-B864-83035A93A921}" destId="{CE1C001C-5B11-496F-B408-76AE6D09DAAC}" srcOrd="1" destOrd="0" presId="urn:microsoft.com/office/officeart/2005/8/layout/pyramid4"/>
    <dgm:cxn modelId="{EA145CCA-7776-465B-BB15-2C8E76706329}" type="presParOf" srcId="{9AC7BA73-4983-4733-B864-83035A93A921}" destId="{86706243-EC74-4BCF-AF69-A1C01F878F47}" srcOrd="2" destOrd="0" presId="urn:microsoft.com/office/officeart/2005/8/layout/pyramid4"/>
    <dgm:cxn modelId="{ABC85DDB-85A6-4AB2-AAB3-E6A323EFA043}" type="presParOf" srcId="{9AC7BA73-4983-4733-B864-83035A93A921}" destId="{7A946CC1-8D7B-4464-A967-DFACE548084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B1D747-4BCC-434A-9FB7-2CE27902B6FC}" type="doc">
      <dgm:prSet loTypeId="urn:microsoft.com/office/officeart/2005/8/layout/pyramid4" loCatId="pyramid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159C054E-DD95-4235-AD17-829D764F577D}">
      <dgm:prSet phldrT="[Texto]" custT="1"/>
      <dgm:spPr/>
      <dgm:t>
        <a:bodyPr/>
        <a:lstStyle/>
        <a:p>
          <a:r>
            <a:rPr lang="es-MX" sz="2400" dirty="0"/>
            <a:t>Víctima</a:t>
          </a:r>
        </a:p>
      </dgm:t>
    </dgm:pt>
    <dgm:pt modelId="{F126FD36-1946-4D0C-8178-C2989509409E}" type="parTrans" cxnId="{10CB15C3-8DD6-4749-9B60-96A101A90F64}">
      <dgm:prSet/>
      <dgm:spPr/>
      <dgm:t>
        <a:bodyPr/>
        <a:lstStyle/>
        <a:p>
          <a:endParaRPr lang="es-MX" sz="2400"/>
        </a:p>
      </dgm:t>
    </dgm:pt>
    <dgm:pt modelId="{8D3BB464-E845-4EB8-AE78-158B42BB3672}" type="sibTrans" cxnId="{10CB15C3-8DD6-4749-9B60-96A101A90F64}">
      <dgm:prSet/>
      <dgm:spPr/>
      <dgm:t>
        <a:bodyPr/>
        <a:lstStyle/>
        <a:p>
          <a:endParaRPr lang="es-MX" sz="2400"/>
        </a:p>
      </dgm:t>
    </dgm:pt>
    <dgm:pt modelId="{7FB3CA42-F862-44D8-891C-35A2745C9F86}">
      <dgm:prSet phldrT="[Texto]" custT="1"/>
      <dgm:spPr/>
      <dgm:t>
        <a:bodyPr/>
        <a:lstStyle/>
        <a:p>
          <a:r>
            <a:rPr lang="es-MX" sz="2400" dirty="0"/>
            <a:t>Rescatador</a:t>
          </a:r>
        </a:p>
      </dgm:t>
    </dgm:pt>
    <dgm:pt modelId="{E8F43D13-5AB7-463B-8ED0-1178B9B588E7}" type="parTrans" cxnId="{B9A88182-2F3E-4A33-830B-D2240D6D4C15}">
      <dgm:prSet/>
      <dgm:spPr/>
      <dgm:t>
        <a:bodyPr/>
        <a:lstStyle/>
        <a:p>
          <a:endParaRPr lang="es-MX" sz="2400"/>
        </a:p>
      </dgm:t>
    </dgm:pt>
    <dgm:pt modelId="{21F44300-5828-42F4-9C75-D0B53B113D23}" type="sibTrans" cxnId="{B9A88182-2F3E-4A33-830B-D2240D6D4C15}">
      <dgm:prSet/>
      <dgm:spPr/>
      <dgm:t>
        <a:bodyPr/>
        <a:lstStyle/>
        <a:p>
          <a:endParaRPr lang="es-MX" sz="2400"/>
        </a:p>
      </dgm:t>
    </dgm:pt>
    <dgm:pt modelId="{0C9AA4C9-B743-47B3-B1A1-AAB11C4DA67A}">
      <dgm:prSet phldrT="[Texto]" custT="1"/>
      <dgm:spPr/>
      <dgm:t>
        <a:bodyPr/>
        <a:lstStyle/>
        <a:p>
          <a:r>
            <a:rPr lang="es-MX" sz="2400" dirty="0"/>
            <a:t>Relaciones </a:t>
          </a:r>
          <a:r>
            <a:rPr lang="es-MX" sz="2400" dirty="0" err="1"/>
            <a:t>codepen</a:t>
          </a:r>
          <a:r>
            <a:rPr lang="es-MX" sz="2400" dirty="0"/>
            <a:t>-dientes</a:t>
          </a:r>
        </a:p>
      </dgm:t>
    </dgm:pt>
    <dgm:pt modelId="{1DC0CBD7-A3C7-4CD2-9332-7220B69DA9ED}" type="parTrans" cxnId="{F582F631-4100-4560-9919-5AC1D465C826}">
      <dgm:prSet/>
      <dgm:spPr/>
      <dgm:t>
        <a:bodyPr/>
        <a:lstStyle/>
        <a:p>
          <a:endParaRPr lang="es-MX" sz="2400"/>
        </a:p>
      </dgm:t>
    </dgm:pt>
    <dgm:pt modelId="{CF93F2B3-8CBD-413D-A9A3-08E5910A5217}" type="sibTrans" cxnId="{F582F631-4100-4560-9919-5AC1D465C826}">
      <dgm:prSet/>
      <dgm:spPr/>
      <dgm:t>
        <a:bodyPr/>
        <a:lstStyle/>
        <a:p>
          <a:endParaRPr lang="es-MX" sz="2400"/>
        </a:p>
      </dgm:t>
    </dgm:pt>
    <dgm:pt modelId="{968931D2-5F36-4E91-AE93-AC5B313DAF75}">
      <dgm:prSet phldrT="[Texto]" custT="1"/>
      <dgm:spPr/>
      <dgm:t>
        <a:bodyPr/>
        <a:lstStyle/>
        <a:p>
          <a:r>
            <a:rPr lang="es-MX" sz="2400" dirty="0"/>
            <a:t>Perseguidor</a:t>
          </a:r>
        </a:p>
      </dgm:t>
    </dgm:pt>
    <dgm:pt modelId="{E41CD4EF-DD0E-4478-BE85-335B3B67686E}" type="parTrans" cxnId="{C6DE3D0E-CC9B-414D-97C1-AF3C80CEE0C6}">
      <dgm:prSet/>
      <dgm:spPr/>
      <dgm:t>
        <a:bodyPr/>
        <a:lstStyle/>
        <a:p>
          <a:endParaRPr lang="es-MX" sz="2400"/>
        </a:p>
      </dgm:t>
    </dgm:pt>
    <dgm:pt modelId="{88A4F2C6-C276-42D4-AF3B-81316FF3A587}" type="sibTrans" cxnId="{C6DE3D0E-CC9B-414D-97C1-AF3C80CEE0C6}">
      <dgm:prSet/>
      <dgm:spPr/>
      <dgm:t>
        <a:bodyPr/>
        <a:lstStyle/>
        <a:p>
          <a:endParaRPr lang="es-MX" sz="2400"/>
        </a:p>
      </dgm:t>
    </dgm:pt>
    <dgm:pt modelId="{9AC7BA73-4983-4733-B864-83035A93A921}" type="pres">
      <dgm:prSet presAssocID="{9CB1D747-4BCC-434A-9FB7-2CE27902B6FC}" presName="compositeShape" presStyleCnt="0">
        <dgm:presLayoutVars>
          <dgm:chMax val="9"/>
          <dgm:dir/>
          <dgm:resizeHandles val="exact"/>
        </dgm:presLayoutVars>
      </dgm:prSet>
      <dgm:spPr/>
    </dgm:pt>
    <dgm:pt modelId="{6BCA36A3-0071-4D42-B560-6FAC54ACE645}" type="pres">
      <dgm:prSet presAssocID="{9CB1D747-4BCC-434A-9FB7-2CE27902B6FC}" presName="triangle1" presStyleLbl="node1" presStyleIdx="0" presStyleCnt="4" custScaleX="113716">
        <dgm:presLayoutVars>
          <dgm:bulletEnabled val="1"/>
        </dgm:presLayoutVars>
      </dgm:prSet>
      <dgm:spPr/>
    </dgm:pt>
    <dgm:pt modelId="{CE1C001C-5B11-496F-B408-76AE6D09DAAC}" type="pres">
      <dgm:prSet presAssocID="{9CB1D747-4BCC-434A-9FB7-2CE27902B6FC}" presName="triangle2" presStyleLbl="node1" presStyleIdx="1" presStyleCnt="4" custScaleX="148612" custLinFactNeighborX="-7267">
        <dgm:presLayoutVars>
          <dgm:bulletEnabled val="1"/>
        </dgm:presLayoutVars>
      </dgm:prSet>
      <dgm:spPr/>
    </dgm:pt>
    <dgm:pt modelId="{86706243-EC74-4BCF-AF69-A1C01F878F47}" type="pres">
      <dgm:prSet presAssocID="{9CB1D747-4BCC-434A-9FB7-2CE27902B6FC}" presName="triangle3" presStyleLbl="node1" presStyleIdx="2" presStyleCnt="4" custScaleX="114060">
        <dgm:presLayoutVars>
          <dgm:bulletEnabled val="1"/>
        </dgm:presLayoutVars>
      </dgm:prSet>
      <dgm:spPr/>
    </dgm:pt>
    <dgm:pt modelId="{7A946CC1-8D7B-4464-A967-DFACE5480840}" type="pres">
      <dgm:prSet presAssocID="{9CB1D747-4BCC-434A-9FB7-2CE27902B6FC}" presName="triangle4" presStyleLbl="node1" presStyleIdx="3" presStyleCnt="4" custScaleX="127201" custScaleY="105026" custLinFactNeighborX="4979" custLinFactNeighborY="-1359">
        <dgm:presLayoutVars>
          <dgm:bulletEnabled val="1"/>
        </dgm:presLayoutVars>
      </dgm:prSet>
      <dgm:spPr/>
    </dgm:pt>
  </dgm:ptLst>
  <dgm:cxnLst>
    <dgm:cxn modelId="{C6DE3D0E-CC9B-414D-97C1-AF3C80CEE0C6}" srcId="{9CB1D747-4BCC-434A-9FB7-2CE27902B6FC}" destId="{968931D2-5F36-4E91-AE93-AC5B313DAF75}" srcOrd="3" destOrd="0" parTransId="{E41CD4EF-DD0E-4478-BE85-335B3B67686E}" sibTransId="{88A4F2C6-C276-42D4-AF3B-81316FF3A587}"/>
    <dgm:cxn modelId="{F582F631-4100-4560-9919-5AC1D465C826}" srcId="{9CB1D747-4BCC-434A-9FB7-2CE27902B6FC}" destId="{0C9AA4C9-B743-47B3-B1A1-AAB11C4DA67A}" srcOrd="2" destOrd="0" parTransId="{1DC0CBD7-A3C7-4CD2-9332-7220B69DA9ED}" sibTransId="{CF93F2B3-8CBD-413D-A9A3-08E5910A5217}"/>
    <dgm:cxn modelId="{B9A88182-2F3E-4A33-830B-D2240D6D4C15}" srcId="{9CB1D747-4BCC-434A-9FB7-2CE27902B6FC}" destId="{7FB3CA42-F862-44D8-891C-35A2745C9F86}" srcOrd="1" destOrd="0" parTransId="{E8F43D13-5AB7-463B-8ED0-1178B9B588E7}" sibTransId="{21F44300-5828-42F4-9C75-D0B53B113D23}"/>
    <dgm:cxn modelId="{3541A694-85B6-48CD-8470-C66E3C9D6100}" type="presOf" srcId="{0C9AA4C9-B743-47B3-B1A1-AAB11C4DA67A}" destId="{86706243-EC74-4BCF-AF69-A1C01F878F47}" srcOrd="0" destOrd="0" presId="urn:microsoft.com/office/officeart/2005/8/layout/pyramid4"/>
    <dgm:cxn modelId="{4142129D-5283-4D80-BBDD-982469F37FCB}" type="presOf" srcId="{7FB3CA42-F862-44D8-891C-35A2745C9F86}" destId="{CE1C001C-5B11-496F-B408-76AE6D09DAAC}" srcOrd="0" destOrd="0" presId="urn:microsoft.com/office/officeart/2005/8/layout/pyramid4"/>
    <dgm:cxn modelId="{D60243AD-4399-4D97-80F4-0C27C1199E7B}" type="presOf" srcId="{9CB1D747-4BCC-434A-9FB7-2CE27902B6FC}" destId="{9AC7BA73-4983-4733-B864-83035A93A921}" srcOrd="0" destOrd="0" presId="urn:microsoft.com/office/officeart/2005/8/layout/pyramid4"/>
    <dgm:cxn modelId="{10CB15C3-8DD6-4749-9B60-96A101A90F64}" srcId="{9CB1D747-4BCC-434A-9FB7-2CE27902B6FC}" destId="{159C054E-DD95-4235-AD17-829D764F577D}" srcOrd="0" destOrd="0" parTransId="{F126FD36-1946-4D0C-8178-C2989509409E}" sibTransId="{8D3BB464-E845-4EB8-AE78-158B42BB3672}"/>
    <dgm:cxn modelId="{6761FDC9-9BC5-40B6-9A9D-82E0804FAB15}" type="presOf" srcId="{968931D2-5F36-4E91-AE93-AC5B313DAF75}" destId="{7A946CC1-8D7B-4464-A967-DFACE5480840}" srcOrd="0" destOrd="0" presId="urn:microsoft.com/office/officeart/2005/8/layout/pyramid4"/>
    <dgm:cxn modelId="{CECBA6D0-C4E1-446B-A386-90453D152449}" type="presOf" srcId="{159C054E-DD95-4235-AD17-829D764F577D}" destId="{6BCA36A3-0071-4D42-B560-6FAC54ACE645}" srcOrd="0" destOrd="0" presId="urn:microsoft.com/office/officeart/2005/8/layout/pyramid4"/>
    <dgm:cxn modelId="{38D9CE2E-CC97-4DCE-AE40-F6FE3E4362C6}" type="presParOf" srcId="{9AC7BA73-4983-4733-B864-83035A93A921}" destId="{6BCA36A3-0071-4D42-B560-6FAC54ACE645}" srcOrd="0" destOrd="0" presId="urn:microsoft.com/office/officeart/2005/8/layout/pyramid4"/>
    <dgm:cxn modelId="{5F7EAE14-7D34-459B-AA8B-68654D182B68}" type="presParOf" srcId="{9AC7BA73-4983-4733-B864-83035A93A921}" destId="{CE1C001C-5B11-496F-B408-76AE6D09DAAC}" srcOrd="1" destOrd="0" presId="urn:microsoft.com/office/officeart/2005/8/layout/pyramid4"/>
    <dgm:cxn modelId="{EA145CCA-7776-465B-BB15-2C8E76706329}" type="presParOf" srcId="{9AC7BA73-4983-4733-B864-83035A93A921}" destId="{86706243-EC74-4BCF-AF69-A1C01F878F47}" srcOrd="2" destOrd="0" presId="urn:microsoft.com/office/officeart/2005/8/layout/pyramid4"/>
    <dgm:cxn modelId="{ABC85DDB-85A6-4AB2-AAB3-E6A323EFA043}" type="presParOf" srcId="{9AC7BA73-4983-4733-B864-83035A93A921}" destId="{7A946CC1-8D7B-4464-A967-DFACE548084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572C5C-1BD5-469F-9118-3BCA89C7064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46FBFA7-163C-4605-AFDC-4CCA41EE8999}">
      <dgm:prSet phldrT="[Texto]"/>
      <dgm:spPr/>
      <dgm:t>
        <a:bodyPr/>
        <a:lstStyle/>
        <a:p>
          <a:r>
            <a:rPr lang="es-MX" dirty="0"/>
            <a:t>Si te llaman, vas</a:t>
          </a:r>
        </a:p>
      </dgm:t>
    </dgm:pt>
    <dgm:pt modelId="{A19759A9-CADD-4190-9DBA-5C9CA3128DF0}" type="parTrans" cxnId="{B9140E7D-115D-4372-B02D-59522F0F8B79}">
      <dgm:prSet/>
      <dgm:spPr/>
      <dgm:t>
        <a:bodyPr/>
        <a:lstStyle/>
        <a:p>
          <a:endParaRPr lang="es-MX"/>
        </a:p>
      </dgm:t>
    </dgm:pt>
    <dgm:pt modelId="{D58921A7-F894-49C8-845B-99F40B635BD5}" type="sibTrans" cxnId="{B9140E7D-115D-4372-B02D-59522F0F8B79}">
      <dgm:prSet/>
      <dgm:spPr/>
      <dgm:t>
        <a:bodyPr/>
        <a:lstStyle/>
        <a:p>
          <a:endParaRPr lang="es-MX"/>
        </a:p>
      </dgm:t>
    </dgm:pt>
    <dgm:pt modelId="{78EED1E9-BFCC-417D-91B4-93743EEDF159}">
      <dgm:prSet phldrT="[Texto]"/>
      <dgm:spPr/>
      <dgm:t>
        <a:bodyPr/>
        <a:lstStyle/>
        <a:p>
          <a:r>
            <a:rPr lang="es-MX" dirty="0"/>
            <a:t>Si te piden, das</a:t>
          </a:r>
        </a:p>
      </dgm:t>
    </dgm:pt>
    <dgm:pt modelId="{2E839327-1A8E-4CD5-923B-B35E3F16DCC9}" type="parTrans" cxnId="{98D81832-7B4A-457A-8BB2-92757C0925A8}">
      <dgm:prSet/>
      <dgm:spPr/>
      <dgm:t>
        <a:bodyPr/>
        <a:lstStyle/>
        <a:p>
          <a:endParaRPr lang="es-MX"/>
        </a:p>
      </dgm:t>
    </dgm:pt>
    <dgm:pt modelId="{EDB930AA-EC1B-4D75-A508-7DD218EBF20C}" type="sibTrans" cxnId="{98D81832-7B4A-457A-8BB2-92757C0925A8}">
      <dgm:prSet/>
      <dgm:spPr/>
      <dgm:t>
        <a:bodyPr/>
        <a:lstStyle/>
        <a:p>
          <a:endParaRPr lang="es-MX"/>
        </a:p>
      </dgm:t>
    </dgm:pt>
    <dgm:pt modelId="{0BE05847-CEF8-42A4-A3BA-96242FD2E51B}">
      <dgm:prSet phldrT="[Texto]"/>
      <dgm:spPr/>
      <dgm:t>
        <a:bodyPr/>
        <a:lstStyle/>
        <a:p>
          <a:r>
            <a:rPr lang="es-MX" dirty="0"/>
            <a:t>Y si no, te quedas donde estás</a:t>
          </a:r>
        </a:p>
      </dgm:t>
    </dgm:pt>
    <dgm:pt modelId="{4A94DBE4-3D98-4574-B334-49134B31BAAE}" type="parTrans" cxnId="{54B32A85-0682-4953-8065-8D345226C33D}">
      <dgm:prSet/>
      <dgm:spPr/>
      <dgm:t>
        <a:bodyPr/>
        <a:lstStyle/>
        <a:p>
          <a:endParaRPr lang="es-MX"/>
        </a:p>
      </dgm:t>
    </dgm:pt>
    <dgm:pt modelId="{0BA2F162-5B29-45D8-8908-97AEFCE1C5E9}" type="sibTrans" cxnId="{54B32A85-0682-4953-8065-8D345226C33D}">
      <dgm:prSet/>
      <dgm:spPr/>
      <dgm:t>
        <a:bodyPr/>
        <a:lstStyle/>
        <a:p>
          <a:endParaRPr lang="es-MX"/>
        </a:p>
      </dgm:t>
    </dgm:pt>
    <dgm:pt modelId="{C05F0C81-CEAF-46D3-8D58-FADA3B19FBA8}" type="pres">
      <dgm:prSet presAssocID="{D6572C5C-1BD5-469F-9118-3BCA89C7064E}" presName="CompostProcess" presStyleCnt="0">
        <dgm:presLayoutVars>
          <dgm:dir/>
          <dgm:resizeHandles val="exact"/>
        </dgm:presLayoutVars>
      </dgm:prSet>
      <dgm:spPr/>
    </dgm:pt>
    <dgm:pt modelId="{A5F1F9DB-DEDC-446A-AF79-97FD46CF5C09}" type="pres">
      <dgm:prSet presAssocID="{D6572C5C-1BD5-469F-9118-3BCA89C7064E}" presName="arrow" presStyleLbl="bgShp" presStyleIdx="0" presStyleCnt="1"/>
      <dgm:spPr/>
    </dgm:pt>
    <dgm:pt modelId="{0227801D-F9F6-4983-88E6-27F85C1ECBE0}" type="pres">
      <dgm:prSet presAssocID="{D6572C5C-1BD5-469F-9118-3BCA89C7064E}" presName="linearProcess" presStyleCnt="0"/>
      <dgm:spPr/>
    </dgm:pt>
    <dgm:pt modelId="{9C577916-0595-4E1F-A6DC-6A097B70F4F8}" type="pres">
      <dgm:prSet presAssocID="{946FBFA7-163C-4605-AFDC-4CCA41EE8999}" presName="textNode" presStyleLbl="node1" presStyleIdx="0" presStyleCnt="3">
        <dgm:presLayoutVars>
          <dgm:bulletEnabled val="1"/>
        </dgm:presLayoutVars>
      </dgm:prSet>
      <dgm:spPr/>
    </dgm:pt>
    <dgm:pt modelId="{835F53F2-204F-4124-A609-C3D05DDA8B8F}" type="pres">
      <dgm:prSet presAssocID="{D58921A7-F894-49C8-845B-99F40B635BD5}" presName="sibTrans" presStyleCnt="0"/>
      <dgm:spPr/>
    </dgm:pt>
    <dgm:pt modelId="{C891858B-7627-4974-97D7-427805B93EE8}" type="pres">
      <dgm:prSet presAssocID="{78EED1E9-BFCC-417D-91B4-93743EEDF159}" presName="textNode" presStyleLbl="node1" presStyleIdx="1" presStyleCnt="3">
        <dgm:presLayoutVars>
          <dgm:bulletEnabled val="1"/>
        </dgm:presLayoutVars>
      </dgm:prSet>
      <dgm:spPr/>
    </dgm:pt>
    <dgm:pt modelId="{3173924A-27B0-468C-8DF1-AD68856474D0}" type="pres">
      <dgm:prSet presAssocID="{EDB930AA-EC1B-4D75-A508-7DD218EBF20C}" presName="sibTrans" presStyleCnt="0"/>
      <dgm:spPr/>
    </dgm:pt>
    <dgm:pt modelId="{8A0F4868-2635-44C1-BE4C-F1EEC14E68B8}" type="pres">
      <dgm:prSet presAssocID="{0BE05847-CEF8-42A4-A3BA-96242FD2E51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8D81832-7B4A-457A-8BB2-92757C0925A8}" srcId="{D6572C5C-1BD5-469F-9118-3BCA89C7064E}" destId="{78EED1E9-BFCC-417D-91B4-93743EEDF159}" srcOrd="1" destOrd="0" parTransId="{2E839327-1A8E-4CD5-923B-B35E3F16DCC9}" sibTransId="{EDB930AA-EC1B-4D75-A508-7DD218EBF20C}"/>
    <dgm:cxn modelId="{77229742-4AE2-450E-A47A-9401E14854B7}" type="presOf" srcId="{D6572C5C-1BD5-469F-9118-3BCA89C7064E}" destId="{C05F0C81-CEAF-46D3-8D58-FADA3B19FBA8}" srcOrd="0" destOrd="0" presId="urn:microsoft.com/office/officeart/2005/8/layout/hProcess9"/>
    <dgm:cxn modelId="{B823C74A-CE59-4D71-88EB-A19D986BC43E}" type="presOf" srcId="{78EED1E9-BFCC-417D-91B4-93743EEDF159}" destId="{C891858B-7627-4974-97D7-427805B93EE8}" srcOrd="0" destOrd="0" presId="urn:microsoft.com/office/officeart/2005/8/layout/hProcess9"/>
    <dgm:cxn modelId="{B9140E7D-115D-4372-B02D-59522F0F8B79}" srcId="{D6572C5C-1BD5-469F-9118-3BCA89C7064E}" destId="{946FBFA7-163C-4605-AFDC-4CCA41EE8999}" srcOrd="0" destOrd="0" parTransId="{A19759A9-CADD-4190-9DBA-5C9CA3128DF0}" sibTransId="{D58921A7-F894-49C8-845B-99F40B635BD5}"/>
    <dgm:cxn modelId="{54B32A85-0682-4953-8065-8D345226C33D}" srcId="{D6572C5C-1BD5-469F-9118-3BCA89C7064E}" destId="{0BE05847-CEF8-42A4-A3BA-96242FD2E51B}" srcOrd="2" destOrd="0" parTransId="{4A94DBE4-3D98-4574-B334-49134B31BAAE}" sibTransId="{0BA2F162-5B29-45D8-8908-97AEFCE1C5E9}"/>
    <dgm:cxn modelId="{AE98E49C-268F-4AA3-BCD7-2F841EEF2EA0}" type="presOf" srcId="{946FBFA7-163C-4605-AFDC-4CCA41EE8999}" destId="{9C577916-0595-4E1F-A6DC-6A097B70F4F8}" srcOrd="0" destOrd="0" presId="urn:microsoft.com/office/officeart/2005/8/layout/hProcess9"/>
    <dgm:cxn modelId="{66067CEE-6D29-4DA5-9E33-9ECC2A624CF2}" type="presOf" srcId="{0BE05847-CEF8-42A4-A3BA-96242FD2E51B}" destId="{8A0F4868-2635-44C1-BE4C-F1EEC14E68B8}" srcOrd="0" destOrd="0" presId="urn:microsoft.com/office/officeart/2005/8/layout/hProcess9"/>
    <dgm:cxn modelId="{9FF02050-7D2B-4C21-8C25-EFD8550A7DA2}" type="presParOf" srcId="{C05F0C81-CEAF-46D3-8D58-FADA3B19FBA8}" destId="{A5F1F9DB-DEDC-446A-AF79-97FD46CF5C09}" srcOrd="0" destOrd="0" presId="urn:microsoft.com/office/officeart/2005/8/layout/hProcess9"/>
    <dgm:cxn modelId="{3204F6CE-0403-4F97-850A-DEEF51914B5D}" type="presParOf" srcId="{C05F0C81-CEAF-46D3-8D58-FADA3B19FBA8}" destId="{0227801D-F9F6-4983-88E6-27F85C1ECBE0}" srcOrd="1" destOrd="0" presId="urn:microsoft.com/office/officeart/2005/8/layout/hProcess9"/>
    <dgm:cxn modelId="{E5E16D19-EA44-4F6B-8A6E-5B5138B55652}" type="presParOf" srcId="{0227801D-F9F6-4983-88E6-27F85C1ECBE0}" destId="{9C577916-0595-4E1F-A6DC-6A097B70F4F8}" srcOrd="0" destOrd="0" presId="urn:microsoft.com/office/officeart/2005/8/layout/hProcess9"/>
    <dgm:cxn modelId="{E0275C1D-324C-435F-974A-6F11DB3C7DC2}" type="presParOf" srcId="{0227801D-F9F6-4983-88E6-27F85C1ECBE0}" destId="{835F53F2-204F-4124-A609-C3D05DDA8B8F}" srcOrd="1" destOrd="0" presId="urn:microsoft.com/office/officeart/2005/8/layout/hProcess9"/>
    <dgm:cxn modelId="{80D4FDEC-1D2F-4120-91BC-4A7FCE03B069}" type="presParOf" srcId="{0227801D-F9F6-4983-88E6-27F85C1ECBE0}" destId="{C891858B-7627-4974-97D7-427805B93EE8}" srcOrd="2" destOrd="0" presId="urn:microsoft.com/office/officeart/2005/8/layout/hProcess9"/>
    <dgm:cxn modelId="{78B3FF16-6730-4339-9A90-06736813F6D5}" type="presParOf" srcId="{0227801D-F9F6-4983-88E6-27F85C1ECBE0}" destId="{3173924A-27B0-468C-8DF1-AD68856474D0}" srcOrd="3" destOrd="0" presId="urn:microsoft.com/office/officeart/2005/8/layout/hProcess9"/>
    <dgm:cxn modelId="{E4D6EFB0-CC17-4A9A-BE50-165A0420A356}" type="presParOf" srcId="{0227801D-F9F6-4983-88E6-27F85C1ECBE0}" destId="{8A0F4868-2635-44C1-BE4C-F1EEC14E68B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C5A416-9F99-4620-B781-ACC87FF0F9A5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AB8A2158-7BC4-4703-A6B0-065C4190C2A1}">
      <dgm:prSet phldrT="[Texto]"/>
      <dgm:spPr/>
      <dgm:t>
        <a:bodyPr/>
        <a:lstStyle/>
        <a:p>
          <a:r>
            <a:rPr lang="es-MX" dirty="0"/>
            <a:t>Clara</a:t>
          </a:r>
        </a:p>
      </dgm:t>
    </dgm:pt>
    <dgm:pt modelId="{BD05C39D-3AFC-4496-8D4C-90A68526527D}" type="parTrans" cxnId="{FF3B8A8F-0D3C-4956-8595-212A348B221D}">
      <dgm:prSet/>
      <dgm:spPr/>
      <dgm:t>
        <a:bodyPr/>
        <a:lstStyle/>
        <a:p>
          <a:endParaRPr lang="es-MX"/>
        </a:p>
      </dgm:t>
    </dgm:pt>
    <dgm:pt modelId="{C433D6B9-CBD0-428D-A07B-8481FFA38333}" type="sibTrans" cxnId="{FF3B8A8F-0D3C-4956-8595-212A348B221D}">
      <dgm:prSet/>
      <dgm:spPr/>
      <dgm:t>
        <a:bodyPr/>
        <a:lstStyle/>
        <a:p>
          <a:endParaRPr lang="es-MX"/>
        </a:p>
      </dgm:t>
    </dgm:pt>
    <dgm:pt modelId="{47CECA9D-32F3-4904-A1B4-CBF7B412704B}">
      <dgm:prSet phldrT="[Texto]"/>
      <dgm:spPr/>
      <dgm:t>
        <a:bodyPr/>
        <a:lstStyle/>
        <a:p>
          <a:r>
            <a:rPr lang="es-MX" dirty="0"/>
            <a:t>Directa</a:t>
          </a:r>
        </a:p>
      </dgm:t>
    </dgm:pt>
    <dgm:pt modelId="{C0B1D78C-6514-47E8-BE9C-BF2C1F0D2A64}" type="parTrans" cxnId="{B90EEE41-B0C3-4E0E-A2F3-135D877FC62A}">
      <dgm:prSet/>
      <dgm:spPr/>
      <dgm:t>
        <a:bodyPr/>
        <a:lstStyle/>
        <a:p>
          <a:endParaRPr lang="es-MX"/>
        </a:p>
      </dgm:t>
    </dgm:pt>
    <dgm:pt modelId="{25A3F286-39AC-495E-BEAB-1E6A6B5539F1}" type="sibTrans" cxnId="{B90EEE41-B0C3-4E0E-A2F3-135D877FC62A}">
      <dgm:prSet/>
      <dgm:spPr/>
      <dgm:t>
        <a:bodyPr/>
        <a:lstStyle/>
        <a:p>
          <a:endParaRPr lang="es-MX"/>
        </a:p>
      </dgm:t>
    </dgm:pt>
    <dgm:pt modelId="{7C0579D8-8309-40E6-BC5F-B6FB75E12159}">
      <dgm:prSet phldrT="[Texto]"/>
      <dgm:spPr/>
      <dgm:t>
        <a:bodyPr/>
        <a:lstStyle/>
        <a:p>
          <a:r>
            <a:rPr lang="es-MX" dirty="0"/>
            <a:t>Honesta</a:t>
          </a:r>
        </a:p>
      </dgm:t>
    </dgm:pt>
    <dgm:pt modelId="{DB4568CE-9D62-48DD-8229-720163671864}" type="parTrans" cxnId="{C9AFD80A-2F04-4DD0-9503-6F426A54C4B7}">
      <dgm:prSet/>
      <dgm:spPr/>
      <dgm:t>
        <a:bodyPr/>
        <a:lstStyle/>
        <a:p>
          <a:endParaRPr lang="es-MX"/>
        </a:p>
      </dgm:t>
    </dgm:pt>
    <dgm:pt modelId="{A40490CD-08EF-4586-A25A-0FB19C505820}" type="sibTrans" cxnId="{C9AFD80A-2F04-4DD0-9503-6F426A54C4B7}">
      <dgm:prSet/>
      <dgm:spPr/>
      <dgm:t>
        <a:bodyPr/>
        <a:lstStyle/>
        <a:p>
          <a:endParaRPr lang="es-MX"/>
        </a:p>
      </dgm:t>
    </dgm:pt>
    <dgm:pt modelId="{D9510128-3667-4D44-BF94-7BB796AF70DD}">
      <dgm:prSet phldrT="[Texto]"/>
      <dgm:spPr/>
      <dgm:t>
        <a:bodyPr/>
        <a:lstStyle/>
        <a:p>
          <a:r>
            <a:rPr lang="es-MX" dirty="0"/>
            <a:t>Respetuosa</a:t>
          </a:r>
        </a:p>
      </dgm:t>
    </dgm:pt>
    <dgm:pt modelId="{68375B2C-3B0C-4E7A-BD31-789BD474DE8C}" type="parTrans" cxnId="{44471BBD-8A3D-4D41-892E-CFE963C252B8}">
      <dgm:prSet/>
      <dgm:spPr/>
      <dgm:t>
        <a:bodyPr/>
        <a:lstStyle/>
        <a:p>
          <a:endParaRPr lang="es-MX"/>
        </a:p>
      </dgm:t>
    </dgm:pt>
    <dgm:pt modelId="{3400279D-8E9C-4423-82E4-76608961C14A}" type="sibTrans" cxnId="{44471BBD-8A3D-4D41-892E-CFE963C252B8}">
      <dgm:prSet/>
      <dgm:spPr/>
      <dgm:t>
        <a:bodyPr/>
        <a:lstStyle/>
        <a:p>
          <a:endParaRPr lang="es-MX"/>
        </a:p>
      </dgm:t>
    </dgm:pt>
    <dgm:pt modelId="{0A2E7FCE-D571-4E11-959A-DA28391D2314}" type="pres">
      <dgm:prSet presAssocID="{08C5A416-9F99-4620-B781-ACC87FF0F9A5}" presName="outerComposite" presStyleCnt="0">
        <dgm:presLayoutVars>
          <dgm:chMax val="5"/>
          <dgm:dir/>
          <dgm:resizeHandles val="exact"/>
        </dgm:presLayoutVars>
      </dgm:prSet>
      <dgm:spPr/>
    </dgm:pt>
    <dgm:pt modelId="{B96C1C98-6B9E-4191-A1A9-95560363DE12}" type="pres">
      <dgm:prSet presAssocID="{08C5A416-9F99-4620-B781-ACC87FF0F9A5}" presName="dummyMaxCanvas" presStyleCnt="0">
        <dgm:presLayoutVars/>
      </dgm:prSet>
      <dgm:spPr/>
    </dgm:pt>
    <dgm:pt modelId="{3748CDCC-766A-442E-B861-00397EFB6814}" type="pres">
      <dgm:prSet presAssocID="{08C5A416-9F99-4620-B781-ACC87FF0F9A5}" presName="FourNodes_1" presStyleLbl="node1" presStyleIdx="0" presStyleCnt="4">
        <dgm:presLayoutVars>
          <dgm:bulletEnabled val="1"/>
        </dgm:presLayoutVars>
      </dgm:prSet>
      <dgm:spPr/>
    </dgm:pt>
    <dgm:pt modelId="{7643ED13-B0F3-49AD-AD78-4B67739F17CE}" type="pres">
      <dgm:prSet presAssocID="{08C5A416-9F99-4620-B781-ACC87FF0F9A5}" presName="FourNodes_2" presStyleLbl="node1" presStyleIdx="1" presStyleCnt="4">
        <dgm:presLayoutVars>
          <dgm:bulletEnabled val="1"/>
        </dgm:presLayoutVars>
      </dgm:prSet>
      <dgm:spPr/>
    </dgm:pt>
    <dgm:pt modelId="{E413ABF7-88E4-4437-ABFB-D350EE71B585}" type="pres">
      <dgm:prSet presAssocID="{08C5A416-9F99-4620-B781-ACC87FF0F9A5}" presName="FourNodes_3" presStyleLbl="node1" presStyleIdx="2" presStyleCnt="4">
        <dgm:presLayoutVars>
          <dgm:bulletEnabled val="1"/>
        </dgm:presLayoutVars>
      </dgm:prSet>
      <dgm:spPr/>
    </dgm:pt>
    <dgm:pt modelId="{AB2832A0-178D-4049-95CD-8F15687ABFC1}" type="pres">
      <dgm:prSet presAssocID="{08C5A416-9F99-4620-B781-ACC87FF0F9A5}" presName="FourNodes_4" presStyleLbl="node1" presStyleIdx="3" presStyleCnt="4">
        <dgm:presLayoutVars>
          <dgm:bulletEnabled val="1"/>
        </dgm:presLayoutVars>
      </dgm:prSet>
      <dgm:spPr/>
    </dgm:pt>
    <dgm:pt modelId="{00389C34-D8AF-44A2-8DF8-F8BA8F6F6CE6}" type="pres">
      <dgm:prSet presAssocID="{08C5A416-9F99-4620-B781-ACC87FF0F9A5}" presName="FourConn_1-2" presStyleLbl="fgAccFollowNode1" presStyleIdx="0" presStyleCnt="3">
        <dgm:presLayoutVars>
          <dgm:bulletEnabled val="1"/>
        </dgm:presLayoutVars>
      </dgm:prSet>
      <dgm:spPr/>
    </dgm:pt>
    <dgm:pt modelId="{243CD862-6741-49E9-8D74-2765CCF1B437}" type="pres">
      <dgm:prSet presAssocID="{08C5A416-9F99-4620-B781-ACC87FF0F9A5}" presName="FourConn_2-3" presStyleLbl="fgAccFollowNode1" presStyleIdx="1" presStyleCnt="3">
        <dgm:presLayoutVars>
          <dgm:bulletEnabled val="1"/>
        </dgm:presLayoutVars>
      </dgm:prSet>
      <dgm:spPr/>
    </dgm:pt>
    <dgm:pt modelId="{06E235C9-1863-43CE-985F-75B4688621B6}" type="pres">
      <dgm:prSet presAssocID="{08C5A416-9F99-4620-B781-ACC87FF0F9A5}" presName="FourConn_3-4" presStyleLbl="fgAccFollowNode1" presStyleIdx="2" presStyleCnt="3">
        <dgm:presLayoutVars>
          <dgm:bulletEnabled val="1"/>
        </dgm:presLayoutVars>
      </dgm:prSet>
      <dgm:spPr/>
    </dgm:pt>
    <dgm:pt modelId="{BC34417A-FB21-45F8-B817-22BC7692DDA1}" type="pres">
      <dgm:prSet presAssocID="{08C5A416-9F99-4620-B781-ACC87FF0F9A5}" presName="FourNodes_1_text" presStyleLbl="node1" presStyleIdx="3" presStyleCnt="4">
        <dgm:presLayoutVars>
          <dgm:bulletEnabled val="1"/>
        </dgm:presLayoutVars>
      </dgm:prSet>
      <dgm:spPr/>
    </dgm:pt>
    <dgm:pt modelId="{E38FA925-A3F6-41EB-B5B4-9E021DEB1EBE}" type="pres">
      <dgm:prSet presAssocID="{08C5A416-9F99-4620-B781-ACC87FF0F9A5}" presName="FourNodes_2_text" presStyleLbl="node1" presStyleIdx="3" presStyleCnt="4">
        <dgm:presLayoutVars>
          <dgm:bulletEnabled val="1"/>
        </dgm:presLayoutVars>
      </dgm:prSet>
      <dgm:spPr/>
    </dgm:pt>
    <dgm:pt modelId="{01D47328-C4F4-4611-AB3C-EC2A0F10BE6D}" type="pres">
      <dgm:prSet presAssocID="{08C5A416-9F99-4620-B781-ACC87FF0F9A5}" presName="FourNodes_3_text" presStyleLbl="node1" presStyleIdx="3" presStyleCnt="4">
        <dgm:presLayoutVars>
          <dgm:bulletEnabled val="1"/>
        </dgm:presLayoutVars>
      </dgm:prSet>
      <dgm:spPr/>
    </dgm:pt>
    <dgm:pt modelId="{F43F223D-63BF-4E2F-AB41-D0381A7E0312}" type="pres">
      <dgm:prSet presAssocID="{08C5A416-9F99-4620-B781-ACC87FF0F9A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9AFD80A-2F04-4DD0-9503-6F426A54C4B7}" srcId="{08C5A416-9F99-4620-B781-ACC87FF0F9A5}" destId="{7C0579D8-8309-40E6-BC5F-B6FB75E12159}" srcOrd="2" destOrd="0" parTransId="{DB4568CE-9D62-48DD-8229-720163671864}" sibTransId="{A40490CD-08EF-4586-A25A-0FB19C505820}"/>
    <dgm:cxn modelId="{A0231F0F-4C76-4764-90CC-505D4235D9F9}" type="presOf" srcId="{7C0579D8-8309-40E6-BC5F-B6FB75E12159}" destId="{E413ABF7-88E4-4437-ABFB-D350EE71B585}" srcOrd="0" destOrd="0" presId="urn:microsoft.com/office/officeart/2005/8/layout/vProcess5"/>
    <dgm:cxn modelId="{D4CF4B13-1E34-4CE1-88BD-CD59DC7E60B1}" type="presOf" srcId="{7C0579D8-8309-40E6-BC5F-B6FB75E12159}" destId="{01D47328-C4F4-4611-AB3C-EC2A0F10BE6D}" srcOrd="1" destOrd="0" presId="urn:microsoft.com/office/officeart/2005/8/layout/vProcess5"/>
    <dgm:cxn modelId="{ADA5A913-CB69-455B-93E0-CE74713FC36E}" type="presOf" srcId="{AB8A2158-7BC4-4703-A6B0-065C4190C2A1}" destId="{BC34417A-FB21-45F8-B817-22BC7692DDA1}" srcOrd="1" destOrd="0" presId="urn:microsoft.com/office/officeart/2005/8/layout/vProcess5"/>
    <dgm:cxn modelId="{C2C9C320-0F47-4B39-AD07-B9888F371C1C}" type="presOf" srcId="{C433D6B9-CBD0-428D-A07B-8481FFA38333}" destId="{00389C34-D8AF-44A2-8DF8-F8BA8F6F6CE6}" srcOrd="0" destOrd="0" presId="urn:microsoft.com/office/officeart/2005/8/layout/vProcess5"/>
    <dgm:cxn modelId="{1E5ACE35-8AA1-4E8D-A80F-709380DFCF20}" type="presOf" srcId="{47CECA9D-32F3-4904-A1B4-CBF7B412704B}" destId="{E38FA925-A3F6-41EB-B5B4-9E021DEB1EBE}" srcOrd="1" destOrd="0" presId="urn:microsoft.com/office/officeart/2005/8/layout/vProcess5"/>
    <dgm:cxn modelId="{B90EEE41-B0C3-4E0E-A2F3-135D877FC62A}" srcId="{08C5A416-9F99-4620-B781-ACC87FF0F9A5}" destId="{47CECA9D-32F3-4904-A1B4-CBF7B412704B}" srcOrd="1" destOrd="0" parTransId="{C0B1D78C-6514-47E8-BE9C-BF2C1F0D2A64}" sibTransId="{25A3F286-39AC-495E-BEAB-1E6A6B5539F1}"/>
    <dgm:cxn modelId="{E0160345-D8AF-4A93-A2C3-78B603FC8755}" type="presOf" srcId="{08C5A416-9F99-4620-B781-ACC87FF0F9A5}" destId="{0A2E7FCE-D571-4E11-959A-DA28391D2314}" srcOrd="0" destOrd="0" presId="urn:microsoft.com/office/officeart/2005/8/layout/vProcess5"/>
    <dgm:cxn modelId="{FF15FD65-C414-40D8-BB2F-D7E8649609B5}" type="presOf" srcId="{25A3F286-39AC-495E-BEAB-1E6A6B5539F1}" destId="{243CD862-6741-49E9-8D74-2765CCF1B437}" srcOrd="0" destOrd="0" presId="urn:microsoft.com/office/officeart/2005/8/layout/vProcess5"/>
    <dgm:cxn modelId="{F61ED052-07C8-4240-8DB5-F396B80F9E58}" type="presOf" srcId="{A40490CD-08EF-4586-A25A-0FB19C505820}" destId="{06E235C9-1863-43CE-985F-75B4688621B6}" srcOrd="0" destOrd="0" presId="urn:microsoft.com/office/officeart/2005/8/layout/vProcess5"/>
    <dgm:cxn modelId="{FF3B8A8F-0D3C-4956-8595-212A348B221D}" srcId="{08C5A416-9F99-4620-B781-ACC87FF0F9A5}" destId="{AB8A2158-7BC4-4703-A6B0-065C4190C2A1}" srcOrd="0" destOrd="0" parTransId="{BD05C39D-3AFC-4496-8D4C-90A68526527D}" sibTransId="{C433D6B9-CBD0-428D-A07B-8481FFA38333}"/>
    <dgm:cxn modelId="{AB34E096-6406-41DD-9BDA-5C76DC027972}" type="presOf" srcId="{D9510128-3667-4D44-BF94-7BB796AF70DD}" destId="{F43F223D-63BF-4E2F-AB41-D0381A7E0312}" srcOrd="1" destOrd="0" presId="urn:microsoft.com/office/officeart/2005/8/layout/vProcess5"/>
    <dgm:cxn modelId="{A5001397-3204-4434-BEFF-DB1ECF7713E8}" type="presOf" srcId="{D9510128-3667-4D44-BF94-7BB796AF70DD}" destId="{AB2832A0-178D-4049-95CD-8F15687ABFC1}" srcOrd="0" destOrd="0" presId="urn:microsoft.com/office/officeart/2005/8/layout/vProcess5"/>
    <dgm:cxn modelId="{F1EA04B8-DEFF-4253-AFCA-E055D8CEF167}" type="presOf" srcId="{47CECA9D-32F3-4904-A1B4-CBF7B412704B}" destId="{7643ED13-B0F3-49AD-AD78-4B67739F17CE}" srcOrd="0" destOrd="0" presId="urn:microsoft.com/office/officeart/2005/8/layout/vProcess5"/>
    <dgm:cxn modelId="{F37540B9-FEE8-4D9B-9722-3501F7CDDBAA}" type="presOf" srcId="{AB8A2158-7BC4-4703-A6B0-065C4190C2A1}" destId="{3748CDCC-766A-442E-B861-00397EFB6814}" srcOrd="0" destOrd="0" presId="urn:microsoft.com/office/officeart/2005/8/layout/vProcess5"/>
    <dgm:cxn modelId="{44471BBD-8A3D-4D41-892E-CFE963C252B8}" srcId="{08C5A416-9F99-4620-B781-ACC87FF0F9A5}" destId="{D9510128-3667-4D44-BF94-7BB796AF70DD}" srcOrd="3" destOrd="0" parTransId="{68375B2C-3B0C-4E7A-BD31-789BD474DE8C}" sibTransId="{3400279D-8E9C-4423-82E4-76608961C14A}"/>
    <dgm:cxn modelId="{DB8DFB46-C2AD-4CC0-B2C5-E60F089487A1}" type="presParOf" srcId="{0A2E7FCE-D571-4E11-959A-DA28391D2314}" destId="{B96C1C98-6B9E-4191-A1A9-95560363DE12}" srcOrd="0" destOrd="0" presId="urn:microsoft.com/office/officeart/2005/8/layout/vProcess5"/>
    <dgm:cxn modelId="{49B67553-6AEC-4FC1-9A67-7FA57080C00D}" type="presParOf" srcId="{0A2E7FCE-D571-4E11-959A-DA28391D2314}" destId="{3748CDCC-766A-442E-B861-00397EFB6814}" srcOrd="1" destOrd="0" presId="urn:microsoft.com/office/officeart/2005/8/layout/vProcess5"/>
    <dgm:cxn modelId="{EB6145ED-482F-4B65-9DB4-81AA5257EAB3}" type="presParOf" srcId="{0A2E7FCE-D571-4E11-959A-DA28391D2314}" destId="{7643ED13-B0F3-49AD-AD78-4B67739F17CE}" srcOrd="2" destOrd="0" presId="urn:microsoft.com/office/officeart/2005/8/layout/vProcess5"/>
    <dgm:cxn modelId="{D9DAD058-AD87-48ED-994D-C52F38ACFDC3}" type="presParOf" srcId="{0A2E7FCE-D571-4E11-959A-DA28391D2314}" destId="{E413ABF7-88E4-4437-ABFB-D350EE71B585}" srcOrd="3" destOrd="0" presId="urn:microsoft.com/office/officeart/2005/8/layout/vProcess5"/>
    <dgm:cxn modelId="{B64FCB78-3BA0-43DC-AC49-F5D8068951C5}" type="presParOf" srcId="{0A2E7FCE-D571-4E11-959A-DA28391D2314}" destId="{AB2832A0-178D-4049-95CD-8F15687ABFC1}" srcOrd="4" destOrd="0" presId="urn:microsoft.com/office/officeart/2005/8/layout/vProcess5"/>
    <dgm:cxn modelId="{300D92B6-9224-412E-B1D0-8ED4330502F5}" type="presParOf" srcId="{0A2E7FCE-D571-4E11-959A-DA28391D2314}" destId="{00389C34-D8AF-44A2-8DF8-F8BA8F6F6CE6}" srcOrd="5" destOrd="0" presId="urn:microsoft.com/office/officeart/2005/8/layout/vProcess5"/>
    <dgm:cxn modelId="{5A98A4D3-52AD-4927-95F7-CD41F9B5D621}" type="presParOf" srcId="{0A2E7FCE-D571-4E11-959A-DA28391D2314}" destId="{243CD862-6741-49E9-8D74-2765CCF1B437}" srcOrd="6" destOrd="0" presId="urn:microsoft.com/office/officeart/2005/8/layout/vProcess5"/>
    <dgm:cxn modelId="{5400FAA9-2958-4B94-94D2-AE8CDB373C46}" type="presParOf" srcId="{0A2E7FCE-D571-4E11-959A-DA28391D2314}" destId="{06E235C9-1863-43CE-985F-75B4688621B6}" srcOrd="7" destOrd="0" presId="urn:microsoft.com/office/officeart/2005/8/layout/vProcess5"/>
    <dgm:cxn modelId="{4F7759F1-5335-451F-80B8-A86A91B0871D}" type="presParOf" srcId="{0A2E7FCE-D571-4E11-959A-DA28391D2314}" destId="{BC34417A-FB21-45F8-B817-22BC7692DDA1}" srcOrd="8" destOrd="0" presId="urn:microsoft.com/office/officeart/2005/8/layout/vProcess5"/>
    <dgm:cxn modelId="{C355010B-0274-4A62-AE87-EEB5F35A25A4}" type="presParOf" srcId="{0A2E7FCE-D571-4E11-959A-DA28391D2314}" destId="{E38FA925-A3F6-41EB-B5B4-9E021DEB1EBE}" srcOrd="9" destOrd="0" presId="urn:microsoft.com/office/officeart/2005/8/layout/vProcess5"/>
    <dgm:cxn modelId="{3BC9243B-58B2-4DB9-9302-DDC618C728A6}" type="presParOf" srcId="{0A2E7FCE-D571-4E11-959A-DA28391D2314}" destId="{01D47328-C4F4-4611-AB3C-EC2A0F10BE6D}" srcOrd="10" destOrd="0" presId="urn:microsoft.com/office/officeart/2005/8/layout/vProcess5"/>
    <dgm:cxn modelId="{9C7E6163-4EB4-4EE9-86E5-340271368B1D}" type="presParOf" srcId="{0A2E7FCE-D571-4E11-959A-DA28391D2314}" destId="{F43F223D-63BF-4E2F-AB41-D0381A7E031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CA4284-9BFB-4BB8-9DF1-1FAE5BC31DBB}" type="doc">
      <dgm:prSet loTypeId="urn:microsoft.com/office/officeart/2005/8/layout/chart3" loCatId="relationship" qsTypeId="urn:microsoft.com/office/officeart/2005/8/quickstyle/3d4" qsCatId="3D" csTypeId="urn:microsoft.com/office/officeart/2005/8/colors/accent1_1" csCatId="accent1" phldr="1"/>
      <dgm:spPr/>
    </dgm:pt>
    <dgm:pt modelId="{73C86019-86B6-469C-862A-020375D26F3A}">
      <dgm:prSet phldrT="[Texto]" custT="1"/>
      <dgm:spPr/>
      <dgm:t>
        <a:bodyPr/>
        <a:lstStyle/>
        <a:p>
          <a:r>
            <a:rPr lang="es-MX" sz="2000" dirty="0"/>
            <a:t>10%</a:t>
          </a:r>
        </a:p>
        <a:p>
          <a:r>
            <a:rPr lang="es-MX" sz="2000" dirty="0" err="1"/>
            <a:t>Inver-sión</a:t>
          </a:r>
          <a:endParaRPr lang="es-MX" sz="2000" dirty="0"/>
        </a:p>
      </dgm:t>
    </dgm:pt>
    <dgm:pt modelId="{A80F28DD-DBEF-46F9-9B7C-CF67F5EDCAF9}" type="parTrans" cxnId="{FB91CB44-2D1E-40E8-B0EF-E5637F4EC5BE}">
      <dgm:prSet/>
      <dgm:spPr/>
      <dgm:t>
        <a:bodyPr/>
        <a:lstStyle/>
        <a:p>
          <a:endParaRPr lang="es-MX"/>
        </a:p>
      </dgm:t>
    </dgm:pt>
    <dgm:pt modelId="{5FD52A1E-34D0-44C9-A1F4-D5B3007FA085}" type="sibTrans" cxnId="{FB91CB44-2D1E-40E8-B0EF-E5637F4EC5BE}">
      <dgm:prSet/>
      <dgm:spPr/>
      <dgm:t>
        <a:bodyPr/>
        <a:lstStyle/>
        <a:p>
          <a:endParaRPr lang="es-MX"/>
        </a:p>
      </dgm:t>
    </dgm:pt>
    <dgm:pt modelId="{551E32D1-FA75-483A-9B28-E08F73FD2B64}">
      <dgm:prSet phldrT="[Texto]" custT="1"/>
      <dgm:spPr/>
      <dgm:t>
        <a:bodyPr/>
        <a:lstStyle/>
        <a:p>
          <a:r>
            <a:rPr lang="es-MX" sz="2000" dirty="0"/>
            <a:t>10%</a:t>
          </a:r>
        </a:p>
        <a:p>
          <a:r>
            <a:rPr lang="es-MX" sz="2000" dirty="0" err="1"/>
            <a:t>Emer</a:t>
          </a:r>
          <a:r>
            <a:rPr lang="es-MX" sz="2000" dirty="0"/>
            <a:t>-</a:t>
          </a:r>
        </a:p>
        <a:p>
          <a:r>
            <a:rPr lang="es-MX" sz="2000" dirty="0" err="1"/>
            <a:t>gencias</a:t>
          </a:r>
          <a:endParaRPr lang="es-MX" sz="2000" dirty="0"/>
        </a:p>
      </dgm:t>
    </dgm:pt>
    <dgm:pt modelId="{7B54FAEA-8B9B-4154-BB02-89854BCE003E}" type="parTrans" cxnId="{5D6FBC93-FE23-4363-90DC-68EAFA33BC39}">
      <dgm:prSet/>
      <dgm:spPr/>
      <dgm:t>
        <a:bodyPr/>
        <a:lstStyle/>
        <a:p>
          <a:endParaRPr lang="es-MX"/>
        </a:p>
      </dgm:t>
    </dgm:pt>
    <dgm:pt modelId="{0D17640F-0E2E-4059-9457-A565B3C97700}" type="sibTrans" cxnId="{5D6FBC93-FE23-4363-90DC-68EAFA33BC39}">
      <dgm:prSet/>
      <dgm:spPr/>
      <dgm:t>
        <a:bodyPr/>
        <a:lstStyle/>
        <a:p>
          <a:endParaRPr lang="es-MX"/>
        </a:p>
      </dgm:t>
    </dgm:pt>
    <dgm:pt modelId="{A37313F0-5859-4FAB-BA54-5A63AC8B3524}">
      <dgm:prSet phldrT="[Texto]"/>
      <dgm:spPr/>
      <dgm:t>
        <a:bodyPr/>
        <a:lstStyle/>
        <a:p>
          <a:r>
            <a:rPr lang="es-MX" dirty="0"/>
            <a:t>10%</a:t>
          </a:r>
        </a:p>
        <a:p>
          <a:r>
            <a:rPr lang="es-MX" dirty="0"/>
            <a:t>Ahorro</a:t>
          </a:r>
        </a:p>
      </dgm:t>
    </dgm:pt>
    <dgm:pt modelId="{A4BE045C-7118-4165-9CC9-F03BA50A82CA}" type="parTrans" cxnId="{2EB59E86-A16F-45DF-B250-EC52CB1D6369}">
      <dgm:prSet/>
      <dgm:spPr/>
      <dgm:t>
        <a:bodyPr/>
        <a:lstStyle/>
        <a:p>
          <a:endParaRPr lang="es-MX"/>
        </a:p>
      </dgm:t>
    </dgm:pt>
    <dgm:pt modelId="{A2986241-4288-454A-BE34-E7B4D05A1B82}" type="sibTrans" cxnId="{2EB59E86-A16F-45DF-B250-EC52CB1D6369}">
      <dgm:prSet/>
      <dgm:spPr/>
      <dgm:t>
        <a:bodyPr/>
        <a:lstStyle/>
        <a:p>
          <a:endParaRPr lang="es-MX"/>
        </a:p>
      </dgm:t>
    </dgm:pt>
    <dgm:pt modelId="{6A398A3F-4A20-4A7D-AA83-1F9B8D93178E}" type="pres">
      <dgm:prSet presAssocID="{13CA4284-9BFB-4BB8-9DF1-1FAE5BC31DBB}" presName="compositeShape" presStyleCnt="0">
        <dgm:presLayoutVars>
          <dgm:chMax val="7"/>
          <dgm:dir/>
          <dgm:resizeHandles val="exact"/>
        </dgm:presLayoutVars>
      </dgm:prSet>
      <dgm:spPr/>
    </dgm:pt>
    <dgm:pt modelId="{00CB32D4-4DB3-4750-B73A-9D4752B3826E}" type="pres">
      <dgm:prSet presAssocID="{13CA4284-9BFB-4BB8-9DF1-1FAE5BC31DBB}" presName="wedge1" presStyleLbl="node1" presStyleIdx="0" presStyleCnt="3" custLinFactNeighborY="1156"/>
      <dgm:spPr/>
    </dgm:pt>
    <dgm:pt modelId="{5302C3E2-9944-4CEB-AE79-EDA48004CB29}" type="pres">
      <dgm:prSet presAssocID="{13CA4284-9BFB-4BB8-9DF1-1FAE5BC31DB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375A30D-1A25-4972-A175-3E9AA80F9C80}" type="pres">
      <dgm:prSet presAssocID="{13CA4284-9BFB-4BB8-9DF1-1FAE5BC31DBB}" presName="wedge2" presStyleLbl="node1" presStyleIdx="1" presStyleCnt="3"/>
      <dgm:spPr/>
    </dgm:pt>
    <dgm:pt modelId="{731BABEE-BD4B-47FE-9928-6A124D12E445}" type="pres">
      <dgm:prSet presAssocID="{13CA4284-9BFB-4BB8-9DF1-1FAE5BC31DB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24B604B-85AD-4769-B9CC-59F1B9CFB517}" type="pres">
      <dgm:prSet presAssocID="{13CA4284-9BFB-4BB8-9DF1-1FAE5BC31DBB}" presName="wedge3" presStyleLbl="node1" presStyleIdx="2" presStyleCnt="3"/>
      <dgm:spPr/>
    </dgm:pt>
    <dgm:pt modelId="{8320AF6B-09D3-4BEB-A0DC-307D7C46B56F}" type="pres">
      <dgm:prSet presAssocID="{13CA4284-9BFB-4BB8-9DF1-1FAE5BC31DB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8D55402-C151-440E-BAAC-D7DAD6E0D73C}" type="presOf" srcId="{551E32D1-FA75-483A-9B28-E08F73FD2B64}" destId="{D375A30D-1A25-4972-A175-3E9AA80F9C80}" srcOrd="0" destOrd="0" presId="urn:microsoft.com/office/officeart/2005/8/layout/chart3"/>
    <dgm:cxn modelId="{D863E51F-87DF-4FD1-96BE-9A3DFE5B6F9D}" type="presOf" srcId="{73C86019-86B6-469C-862A-020375D26F3A}" destId="{00CB32D4-4DB3-4750-B73A-9D4752B3826E}" srcOrd="0" destOrd="0" presId="urn:microsoft.com/office/officeart/2005/8/layout/chart3"/>
    <dgm:cxn modelId="{5E39A02D-67C4-481B-B2A8-5CD6EB1D00B2}" type="presOf" srcId="{73C86019-86B6-469C-862A-020375D26F3A}" destId="{5302C3E2-9944-4CEB-AE79-EDA48004CB29}" srcOrd="1" destOrd="0" presId="urn:microsoft.com/office/officeart/2005/8/layout/chart3"/>
    <dgm:cxn modelId="{FB91CB44-2D1E-40E8-B0EF-E5637F4EC5BE}" srcId="{13CA4284-9BFB-4BB8-9DF1-1FAE5BC31DBB}" destId="{73C86019-86B6-469C-862A-020375D26F3A}" srcOrd="0" destOrd="0" parTransId="{A80F28DD-DBEF-46F9-9B7C-CF67F5EDCAF9}" sibTransId="{5FD52A1E-34D0-44C9-A1F4-D5B3007FA085}"/>
    <dgm:cxn modelId="{C1AB7158-3A93-4442-9A09-2065D359DBF2}" type="presOf" srcId="{13CA4284-9BFB-4BB8-9DF1-1FAE5BC31DBB}" destId="{6A398A3F-4A20-4A7D-AA83-1F9B8D93178E}" srcOrd="0" destOrd="0" presId="urn:microsoft.com/office/officeart/2005/8/layout/chart3"/>
    <dgm:cxn modelId="{2EB59E86-A16F-45DF-B250-EC52CB1D6369}" srcId="{13CA4284-9BFB-4BB8-9DF1-1FAE5BC31DBB}" destId="{A37313F0-5859-4FAB-BA54-5A63AC8B3524}" srcOrd="2" destOrd="0" parTransId="{A4BE045C-7118-4165-9CC9-F03BA50A82CA}" sibTransId="{A2986241-4288-454A-BE34-E7B4D05A1B82}"/>
    <dgm:cxn modelId="{5D6FBC93-FE23-4363-90DC-68EAFA33BC39}" srcId="{13CA4284-9BFB-4BB8-9DF1-1FAE5BC31DBB}" destId="{551E32D1-FA75-483A-9B28-E08F73FD2B64}" srcOrd="1" destOrd="0" parTransId="{7B54FAEA-8B9B-4154-BB02-89854BCE003E}" sibTransId="{0D17640F-0E2E-4059-9457-A565B3C97700}"/>
    <dgm:cxn modelId="{16EC89BA-AA4A-4CF8-BAB1-47231251DEE1}" type="presOf" srcId="{551E32D1-FA75-483A-9B28-E08F73FD2B64}" destId="{731BABEE-BD4B-47FE-9928-6A124D12E445}" srcOrd="1" destOrd="0" presId="urn:microsoft.com/office/officeart/2005/8/layout/chart3"/>
    <dgm:cxn modelId="{F414ABBC-391C-4CFD-9BA9-FB24E1847139}" type="presOf" srcId="{A37313F0-5859-4FAB-BA54-5A63AC8B3524}" destId="{724B604B-85AD-4769-B9CC-59F1B9CFB517}" srcOrd="0" destOrd="0" presId="urn:microsoft.com/office/officeart/2005/8/layout/chart3"/>
    <dgm:cxn modelId="{A889A0EA-3612-435A-BF37-3433D0F48189}" type="presOf" srcId="{A37313F0-5859-4FAB-BA54-5A63AC8B3524}" destId="{8320AF6B-09D3-4BEB-A0DC-307D7C46B56F}" srcOrd="1" destOrd="0" presId="urn:microsoft.com/office/officeart/2005/8/layout/chart3"/>
    <dgm:cxn modelId="{F4EF9C7D-3403-4A66-AE49-32963F108E7C}" type="presParOf" srcId="{6A398A3F-4A20-4A7D-AA83-1F9B8D93178E}" destId="{00CB32D4-4DB3-4750-B73A-9D4752B3826E}" srcOrd="0" destOrd="0" presId="urn:microsoft.com/office/officeart/2005/8/layout/chart3"/>
    <dgm:cxn modelId="{8F6B2885-B9D6-47EB-83B5-3A93130808AB}" type="presParOf" srcId="{6A398A3F-4A20-4A7D-AA83-1F9B8D93178E}" destId="{5302C3E2-9944-4CEB-AE79-EDA48004CB29}" srcOrd="1" destOrd="0" presId="urn:microsoft.com/office/officeart/2005/8/layout/chart3"/>
    <dgm:cxn modelId="{7F9752AE-DF04-40C5-A8A4-0753F4EBB68E}" type="presParOf" srcId="{6A398A3F-4A20-4A7D-AA83-1F9B8D93178E}" destId="{D375A30D-1A25-4972-A175-3E9AA80F9C80}" srcOrd="2" destOrd="0" presId="urn:microsoft.com/office/officeart/2005/8/layout/chart3"/>
    <dgm:cxn modelId="{B86A5C3B-035C-41FF-B344-E7E6A585E478}" type="presParOf" srcId="{6A398A3F-4A20-4A7D-AA83-1F9B8D93178E}" destId="{731BABEE-BD4B-47FE-9928-6A124D12E445}" srcOrd="3" destOrd="0" presId="urn:microsoft.com/office/officeart/2005/8/layout/chart3"/>
    <dgm:cxn modelId="{13EE69A1-07E4-4F1D-A3DE-20515189B04E}" type="presParOf" srcId="{6A398A3F-4A20-4A7D-AA83-1F9B8D93178E}" destId="{724B604B-85AD-4769-B9CC-59F1B9CFB517}" srcOrd="4" destOrd="0" presId="urn:microsoft.com/office/officeart/2005/8/layout/chart3"/>
    <dgm:cxn modelId="{71F2F0F8-9F3A-4C30-A8CD-F2BCB30C7422}" type="presParOf" srcId="{6A398A3F-4A20-4A7D-AA83-1F9B8D93178E}" destId="{8320AF6B-09D3-4BEB-A0DC-307D7C46B56F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C7D91-62D7-4711-98D8-A86E36538E00}">
      <dsp:nvSpPr>
        <dsp:cNvPr id="0" name=""/>
        <dsp:cNvSpPr/>
      </dsp:nvSpPr>
      <dsp:spPr>
        <a:xfrm>
          <a:off x="0" y="738987"/>
          <a:ext cx="100583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52359E-798B-4FA8-92FE-6BD1C2DABEA0}">
      <dsp:nvSpPr>
        <dsp:cNvPr id="0" name=""/>
        <dsp:cNvSpPr/>
      </dsp:nvSpPr>
      <dsp:spPr>
        <a:xfrm>
          <a:off x="502428" y="60508"/>
          <a:ext cx="9490348" cy="8408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Respuesta hacia la vida ansiosa y exacerbada</a:t>
          </a:r>
        </a:p>
      </dsp:txBody>
      <dsp:txXfrm>
        <a:off x="543474" y="101554"/>
        <a:ext cx="9408256" cy="758747"/>
      </dsp:txXfrm>
    </dsp:sp>
    <dsp:sp modelId="{2643ED7F-59A1-495A-9A4B-D63B2161E6F2}">
      <dsp:nvSpPr>
        <dsp:cNvPr id="0" name=""/>
        <dsp:cNvSpPr/>
      </dsp:nvSpPr>
      <dsp:spPr>
        <a:xfrm>
          <a:off x="0" y="1990661"/>
          <a:ext cx="100583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822717"/>
              <a:satOff val="3566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51463-4CC1-4D20-A1DB-91CE431FC7E3}">
      <dsp:nvSpPr>
        <dsp:cNvPr id="0" name=""/>
        <dsp:cNvSpPr/>
      </dsp:nvSpPr>
      <dsp:spPr>
        <a:xfrm>
          <a:off x="498008" y="1075587"/>
          <a:ext cx="9557732" cy="1077433"/>
        </a:xfrm>
        <a:prstGeom prst="roundRect">
          <a:avLst/>
        </a:prstGeom>
        <a:solidFill>
          <a:schemeClr val="accent4">
            <a:hueOff val="822717"/>
            <a:satOff val="3566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Intención de hacer cambios y modificar las conductas neuróticas  A TRAVÉS DEL CONTROL… eso es neurótico</a:t>
          </a:r>
        </a:p>
      </dsp:txBody>
      <dsp:txXfrm>
        <a:off x="550604" y="1128183"/>
        <a:ext cx="9452540" cy="972241"/>
      </dsp:txXfrm>
    </dsp:sp>
    <dsp:sp modelId="{37BDBD25-87C0-4133-BD2E-B211F91355B3}">
      <dsp:nvSpPr>
        <dsp:cNvPr id="0" name=""/>
        <dsp:cNvSpPr/>
      </dsp:nvSpPr>
      <dsp:spPr>
        <a:xfrm>
          <a:off x="0" y="3413024"/>
          <a:ext cx="100583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1645434"/>
              <a:satOff val="7132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94F13-4F35-4A8C-A33C-2BA930C98C3A}">
      <dsp:nvSpPr>
        <dsp:cNvPr id="0" name=""/>
        <dsp:cNvSpPr/>
      </dsp:nvSpPr>
      <dsp:spPr>
        <a:xfrm>
          <a:off x="492115" y="2327261"/>
          <a:ext cx="9563951" cy="1248123"/>
        </a:xfrm>
        <a:prstGeom prst="roundRect">
          <a:avLst/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Querer, obsesivamente, hacer cambios… pero no es para cambiar sino para que los demás vean ¡QUE YA CAMBIASTE¡…eso es neurótico.</a:t>
          </a:r>
        </a:p>
      </dsp:txBody>
      <dsp:txXfrm>
        <a:off x="553043" y="2388189"/>
        <a:ext cx="9442095" cy="1126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DAA65-EA67-42A4-B295-F772DB72FFCB}">
      <dsp:nvSpPr>
        <dsp:cNvPr id="0" name=""/>
        <dsp:cNvSpPr/>
      </dsp:nvSpPr>
      <dsp:spPr>
        <a:xfrm>
          <a:off x="0" y="0"/>
          <a:ext cx="8644636" cy="1287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dirty="0"/>
            <a:t>El banco te llama y te abre un crédito</a:t>
          </a:r>
        </a:p>
      </dsp:txBody>
      <dsp:txXfrm>
        <a:off x="37718" y="37718"/>
        <a:ext cx="7255020" cy="1212343"/>
      </dsp:txXfrm>
    </dsp:sp>
    <dsp:sp modelId="{21A661AA-215D-469C-8C78-5C0305269F4E}">
      <dsp:nvSpPr>
        <dsp:cNvPr id="0" name=""/>
        <dsp:cNvSpPr/>
      </dsp:nvSpPr>
      <dsp:spPr>
        <a:xfrm>
          <a:off x="762761" y="1502409"/>
          <a:ext cx="8644636" cy="1287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dirty="0"/>
            <a:t>Tú gastas y disfrutas ahora</a:t>
          </a:r>
        </a:p>
      </dsp:txBody>
      <dsp:txXfrm>
        <a:off x="800479" y="1540127"/>
        <a:ext cx="6969381" cy="1212343"/>
      </dsp:txXfrm>
    </dsp:sp>
    <dsp:sp modelId="{78ABB634-AEFC-4186-8A67-3B4CFFC8AA1F}">
      <dsp:nvSpPr>
        <dsp:cNvPr id="0" name=""/>
        <dsp:cNvSpPr/>
      </dsp:nvSpPr>
      <dsp:spPr>
        <a:xfrm>
          <a:off x="1525523" y="3004819"/>
          <a:ext cx="8644636" cy="1287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dirty="0"/>
            <a:t>El banco te va a cobrar después, pero con intereses</a:t>
          </a:r>
        </a:p>
      </dsp:txBody>
      <dsp:txXfrm>
        <a:off x="1563241" y="3042537"/>
        <a:ext cx="6969381" cy="1212343"/>
      </dsp:txXfrm>
    </dsp:sp>
    <dsp:sp modelId="{040B7946-2033-4260-BD83-B974F1510CE0}">
      <dsp:nvSpPr>
        <dsp:cNvPr id="0" name=""/>
        <dsp:cNvSpPr/>
      </dsp:nvSpPr>
      <dsp:spPr>
        <a:xfrm>
          <a:off x="7807579" y="976566"/>
          <a:ext cx="837056" cy="8370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600" kern="1200"/>
        </a:p>
      </dsp:txBody>
      <dsp:txXfrm>
        <a:off x="7995917" y="976566"/>
        <a:ext cx="460380" cy="629885"/>
      </dsp:txXfrm>
    </dsp:sp>
    <dsp:sp modelId="{35484A07-8C07-415B-98FC-801F4F03DD81}">
      <dsp:nvSpPr>
        <dsp:cNvPr id="0" name=""/>
        <dsp:cNvSpPr/>
      </dsp:nvSpPr>
      <dsp:spPr>
        <a:xfrm>
          <a:off x="8570341" y="2470390"/>
          <a:ext cx="837056" cy="8370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600" kern="1200"/>
        </a:p>
      </dsp:txBody>
      <dsp:txXfrm>
        <a:off x="8758679" y="2470390"/>
        <a:ext cx="460380" cy="6298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DAA65-EA67-42A4-B295-F772DB72FFCB}">
      <dsp:nvSpPr>
        <dsp:cNvPr id="0" name=""/>
        <dsp:cNvSpPr/>
      </dsp:nvSpPr>
      <dsp:spPr>
        <a:xfrm>
          <a:off x="0" y="0"/>
          <a:ext cx="8644636" cy="1287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El banco te persigue y tú te escabulles</a:t>
          </a:r>
        </a:p>
      </dsp:txBody>
      <dsp:txXfrm>
        <a:off x="37718" y="37718"/>
        <a:ext cx="7255020" cy="1212343"/>
      </dsp:txXfrm>
    </dsp:sp>
    <dsp:sp modelId="{21A661AA-215D-469C-8C78-5C0305269F4E}">
      <dsp:nvSpPr>
        <dsp:cNvPr id="0" name=""/>
        <dsp:cNvSpPr/>
      </dsp:nvSpPr>
      <dsp:spPr>
        <a:xfrm>
          <a:off x="762761" y="1502409"/>
          <a:ext cx="8644636" cy="1287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El</a:t>
          </a:r>
          <a:r>
            <a:rPr lang="es-MX" sz="2800" kern="1200" baseline="0" dirty="0"/>
            <a:t> banco es una víctima: dice que tú eres un pagador moroso y fraudulento, que gastas lo que no tienes</a:t>
          </a:r>
          <a:endParaRPr lang="es-MX" sz="2800" kern="1200" dirty="0"/>
        </a:p>
      </dsp:txBody>
      <dsp:txXfrm>
        <a:off x="800479" y="1540127"/>
        <a:ext cx="6969381" cy="1212343"/>
      </dsp:txXfrm>
    </dsp:sp>
    <dsp:sp modelId="{78ABB634-AEFC-4186-8A67-3B4CFFC8AA1F}">
      <dsp:nvSpPr>
        <dsp:cNvPr id="0" name=""/>
        <dsp:cNvSpPr/>
      </dsp:nvSpPr>
      <dsp:spPr>
        <a:xfrm>
          <a:off x="1525523" y="3004819"/>
          <a:ext cx="8644636" cy="1287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Como los intereses son exagerados, no pagas. Te vas a buró de crédito y ya nadie confía en ti.</a:t>
          </a:r>
        </a:p>
      </dsp:txBody>
      <dsp:txXfrm>
        <a:off x="1563241" y="3042537"/>
        <a:ext cx="6969381" cy="1212343"/>
      </dsp:txXfrm>
    </dsp:sp>
    <dsp:sp modelId="{040B7946-2033-4260-BD83-B974F1510CE0}">
      <dsp:nvSpPr>
        <dsp:cNvPr id="0" name=""/>
        <dsp:cNvSpPr/>
      </dsp:nvSpPr>
      <dsp:spPr>
        <a:xfrm>
          <a:off x="7807579" y="976566"/>
          <a:ext cx="837056" cy="8370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/>
        </a:p>
      </dsp:txBody>
      <dsp:txXfrm>
        <a:off x="7995917" y="976566"/>
        <a:ext cx="460380" cy="629885"/>
      </dsp:txXfrm>
    </dsp:sp>
    <dsp:sp modelId="{35484A07-8C07-415B-98FC-801F4F03DD81}">
      <dsp:nvSpPr>
        <dsp:cNvPr id="0" name=""/>
        <dsp:cNvSpPr/>
      </dsp:nvSpPr>
      <dsp:spPr>
        <a:xfrm>
          <a:off x="8570341" y="2470390"/>
          <a:ext cx="837056" cy="8370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/>
        </a:p>
      </dsp:txBody>
      <dsp:txXfrm>
        <a:off x="8758679" y="2470390"/>
        <a:ext cx="460380" cy="6298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A36A3-0071-4D42-B560-6FAC54ACE645}">
      <dsp:nvSpPr>
        <dsp:cNvPr id="0" name=""/>
        <dsp:cNvSpPr/>
      </dsp:nvSpPr>
      <dsp:spPr>
        <a:xfrm>
          <a:off x="2881237" y="-17956"/>
          <a:ext cx="3003921" cy="26416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Víctima</a:t>
          </a:r>
        </a:p>
      </dsp:txBody>
      <dsp:txXfrm>
        <a:off x="3632217" y="1302844"/>
        <a:ext cx="1501961" cy="1320800"/>
      </dsp:txXfrm>
    </dsp:sp>
    <dsp:sp modelId="{CE1C001C-5B11-496F-B408-76AE6D09DAAC}">
      <dsp:nvSpPr>
        <dsp:cNvPr id="0" name=""/>
        <dsp:cNvSpPr/>
      </dsp:nvSpPr>
      <dsp:spPr>
        <a:xfrm>
          <a:off x="907565" y="2623643"/>
          <a:ext cx="3925734" cy="26416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Rescatador</a:t>
          </a:r>
        </a:p>
      </dsp:txBody>
      <dsp:txXfrm>
        <a:off x="1888999" y="3944443"/>
        <a:ext cx="1962867" cy="1320800"/>
      </dsp:txXfrm>
    </dsp:sp>
    <dsp:sp modelId="{86706243-EC74-4BCF-AF69-A1C01F878F47}">
      <dsp:nvSpPr>
        <dsp:cNvPr id="0" name=""/>
        <dsp:cNvSpPr/>
      </dsp:nvSpPr>
      <dsp:spPr>
        <a:xfrm rot="10800000">
          <a:off x="2876693" y="2623643"/>
          <a:ext cx="3013008" cy="26416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Relaciones </a:t>
          </a:r>
          <a:r>
            <a:rPr lang="es-MX" sz="2400" kern="1200" dirty="0" err="1"/>
            <a:t>codepen</a:t>
          </a:r>
          <a:r>
            <a:rPr lang="es-MX" sz="2400" kern="1200" dirty="0"/>
            <a:t>-dientes</a:t>
          </a:r>
        </a:p>
      </dsp:txBody>
      <dsp:txXfrm rot="10800000">
        <a:off x="3629945" y="2623643"/>
        <a:ext cx="1506504" cy="1320800"/>
      </dsp:txXfrm>
    </dsp:sp>
    <dsp:sp modelId="{7A946CC1-8D7B-4464-A967-DFACE5480840}">
      <dsp:nvSpPr>
        <dsp:cNvPr id="0" name=""/>
        <dsp:cNvSpPr/>
      </dsp:nvSpPr>
      <dsp:spPr>
        <a:xfrm>
          <a:off x="4155452" y="2561975"/>
          <a:ext cx="3360141" cy="2713425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Perseguidor</a:t>
          </a:r>
        </a:p>
      </dsp:txBody>
      <dsp:txXfrm>
        <a:off x="4995487" y="3918688"/>
        <a:ext cx="1680071" cy="13567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A36A3-0071-4D42-B560-6FAC54ACE645}">
      <dsp:nvSpPr>
        <dsp:cNvPr id="0" name=""/>
        <dsp:cNvSpPr/>
      </dsp:nvSpPr>
      <dsp:spPr>
        <a:xfrm>
          <a:off x="2881237" y="-33191"/>
          <a:ext cx="3003921" cy="26416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Víctima</a:t>
          </a:r>
        </a:p>
      </dsp:txBody>
      <dsp:txXfrm>
        <a:off x="3632217" y="1287609"/>
        <a:ext cx="1501961" cy="1320800"/>
      </dsp:txXfrm>
    </dsp:sp>
    <dsp:sp modelId="{CE1C001C-5B11-496F-B408-76AE6D09DAAC}">
      <dsp:nvSpPr>
        <dsp:cNvPr id="0" name=""/>
        <dsp:cNvSpPr/>
      </dsp:nvSpPr>
      <dsp:spPr>
        <a:xfrm>
          <a:off x="907565" y="2608408"/>
          <a:ext cx="3925734" cy="26416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Rescatador</a:t>
          </a:r>
        </a:p>
      </dsp:txBody>
      <dsp:txXfrm>
        <a:off x="1888999" y="3929208"/>
        <a:ext cx="1962867" cy="1320800"/>
      </dsp:txXfrm>
    </dsp:sp>
    <dsp:sp modelId="{86706243-EC74-4BCF-AF69-A1C01F878F47}">
      <dsp:nvSpPr>
        <dsp:cNvPr id="0" name=""/>
        <dsp:cNvSpPr/>
      </dsp:nvSpPr>
      <dsp:spPr>
        <a:xfrm rot="10800000">
          <a:off x="2876693" y="2608408"/>
          <a:ext cx="3013008" cy="26416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Relaciones </a:t>
          </a:r>
          <a:r>
            <a:rPr lang="es-MX" sz="2400" kern="1200" dirty="0" err="1"/>
            <a:t>codepen</a:t>
          </a:r>
          <a:r>
            <a:rPr lang="es-MX" sz="2400" kern="1200" dirty="0"/>
            <a:t>-dientes</a:t>
          </a:r>
        </a:p>
      </dsp:txBody>
      <dsp:txXfrm rot="10800000">
        <a:off x="3629945" y="2608408"/>
        <a:ext cx="1506504" cy="1320800"/>
      </dsp:txXfrm>
    </dsp:sp>
    <dsp:sp modelId="{7A946CC1-8D7B-4464-A967-DFACE5480840}">
      <dsp:nvSpPr>
        <dsp:cNvPr id="0" name=""/>
        <dsp:cNvSpPr/>
      </dsp:nvSpPr>
      <dsp:spPr>
        <a:xfrm>
          <a:off x="4155452" y="2506125"/>
          <a:ext cx="3360141" cy="2774366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Perseguidor</a:t>
          </a:r>
        </a:p>
      </dsp:txBody>
      <dsp:txXfrm>
        <a:off x="4995487" y="3893308"/>
        <a:ext cx="1680071" cy="13871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1F9DB-DEDC-446A-AF79-97FD46CF5C09}">
      <dsp:nvSpPr>
        <dsp:cNvPr id="0" name=""/>
        <dsp:cNvSpPr/>
      </dsp:nvSpPr>
      <dsp:spPr>
        <a:xfrm>
          <a:off x="754379" y="0"/>
          <a:ext cx="8549640" cy="40227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77916-0595-4E1F-A6DC-6A097B70F4F8}">
      <dsp:nvSpPr>
        <dsp:cNvPr id="0" name=""/>
        <dsp:cNvSpPr/>
      </dsp:nvSpPr>
      <dsp:spPr>
        <a:xfrm>
          <a:off x="10804" y="1206817"/>
          <a:ext cx="3237547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 dirty="0"/>
            <a:t>Si te llaman, vas</a:t>
          </a:r>
        </a:p>
      </dsp:txBody>
      <dsp:txXfrm>
        <a:off x="89353" y="1285366"/>
        <a:ext cx="3080449" cy="1451992"/>
      </dsp:txXfrm>
    </dsp:sp>
    <dsp:sp modelId="{C891858B-7627-4974-97D7-427805B93EE8}">
      <dsp:nvSpPr>
        <dsp:cNvPr id="0" name=""/>
        <dsp:cNvSpPr/>
      </dsp:nvSpPr>
      <dsp:spPr>
        <a:xfrm>
          <a:off x="3410426" y="1206817"/>
          <a:ext cx="3237547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 dirty="0"/>
            <a:t>Si te piden, das</a:t>
          </a:r>
        </a:p>
      </dsp:txBody>
      <dsp:txXfrm>
        <a:off x="3488975" y="1285366"/>
        <a:ext cx="3080449" cy="1451992"/>
      </dsp:txXfrm>
    </dsp:sp>
    <dsp:sp modelId="{8A0F4868-2635-44C1-BE4C-F1EEC14E68B8}">
      <dsp:nvSpPr>
        <dsp:cNvPr id="0" name=""/>
        <dsp:cNvSpPr/>
      </dsp:nvSpPr>
      <dsp:spPr>
        <a:xfrm>
          <a:off x="6810047" y="1206817"/>
          <a:ext cx="3237547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 dirty="0"/>
            <a:t>Y si no, te quedas donde estás</a:t>
          </a:r>
        </a:p>
      </dsp:txBody>
      <dsp:txXfrm>
        <a:off x="6888596" y="1285366"/>
        <a:ext cx="3080449" cy="14519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8CDCC-766A-442E-B861-00397EFB6814}">
      <dsp:nvSpPr>
        <dsp:cNvPr id="0" name=""/>
        <dsp:cNvSpPr/>
      </dsp:nvSpPr>
      <dsp:spPr>
        <a:xfrm>
          <a:off x="0" y="0"/>
          <a:ext cx="8314944" cy="9074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900" kern="1200" dirty="0"/>
            <a:t>Clara</a:t>
          </a:r>
        </a:p>
      </dsp:txBody>
      <dsp:txXfrm>
        <a:off x="26580" y="26580"/>
        <a:ext cx="7259006" cy="854331"/>
      </dsp:txXfrm>
    </dsp:sp>
    <dsp:sp modelId="{7643ED13-B0F3-49AD-AD78-4B67739F17CE}">
      <dsp:nvSpPr>
        <dsp:cNvPr id="0" name=""/>
        <dsp:cNvSpPr/>
      </dsp:nvSpPr>
      <dsp:spPr>
        <a:xfrm>
          <a:off x="696376" y="1072489"/>
          <a:ext cx="8314944" cy="907491"/>
        </a:xfrm>
        <a:prstGeom prst="roundRect">
          <a:avLst>
            <a:gd name="adj" fmla="val 10000"/>
          </a:avLst>
        </a:prstGeom>
        <a:solidFill>
          <a:schemeClr val="accent4">
            <a:hueOff val="548478"/>
            <a:satOff val="2377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900" kern="1200" dirty="0"/>
            <a:t>Directa</a:t>
          </a:r>
        </a:p>
      </dsp:txBody>
      <dsp:txXfrm>
        <a:off x="722956" y="1099069"/>
        <a:ext cx="6975538" cy="854331"/>
      </dsp:txXfrm>
    </dsp:sp>
    <dsp:sp modelId="{E413ABF7-88E4-4437-ABFB-D350EE71B585}">
      <dsp:nvSpPr>
        <dsp:cNvPr id="0" name=""/>
        <dsp:cNvSpPr/>
      </dsp:nvSpPr>
      <dsp:spPr>
        <a:xfrm>
          <a:off x="1382359" y="2144979"/>
          <a:ext cx="8314944" cy="907491"/>
        </a:xfrm>
        <a:prstGeom prst="roundRect">
          <a:avLst>
            <a:gd name="adj" fmla="val 10000"/>
          </a:avLst>
        </a:prstGeom>
        <a:solidFill>
          <a:schemeClr val="accent4">
            <a:hueOff val="1096956"/>
            <a:satOff val="4755"/>
            <a:lumOff val="313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900" kern="1200" dirty="0"/>
            <a:t>Honesta</a:t>
          </a:r>
        </a:p>
      </dsp:txBody>
      <dsp:txXfrm>
        <a:off x="1408939" y="2171559"/>
        <a:ext cx="6985931" cy="854331"/>
      </dsp:txXfrm>
    </dsp:sp>
    <dsp:sp modelId="{AB2832A0-178D-4049-95CD-8F15687ABFC1}">
      <dsp:nvSpPr>
        <dsp:cNvPr id="0" name=""/>
        <dsp:cNvSpPr/>
      </dsp:nvSpPr>
      <dsp:spPr>
        <a:xfrm>
          <a:off x="2078735" y="3217468"/>
          <a:ext cx="8314944" cy="907491"/>
        </a:xfrm>
        <a:prstGeom prst="roundRect">
          <a:avLst>
            <a:gd name="adj" fmla="val 10000"/>
          </a:avLst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900" kern="1200" dirty="0"/>
            <a:t>Respetuosa</a:t>
          </a:r>
        </a:p>
      </dsp:txBody>
      <dsp:txXfrm>
        <a:off x="2105315" y="3244048"/>
        <a:ext cx="6975538" cy="854331"/>
      </dsp:txXfrm>
    </dsp:sp>
    <dsp:sp modelId="{00389C34-D8AF-44A2-8DF8-F8BA8F6F6CE6}">
      <dsp:nvSpPr>
        <dsp:cNvPr id="0" name=""/>
        <dsp:cNvSpPr/>
      </dsp:nvSpPr>
      <dsp:spPr>
        <a:xfrm>
          <a:off x="7725074" y="695055"/>
          <a:ext cx="589869" cy="58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>
        <a:off x="7857795" y="695055"/>
        <a:ext cx="324427" cy="443876"/>
      </dsp:txXfrm>
    </dsp:sp>
    <dsp:sp modelId="{243CD862-6741-49E9-8D74-2765CCF1B437}">
      <dsp:nvSpPr>
        <dsp:cNvPr id="0" name=""/>
        <dsp:cNvSpPr/>
      </dsp:nvSpPr>
      <dsp:spPr>
        <a:xfrm>
          <a:off x="8421451" y="1767545"/>
          <a:ext cx="589869" cy="58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137363"/>
            <a:satOff val="4261"/>
            <a:lumOff val="55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1137363"/>
              <a:satOff val="4261"/>
              <a:lumOff val="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>
        <a:off x="8554172" y="1767545"/>
        <a:ext cx="324427" cy="443876"/>
      </dsp:txXfrm>
    </dsp:sp>
    <dsp:sp modelId="{06E235C9-1863-43CE-985F-75B4688621B6}">
      <dsp:nvSpPr>
        <dsp:cNvPr id="0" name=""/>
        <dsp:cNvSpPr/>
      </dsp:nvSpPr>
      <dsp:spPr>
        <a:xfrm>
          <a:off x="9107434" y="2840034"/>
          <a:ext cx="589869" cy="58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2274726"/>
            <a:satOff val="8522"/>
            <a:lumOff val="110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2274726"/>
              <a:satOff val="8522"/>
              <a:lumOff val="1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>
        <a:off x="9240155" y="2840034"/>
        <a:ext cx="324427" cy="4438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B32D4-4DB3-4750-B73A-9D4752B3826E}">
      <dsp:nvSpPr>
        <dsp:cNvPr id="0" name=""/>
        <dsp:cNvSpPr/>
      </dsp:nvSpPr>
      <dsp:spPr>
        <a:xfrm>
          <a:off x="375379" y="227247"/>
          <a:ext cx="2472308" cy="2472308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10%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 err="1"/>
            <a:t>Inver-sión</a:t>
          </a:r>
          <a:endParaRPr lang="es-MX" sz="2000" kern="1200" dirty="0"/>
        </a:p>
      </dsp:txBody>
      <dsp:txXfrm>
        <a:off x="1719549" y="683447"/>
        <a:ext cx="838818" cy="824102"/>
      </dsp:txXfrm>
    </dsp:sp>
    <dsp:sp modelId="{D375A30D-1A25-4972-A175-3E9AA80F9C80}">
      <dsp:nvSpPr>
        <dsp:cNvPr id="0" name=""/>
        <dsp:cNvSpPr/>
      </dsp:nvSpPr>
      <dsp:spPr>
        <a:xfrm>
          <a:off x="247937" y="272248"/>
          <a:ext cx="2472308" cy="2472308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10%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 err="1"/>
            <a:t>Emer</a:t>
          </a:r>
          <a:r>
            <a:rPr lang="es-MX" sz="2000" kern="1200" dirty="0"/>
            <a:t>-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 err="1"/>
            <a:t>gencias</a:t>
          </a:r>
          <a:endParaRPr lang="es-MX" sz="2000" kern="1200" dirty="0"/>
        </a:p>
      </dsp:txBody>
      <dsp:txXfrm>
        <a:off x="924879" y="1832156"/>
        <a:ext cx="1118425" cy="765238"/>
      </dsp:txXfrm>
    </dsp:sp>
    <dsp:sp modelId="{724B604B-85AD-4769-B9CC-59F1B9CFB517}">
      <dsp:nvSpPr>
        <dsp:cNvPr id="0" name=""/>
        <dsp:cNvSpPr/>
      </dsp:nvSpPr>
      <dsp:spPr>
        <a:xfrm>
          <a:off x="247937" y="272248"/>
          <a:ext cx="2472308" cy="2472308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10%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Ahorro</a:t>
          </a:r>
        </a:p>
      </dsp:txBody>
      <dsp:txXfrm>
        <a:off x="512827" y="757880"/>
        <a:ext cx="838818" cy="824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5C927-D1BA-4B79-8687-A6D026474371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225F9-620A-4164-A103-09C76CDECF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79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46d953442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46d953442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5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99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73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065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77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86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08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3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42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05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55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56B3002-AFFD-4E1A-AA48-A46D5BD26C0C}" type="datetimeFigureOut">
              <a:rPr lang="es-MX" smtClean="0"/>
              <a:t>20/11/2020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A86B9A-C12B-4D35-A075-F87A66B5209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8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image" Target="../media/image8.jpeg"/><Relationship Id="rId9" Type="http://schemas.microsoft.com/office/2007/relationships/diagramDrawing" Target="../diagrams/drawing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esultado de imagen para logo gobierno de coahuila">
            <a:extLst>
              <a:ext uri="{FF2B5EF4-FFF2-40B4-BE49-F238E27FC236}">
                <a16:creationId xmlns:a16="http://schemas.microsoft.com/office/drawing/2014/main" id="{8425F92E-771B-45C2-A619-1E85737E45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0"/>
          <a:stretch/>
        </p:blipFill>
        <p:spPr bwMode="auto">
          <a:xfrm>
            <a:off x="1871110" y="65633"/>
            <a:ext cx="2701285" cy="7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C7F994B-691E-41ED-B339-F5BF0AAE4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07" y="5742106"/>
            <a:ext cx="4969620" cy="642188"/>
          </a:xfrm>
          <a:prstGeom prst="rect">
            <a:avLst/>
          </a:prstGeom>
        </p:spPr>
      </p:pic>
      <p:pic>
        <p:nvPicPr>
          <p:cNvPr id="10" name="Picture 8" descr="Imagen relacionada">
            <a:extLst>
              <a:ext uri="{FF2B5EF4-FFF2-40B4-BE49-F238E27FC236}">
                <a16:creationId xmlns:a16="http://schemas.microsoft.com/office/drawing/2014/main" id="{1FA63757-F42D-4A8F-B615-7FFD6B7BE9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2" t="35927" b="35875"/>
          <a:stretch/>
        </p:blipFill>
        <p:spPr bwMode="auto">
          <a:xfrm>
            <a:off x="6096000" y="224309"/>
            <a:ext cx="1125245" cy="42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329DE13-55E4-48AE-8852-217842F919D6}"/>
              </a:ext>
            </a:extLst>
          </p:cNvPr>
          <p:cNvSpPr/>
          <p:nvPr/>
        </p:nvSpPr>
        <p:spPr>
          <a:xfrm>
            <a:off x="8968729" y="203798"/>
            <a:ext cx="10759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solidFill>
                  <a:srgbClr val="8C2845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PNCE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BB6E402A-06D8-4F3C-B084-6518EB2A67A1}"/>
              </a:ext>
            </a:extLst>
          </p:cNvPr>
          <p:cNvSpPr txBox="1">
            <a:spLocks/>
          </p:cNvSpPr>
          <p:nvPr/>
        </p:nvSpPr>
        <p:spPr>
          <a:xfrm>
            <a:off x="1988906" y="1181529"/>
            <a:ext cx="8214188" cy="440761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s-MX" sz="4800" dirty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BCFEB1C4-C9D7-4F87-B1BE-DD5550E16B6A}"/>
              </a:ext>
            </a:extLst>
          </p:cNvPr>
          <p:cNvSpPr txBox="1">
            <a:spLocks/>
          </p:cNvSpPr>
          <p:nvPr/>
        </p:nvSpPr>
        <p:spPr>
          <a:xfrm>
            <a:off x="752475" y="2078845"/>
            <a:ext cx="11109325" cy="165576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7200" dirty="0">
                <a:solidFill>
                  <a:schemeClr val="tx1"/>
                </a:solidFill>
              </a:rPr>
              <a:t>Educación financiera y liderazgo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F1FFB98-E486-43A8-9512-C1BEA63B8129}"/>
              </a:ext>
            </a:extLst>
          </p:cNvPr>
          <p:cNvSpPr/>
          <p:nvPr/>
        </p:nvSpPr>
        <p:spPr>
          <a:xfrm>
            <a:off x="8979950" y="568690"/>
            <a:ext cx="1064715" cy="1538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" dirty="0">
                <a:ln w="0"/>
                <a:solidFill>
                  <a:srgbClr val="BE9E66"/>
                </a:solidFill>
                <a:latin typeface="Tw Cen MT" panose="020B0602020104020603"/>
              </a:rPr>
              <a:t>Programa Nacional de Convivencia Escolar</a:t>
            </a:r>
          </a:p>
        </p:txBody>
      </p:sp>
    </p:spTree>
    <p:extLst>
      <p:ext uri="{BB962C8B-B14F-4D97-AF65-F5344CB8AC3E}">
        <p14:creationId xmlns:p14="http://schemas.microsoft.com/office/powerpoint/2010/main" val="3149614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AC5C1A9-6F4E-4ED2-9651-41593FD3BB72}"/>
              </a:ext>
            </a:extLst>
          </p:cNvPr>
          <p:cNvGraphicFramePr/>
          <p:nvPr/>
        </p:nvGraphicFramePr>
        <p:xfrm>
          <a:off x="1940560" y="568961"/>
          <a:ext cx="8483600" cy="528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5BAC1DB-E2C3-4E97-829C-01036CEDECE3}"/>
              </a:ext>
            </a:extLst>
          </p:cNvPr>
          <p:cNvSpPr txBox="1"/>
          <p:nvPr/>
        </p:nvSpPr>
        <p:spPr>
          <a:xfrm>
            <a:off x="495300" y="395615"/>
            <a:ext cx="24818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TRIÁNGULO DE </a:t>
            </a:r>
          </a:p>
          <a:p>
            <a:r>
              <a:rPr lang="es-MX" sz="2800" dirty="0"/>
              <a:t>KARPMAN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DEA35696-3CF4-4A67-B030-CB80569B6B38}"/>
              </a:ext>
            </a:extLst>
          </p:cNvPr>
          <p:cNvSpPr/>
          <p:nvPr/>
        </p:nvSpPr>
        <p:spPr>
          <a:xfrm>
            <a:off x="1940560" y="395614"/>
            <a:ext cx="8483600" cy="628966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2347DDB-8500-4A7B-95D1-17E50C08138A}"/>
              </a:ext>
            </a:extLst>
          </p:cNvPr>
          <p:cNvSpPr/>
          <p:nvPr/>
        </p:nvSpPr>
        <p:spPr>
          <a:xfrm>
            <a:off x="1686560" y="395614"/>
            <a:ext cx="8483600" cy="606677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810B920-D7B6-4506-AA1B-65EAE90F26D1}"/>
              </a:ext>
            </a:extLst>
          </p:cNvPr>
          <p:cNvSpPr/>
          <p:nvPr/>
        </p:nvSpPr>
        <p:spPr>
          <a:xfrm>
            <a:off x="2103120" y="568335"/>
            <a:ext cx="8483600" cy="628966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4FF0E24-2590-49F5-9DB9-491A240C27AD}"/>
              </a:ext>
            </a:extLst>
          </p:cNvPr>
          <p:cNvSpPr txBox="1"/>
          <p:nvPr/>
        </p:nvSpPr>
        <p:spPr>
          <a:xfrm>
            <a:off x="10088880" y="5464776"/>
            <a:ext cx="1888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ABUSADOR/A</a:t>
            </a:r>
          </a:p>
        </p:txBody>
      </p:sp>
    </p:spTree>
    <p:extLst>
      <p:ext uri="{BB962C8B-B14F-4D97-AF65-F5344CB8AC3E}">
        <p14:creationId xmlns:p14="http://schemas.microsoft.com/office/powerpoint/2010/main" val="116125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2F0F1-1441-4D2C-A564-1DBF6DEF5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Ausencia de un sistema saludable de límites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9AAA10-5218-4B81-A47B-468B7FFDD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3200" dirty="0"/>
              <a:t>Control negativo de todo (</a:t>
            </a:r>
            <a:r>
              <a:rPr lang="es-MX" sz="3200" dirty="0" err="1"/>
              <a:t>hipercontrol</a:t>
            </a:r>
            <a:r>
              <a:rPr lang="es-MX" sz="32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200" dirty="0"/>
              <a:t>Resentimiento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200" dirty="0"/>
              <a:t>Evasiones psicosomáticas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200" dirty="0"/>
              <a:t>Espiritualidad dañada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3200" dirty="0"/>
              <a:t>Incapacidad de mantener relaciones de pareja, familiares, sociales y laborales saludables</a:t>
            </a:r>
          </a:p>
          <a:p>
            <a:pPr marL="0" indent="0" algn="r">
              <a:buNone/>
            </a:pPr>
            <a:r>
              <a:rPr lang="es-MX" sz="3200" dirty="0"/>
              <a:t>Pía Melody</a:t>
            </a:r>
          </a:p>
        </p:txBody>
      </p:sp>
    </p:spTree>
    <p:extLst>
      <p:ext uri="{BB962C8B-B14F-4D97-AF65-F5344CB8AC3E}">
        <p14:creationId xmlns:p14="http://schemas.microsoft.com/office/powerpoint/2010/main" val="166118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A3EF6E-649E-4FFC-9F90-858F3497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Sistema saludable de límites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66EA90-22CD-428C-B0DA-9694F8CE5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/>
              <a:t>Personas con límites saludables: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2400" dirty="0"/>
              <a:t>Es responsable de lo que piensa, siente y hace.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2400" dirty="0"/>
              <a:t>Sabe que nadie pude hacerle sentir, pensar o hacer nada que no se quiera.</a:t>
            </a:r>
          </a:p>
          <a:p>
            <a:endParaRPr lang="es-MX" sz="2400" dirty="0"/>
          </a:p>
          <a:p>
            <a:r>
              <a:rPr lang="es-MX" sz="3200" dirty="0"/>
              <a:t>Personas con límites dañados: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2400" dirty="0"/>
              <a:t>Culpa a los demás por lo que piensa, siente o hace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2400" dirty="0"/>
              <a:t>En muchas ocasiones toma la responsabilidad por los pensamientos, sentimientos y conductas de los demás.</a:t>
            </a:r>
          </a:p>
        </p:txBody>
      </p:sp>
    </p:spTree>
    <p:extLst>
      <p:ext uri="{BB962C8B-B14F-4D97-AF65-F5344CB8AC3E}">
        <p14:creationId xmlns:p14="http://schemas.microsoft.com/office/powerpoint/2010/main" val="1390275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23981D-1A8A-494E-B1C5-B0B4175A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¿Cómo romper el círculo tóxico?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1D483AB-5AC8-40A5-84E1-A3F10D8A03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6757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9206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50E00-1E71-4810-8708-643CBD78E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Comunicación asertiva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15EA7551-FCA9-41DC-B595-10864AA09605}"/>
              </a:ext>
            </a:extLst>
          </p:cNvPr>
          <p:cNvGraphicFramePr/>
          <p:nvPr/>
        </p:nvGraphicFramePr>
        <p:xfrm>
          <a:off x="1097280" y="1920241"/>
          <a:ext cx="10393680" cy="4124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0957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1E41434-6971-4ED6-8B7E-6975CA11EEA1}"/>
              </a:ext>
            </a:extLst>
          </p:cNvPr>
          <p:cNvSpPr txBox="1"/>
          <p:nvPr/>
        </p:nvSpPr>
        <p:spPr>
          <a:xfrm>
            <a:off x="3051312" y="1444488"/>
            <a:ext cx="683480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400" dirty="0"/>
              <a:t>Ahorrar significa guardar dinero en un lugar seguro para utilizarlo en el futuro…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930860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ACEFCA6-70E1-4ED5-84AF-3C0DC26CDF9A}"/>
              </a:ext>
            </a:extLst>
          </p:cNvPr>
          <p:cNvSpPr txBox="1"/>
          <p:nvPr/>
        </p:nvSpPr>
        <p:spPr>
          <a:xfrm>
            <a:off x="424069" y="1351722"/>
            <a:ext cx="11339306" cy="4420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GASTAR</a:t>
            </a:r>
            <a:r>
              <a:rPr lang="es-E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significa utilizar el dinero para un beneficio personal pero que NO generará otro negocio ni ganancia.</a:t>
            </a:r>
            <a:endParaRPr lang="es-ES" sz="36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INVERTIR</a:t>
            </a:r>
            <a:r>
              <a:rPr lang="es-E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significa poner a trabajar tu dinero para hacer crecer tu negocio y obtener ganancias en el futuro.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ejemplo: cuando te compras una pantalla de plasma, estás gastando en algo que te gusta, pero no lo estás invirtiendo.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79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2486288-5492-4092-B9DC-3F683E56EC86}"/>
              </a:ext>
            </a:extLst>
          </p:cNvPr>
          <p:cNvSpPr txBox="1"/>
          <p:nvPr/>
        </p:nvSpPr>
        <p:spPr>
          <a:xfrm>
            <a:off x="1232452" y="967409"/>
            <a:ext cx="83488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800" dirty="0"/>
              <a:t>Recuerda: la diferencia entre </a:t>
            </a:r>
            <a:r>
              <a:rPr lang="es-ES" sz="4800" b="1" dirty="0"/>
              <a:t>gastar </a:t>
            </a:r>
            <a:r>
              <a:rPr lang="es-ES" sz="4800" dirty="0"/>
              <a:t>e invertir es que gastar te da </a:t>
            </a:r>
            <a:r>
              <a:rPr lang="es-ES" sz="4800" u="sng" dirty="0"/>
              <a:t>SATISFACCIÓN</a:t>
            </a:r>
            <a:r>
              <a:rPr lang="es-ES" sz="4800" dirty="0"/>
              <a:t>, pero no ayuda a crecer tu economía. En cambio </a:t>
            </a:r>
            <a:r>
              <a:rPr lang="es-ES" sz="4800" b="1" dirty="0"/>
              <a:t>ahorrar </a:t>
            </a:r>
            <a:r>
              <a:rPr lang="es-ES" sz="4800" dirty="0"/>
              <a:t>e </a:t>
            </a:r>
            <a:r>
              <a:rPr lang="es-ES" sz="4800" b="1" dirty="0"/>
              <a:t>invertir</a:t>
            </a:r>
            <a:r>
              <a:rPr lang="es-ES" sz="4800" dirty="0"/>
              <a:t> mejorará tu vida financiera o tu negocio.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900912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 errores que cometes al hacer huevo estrellado, ¡por eso se rompe la yema!">
            <a:extLst>
              <a:ext uri="{FF2B5EF4-FFF2-40B4-BE49-F238E27FC236}">
                <a16:creationId xmlns:a16="http://schemas.microsoft.com/office/drawing/2014/main" id="{067D020A-65A4-46E4-9E55-D132EF80D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02" b="89509" l="15698" r="87209">
                        <a14:backgroundMark x1="60320" y1="86161" x2="77180" y2="81027"/>
                        <a14:backgroundMark x1="60610" y1="86161" x2="60756" y2="832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3150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0838507-5E67-4B3A-AA8D-944A125F1A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1002780"/>
              </p:ext>
            </p:extLst>
          </p:nvPr>
        </p:nvGraphicFramePr>
        <p:xfrm>
          <a:off x="3933825" y="2495550"/>
          <a:ext cx="3095625" cy="2943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E5EB1C7E-9B00-4C62-AA4C-DB21452B7674}"/>
              </a:ext>
            </a:extLst>
          </p:cNvPr>
          <p:cNvSpPr txBox="1"/>
          <p:nvPr/>
        </p:nvSpPr>
        <p:spPr>
          <a:xfrm>
            <a:off x="3933826" y="634396"/>
            <a:ext cx="175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70%</a:t>
            </a:r>
          </a:p>
          <a:p>
            <a:r>
              <a:rPr lang="es-MX" sz="3200" dirty="0"/>
              <a:t>Gasto corriente</a:t>
            </a:r>
          </a:p>
        </p:txBody>
      </p:sp>
    </p:spTree>
    <p:extLst>
      <p:ext uri="{BB962C8B-B14F-4D97-AF65-F5344CB8AC3E}">
        <p14:creationId xmlns:p14="http://schemas.microsoft.com/office/powerpoint/2010/main" val="16202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3C31D-4CBC-4668-8660-EC72FE3F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 tú ganas $10,000.00 cada mes…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EE297A-112C-4936-B74F-6E0B74554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3600" dirty="0"/>
              <a:t>$7,000 = Gasto corriente</a:t>
            </a:r>
          </a:p>
          <a:p>
            <a:endParaRPr lang="es-MX" sz="3600" dirty="0"/>
          </a:p>
          <a:p>
            <a:r>
              <a:rPr lang="es-MX" sz="3600" dirty="0"/>
              <a:t>Guardas $3,000.00:</a:t>
            </a:r>
          </a:p>
          <a:p>
            <a:r>
              <a:rPr lang="es-MX" sz="3600" dirty="0"/>
              <a:t>                 $1,000.00 Ahorro</a:t>
            </a:r>
          </a:p>
          <a:p>
            <a:r>
              <a:rPr lang="es-MX" sz="3600" dirty="0"/>
              <a:t>                 $1,000.00 Inversión</a:t>
            </a:r>
          </a:p>
          <a:p>
            <a:r>
              <a:rPr lang="es-MX" sz="3600" dirty="0"/>
              <a:t>                 $1,000.00 Fondo de emergencias</a:t>
            </a:r>
          </a:p>
          <a:p>
            <a:pPr marL="201168" lvl="1" indent="0">
              <a:buNone/>
            </a:pPr>
            <a:r>
              <a:rPr lang="es-MX" dirty="0"/>
              <a:t>            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470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9588B-BB66-4B77-A2A9-6D912D05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- Mi relación con el dinero</a:t>
            </a:r>
            <a:br>
              <a:rPr lang="es-MX" dirty="0"/>
            </a:br>
            <a:r>
              <a:rPr lang="es-MX" sz="4400" dirty="0"/>
              <a:t>- Consumismo: codependencia y neurosis</a:t>
            </a:r>
            <a:br>
              <a:rPr lang="es-MX" sz="4400" dirty="0"/>
            </a:br>
            <a:r>
              <a:rPr lang="es-MX" sz="4400" dirty="0"/>
              <a:t>- Sistema sano de límites</a:t>
            </a:r>
            <a:br>
              <a:rPr lang="es-MX" sz="4400" dirty="0"/>
            </a:br>
            <a:r>
              <a:rPr lang="es-MX" sz="4400" dirty="0"/>
              <a:t>- Habilidades de liderazgo: asertividad y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1075762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AA101-170E-468F-9E46-72318C2B0C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6000" dirty="0"/>
              <a:t>Lic. Jorge Antonio Aguilar Ramírez</a:t>
            </a:r>
            <a:br>
              <a:rPr lang="es-MX" sz="6000" dirty="0"/>
            </a:br>
            <a:r>
              <a:rPr lang="es-MX" sz="4800" dirty="0"/>
              <a:t>www.alternativasdedivulgacion.org.mx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A5C004-FEA1-4F56-8451-D5932D826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4800" dirty="0"/>
              <a:t>¡Gracias por su atención!</a:t>
            </a:r>
          </a:p>
        </p:txBody>
      </p:sp>
    </p:spTree>
    <p:extLst>
      <p:ext uri="{BB962C8B-B14F-4D97-AF65-F5344CB8AC3E}">
        <p14:creationId xmlns:p14="http://schemas.microsoft.com/office/powerpoint/2010/main" val="113033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/>
          <p:nvPr/>
        </p:nvSpPr>
        <p:spPr>
          <a:xfrm>
            <a:off x="7354258" y="8433"/>
            <a:ext cx="47828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82" name="Google Shape;82;p16"/>
          <p:cNvSpPr/>
          <p:nvPr/>
        </p:nvSpPr>
        <p:spPr>
          <a:xfrm>
            <a:off x="-38017" y="-27767"/>
            <a:ext cx="4874800" cy="693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200" dirty="0"/>
          </a:p>
        </p:txBody>
      </p:sp>
      <p:sp>
        <p:nvSpPr>
          <p:cNvPr id="83" name="Google Shape;83;p16"/>
          <p:cNvSpPr txBox="1"/>
          <p:nvPr/>
        </p:nvSpPr>
        <p:spPr>
          <a:xfrm>
            <a:off x="9442067" y="481951"/>
            <a:ext cx="2130173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Consumo</a:t>
            </a:r>
            <a:r>
              <a:rPr lang="es-MX" sz="20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258017" y="1545117"/>
            <a:ext cx="2141367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Ambiente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1683934" y="402801"/>
            <a:ext cx="2297233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733" dirty="0">
                <a:latin typeface="Source Code Pro"/>
                <a:ea typeface="Source Code Pro"/>
                <a:cs typeface="Source Code Pro"/>
                <a:sym typeface="Source Code Pro"/>
              </a:rPr>
              <a:t>Familia</a:t>
            </a:r>
            <a:r>
              <a:rPr lang="es-MX" sz="1333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1333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224167" y="3226900"/>
            <a:ext cx="2275267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Trabajo 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184826" y="4296680"/>
            <a:ext cx="2035556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Escuela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224167" y="669591"/>
            <a:ext cx="15908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Hijos  </a:t>
            </a:r>
            <a:endParaRPr sz="32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2826267" y="1298833"/>
            <a:ext cx="1966533" cy="1131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Plan de vida </a:t>
            </a:r>
            <a:endParaRPr sz="32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2143836" y="4141557"/>
            <a:ext cx="2574923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Inteligencia</a:t>
            </a:r>
            <a:r>
              <a:rPr lang="es-MX" sz="1200" dirty="0">
                <a:latin typeface="Source Code Pro"/>
                <a:ea typeface="Source Code Pro"/>
                <a:cs typeface="Source Code Pro"/>
                <a:sym typeface="Source Code Pro"/>
              </a:rPr>
              <a:t>  </a:t>
            </a:r>
            <a:endParaRPr sz="12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1984533" y="2854572"/>
            <a:ext cx="2574923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Tecnología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4782117" y="3768800"/>
            <a:ext cx="2775703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Psicoterapia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5469267" y="2887433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Coaching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4940883" y="1992667"/>
            <a:ext cx="2525584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Cartomancia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5469267" y="203133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Tarot </a:t>
            </a:r>
            <a:endParaRPr sz="2667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5196384" y="1097900"/>
            <a:ext cx="2270067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Horóscopo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5332817" y="4481366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Fármacos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9" name="Google Shape;99;p16"/>
          <p:cNvSpPr txBox="1"/>
          <p:nvPr/>
        </p:nvSpPr>
        <p:spPr>
          <a:xfrm>
            <a:off x="5201560" y="5665416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Nada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5695203" y="5175956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Reiki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 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7889580" y="816610"/>
            <a:ext cx="3559075" cy="1373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lang="es-MX" sz="32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r>
              <a:rPr lang="es-MX" sz="3200" b="1" u="sng" dirty="0">
                <a:latin typeface="Source Code Pro"/>
                <a:ea typeface="Source Code Pro"/>
                <a:cs typeface="Source Code Pro"/>
                <a:sym typeface="Source Code Pro"/>
              </a:rPr>
              <a:t>Codependencia </a:t>
            </a:r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  </a:t>
            </a:r>
            <a:endParaRPr sz="32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8376278" y="2945100"/>
            <a:ext cx="2738761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Depresión   </a:t>
            </a:r>
            <a:endParaRPr sz="32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7773231" y="3954217"/>
            <a:ext cx="2274933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Ansiedad</a:t>
            </a:r>
            <a:endParaRPr sz="32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7727140" y="5486024"/>
            <a:ext cx="2855135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Dependencia</a:t>
            </a:r>
            <a:endParaRPr sz="32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9702567" y="5718991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6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1814967" y="5665416"/>
            <a:ext cx="2829751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3733" dirty="0">
                <a:latin typeface="Source Code Pro"/>
                <a:ea typeface="Source Code Pro"/>
                <a:cs typeface="Source Code Pro"/>
                <a:sym typeface="Source Code Pro"/>
              </a:rPr>
              <a:t>Emociones</a:t>
            </a:r>
            <a:endParaRPr sz="3733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9612800" y="4341667"/>
            <a:ext cx="2274933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4267" dirty="0">
                <a:latin typeface="Source Code Pro"/>
                <a:ea typeface="Source Code Pro"/>
                <a:cs typeface="Source Code Pro"/>
                <a:sym typeface="Source Code Pro"/>
              </a:rPr>
              <a:t>Estrés </a:t>
            </a:r>
            <a:endParaRPr sz="4267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9255368" y="2136512"/>
            <a:ext cx="26164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s-MX" sz="3200" dirty="0">
                <a:latin typeface="Source Code Pro"/>
                <a:ea typeface="Source Code Pro"/>
                <a:cs typeface="Source Code Pro"/>
                <a:sym typeface="Source Code Pro"/>
              </a:rPr>
              <a:t>Necesidad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571033" y="2417517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1333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Deporte</a:t>
            </a:r>
            <a:r>
              <a:rPr lang="es-MX" sz="1333" dirty="0">
                <a:latin typeface="Source Code Pro"/>
                <a:ea typeface="Source Code Pro"/>
                <a:cs typeface="Source Code Pro"/>
                <a:sym typeface="Source Code Pro"/>
              </a:rPr>
              <a:t>  </a:t>
            </a:r>
            <a:endParaRPr sz="1333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49940" y="5374047"/>
            <a:ext cx="1997200" cy="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s-MX" sz="2667" dirty="0">
                <a:latin typeface="Source Code Pro"/>
                <a:ea typeface="Source Code Pro"/>
                <a:cs typeface="Source Code Pro"/>
                <a:sym typeface="Source Code Pro"/>
              </a:rPr>
              <a:t>Música</a:t>
            </a:r>
            <a:r>
              <a:rPr lang="es-MX" sz="24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6" grpId="0"/>
      <p:bldP spid="107" grpId="0"/>
      <p:bldP spid="108" grpId="0"/>
      <p:bldP spid="109" grpId="0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9BECC-41D3-465A-9DA2-61E72E71B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CODEPENDENCIA/NEUROSIS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88D69B-AEA8-4553-92D7-EE20C295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3200" b="1" dirty="0"/>
              <a:t>CODEPENDENCIA</a:t>
            </a:r>
          </a:p>
          <a:p>
            <a:r>
              <a:rPr lang="es-MX" sz="2400" dirty="0"/>
              <a:t>Una persona codependiente es aquella que ha permitido que la conducta de otra persona la afecte lo que a permitido que se desarrolle una OBSESIÓN con controlar la conducta de esa persona. </a:t>
            </a:r>
          </a:p>
          <a:p>
            <a:r>
              <a:rPr lang="es-MX" sz="2400" dirty="0"/>
              <a:t>La persona codependiente está fuera de sí misma:</a:t>
            </a:r>
          </a:p>
          <a:p>
            <a:r>
              <a:rPr lang="es-MX" sz="2400" dirty="0"/>
              <a:t>1.- dificultad para fortalecer su autoestima</a:t>
            </a:r>
          </a:p>
          <a:p>
            <a:r>
              <a:rPr lang="es-MX" sz="2400" dirty="0"/>
              <a:t>2.- sistema de límites dañado</a:t>
            </a:r>
          </a:p>
          <a:p>
            <a:r>
              <a:rPr lang="es-MX" sz="2400" dirty="0"/>
              <a:t>3.-incapacidad para apropiarse de la vida</a:t>
            </a:r>
          </a:p>
          <a:p>
            <a:r>
              <a:rPr lang="es-MX" sz="2400" dirty="0"/>
              <a:t>4.- incapacidad para resolver deseos y necesidades</a:t>
            </a:r>
          </a:p>
          <a:p>
            <a:r>
              <a:rPr lang="es-MX" sz="2400" dirty="0"/>
              <a:t>5.- Reacciones irracionales</a:t>
            </a:r>
          </a:p>
        </p:txBody>
      </p:sp>
    </p:spTree>
    <p:extLst>
      <p:ext uri="{BB962C8B-B14F-4D97-AF65-F5344CB8AC3E}">
        <p14:creationId xmlns:p14="http://schemas.microsoft.com/office/powerpoint/2010/main" val="366096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9B4E1-7107-4A93-A5B2-C7442D67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CONSUMO/NEUROSIS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2C30C1-5CB7-42A3-80D5-5299843E0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sz="3200" dirty="0"/>
              <a:t>NEUROSIS</a:t>
            </a:r>
          </a:p>
          <a:p>
            <a:endParaRPr lang="es-MX" dirty="0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769187F4-1957-4A2B-8149-271B077013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4975567"/>
              </p:ext>
            </p:extLst>
          </p:nvPr>
        </p:nvGraphicFramePr>
        <p:xfrm>
          <a:off x="1097280" y="2387600"/>
          <a:ext cx="10058400" cy="375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002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4361BDC-6479-42CB-8E60-3CFCA8D0C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9297">
            <a:off x="357039" y="3034452"/>
            <a:ext cx="3739068" cy="243442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1B1688C-3864-4F81-BF4C-C60342C23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275" y="854710"/>
            <a:ext cx="4290483" cy="257429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15D6A13-B11F-44A3-B62A-6008A3B7A9F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8" t="16749" r="14976" b="15231"/>
          <a:stretch/>
        </p:blipFill>
        <p:spPr>
          <a:xfrm rot="1289937">
            <a:off x="7774719" y="2446321"/>
            <a:ext cx="3669321" cy="361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7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7AB47-641D-4F31-BA3F-01EA8BF46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3694"/>
            <a:ext cx="10058400" cy="1484518"/>
          </a:xfrm>
        </p:spPr>
        <p:txBody>
          <a:bodyPr>
            <a:normAutofit/>
          </a:bodyPr>
          <a:lstStyle/>
          <a:p>
            <a:r>
              <a:rPr lang="es-MX" sz="3600" dirty="0"/>
              <a:t>CONSUMISMO/(CO)DEPENDENCIA = TARJETA DE CRÉDITO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335870-4216-4DF1-AB3F-97F5E5CD4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998720" cy="4023360"/>
          </a:xfrm>
        </p:spPr>
        <p:txBody>
          <a:bodyPr>
            <a:normAutofit/>
          </a:bodyPr>
          <a:lstStyle/>
          <a:p>
            <a:endParaRPr lang="es-MX" sz="2800" dirty="0"/>
          </a:p>
          <a:p>
            <a:endParaRPr lang="es-MX" sz="2800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9B29EF36-316C-4FC4-AFF0-C9CC891337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5168027"/>
              </p:ext>
            </p:extLst>
          </p:nvPr>
        </p:nvGraphicFramePr>
        <p:xfrm>
          <a:off x="1097280" y="1845734"/>
          <a:ext cx="10170160" cy="429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57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7AB47-641D-4F31-BA3F-01EA8BF46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3694"/>
            <a:ext cx="10058400" cy="1484518"/>
          </a:xfrm>
        </p:spPr>
        <p:txBody>
          <a:bodyPr>
            <a:normAutofit/>
          </a:bodyPr>
          <a:lstStyle/>
          <a:p>
            <a:r>
              <a:rPr lang="es-MX" sz="3200" dirty="0"/>
              <a:t>CONSUMISMO/(CO)DEPENDENCIA = TARJETA DE CRÉDITO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335870-4216-4DF1-AB3F-97F5E5CD4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998720" cy="4023360"/>
          </a:xfrm>
        </p:spPr>
        <p:txBody>
          <a:bodyPr>
            <a:normAutofit/>
          </a:bodyPr>
          <a:lstStyle/>
          <a:p>
            <a:endParaRPr lang="es-MX" sz="2800" dirty="0"/>
          </a:p>
          <a:p>
            <a:endParaRPr lang="es-MX" sz="2800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9B29EF36-316C-4FC4-AFF0-C9CC891337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4324239"/>
              </p:ext>
            </p:extLst>
          </p:nvPr>
        </p:nvGraphicFramePr>
        <p:xfrm>
          <a:off x="1097280" y="1845734"/>
          <a:ext cx="10170160" cy="4292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4617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AC5C1A9-6F4E-4ED2-9651-41593FD3BB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4147494"/>
              </p:ext>
            </p:extLst>
          </p:nvPr>
        </p:nvGraphicFramePr>
        <p:xfrm>
          <a:off x="1940560" y="568961"/>
          <a:ext cx="8483600" cy="528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5BAC1DB-E2C3-4E97-829C-01036CEDECE3}"/>
              </a:ext>
            </a:extLst>
          </p:cNvPr>
          <p:cNvSpPr txBox="1"/>
          <p:nvPr/>
        </p:nvSpPr>
        <p:spPr>
          <a:xfrm>
            <a:off x="495300" y="395615"/>
            <a:ext cx="24818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TRIÁNGULO DE </a:t>
            </a:r>
          </a:p>
          <a:p>
            <a:r>
              <a:rPr lang="es-MX" sz="2800" dirty="0"/>
              <a:t>KARPMAN</a:t>
            </a:r>
          </a:p>
        </p:txBody>
      </p:sp>
    </p:spTree>
    <p:extLst>
      <p:ext uri="{BB962C8B-B14F-4D97-AF65-F5344CB8AC3E}">
        <p14:creationId xmlns:p14="http://schemas.microsoft.com/office/powerpoint/2010/main" val="4130241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1608</TotalTime>
  <Words>630</Words>
  <Application>Microsoft Office PowerPoint</Application>
  <PresentationFormat>Panorámica</PresentationFormat>
  <Paragraphs>114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Aharoni</vt:lpstr>
      <vt:lpstr>Arial</vt:lpstr>
      <vt:lpstr>Calibri</vt:lpstr>
      <vt:lpstr>Calibri Light</vt:lpstr>
      <vt:lpstr>Source Code Pro</vt:lpstr>
      <vt:lpstr>Tw Cen MT</vt:lpstr>
      <vt:lpstr>Wingdings</vt:lpstr>
      <vt:lpstr>Retrospección</vt:lpstr>
      <vt:lpstr>Presentación de PowerPoint</vt:lpstr>
      <vt:lpstr>- Mi relación con el dinero - Consumismo: codependencia y neurosis - Sistema sano de límites - Habilidades de liderazgo: asertividad y administración</vt:lpstr>
      <vt:lpstr>Presentación de PowerPoint</vt:lpstr>
      <vt:lpstr>CODEPENDENCIA/NEUROSIS</vt:lpstr>
      <vt:lpstr>CONSUMO/NEUROSIS</vt:lpstr>
      <vt:lpstr>Presentación de PowerPoint</vt:lpstr>
      <vt:lpstr>CONSUMISMO/(CO)DEPENDENCIA = TARJETA DE CRÉDITO</vt:lpstr>
      <vt:lpstr>CONSUMISMO/(CO)DEPENDENCIA = TARJETA DE CRÉDITO</vt:lpstr>
      <vt:lpstr>Presentación de PowerPoint</vt:lpstr>
      <vt:lpstr>Presentación de PowerPoint</vt:lpstr>
      <vt:lpstr>Ausencia de un sistema saludable de límites</vt:lpstr>
      <vt:lpstr>Sistema saludable de límites</vt:lpstr>
      <vt:lpstr>¿Cómo romper el círculo tóxico?</vt:lpstr>
      <vt:lpstr>Comunicación asertiva</vt:lpstr>
      <vt:lpstr>Presentación de PowerPoint</vt:lpstr>
      <vt:lpstr>Presentación de PowerPoint</vt:lpstr>
      <vt:lpstr>Presentación de PowerPoint</vt:lpstr>
      <vt:lpstr>Presentación de PowerPoint</vt:lpstr>
      <vt:lpstr>Si tú ganas $10,000.00 cada mes…</vt:lpstr>
      <vt:lpstr>Lic. Jorge Antonio Aguilar Ramírez www.alternativasdedivulgacion.org.mx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sociales y emocionales para la convivencia en la Educación Básica</dc:title>
  <dc:creator>Antonio Lojero Ruaro</dc:creator>
  <cp:lastModifiedBy>Antonio Lojero Ruaro</cp:lastModifiedBy>
  <cp:revision>112</cp:revision>
  <dcterms:created xsi:type="dcterms:W3CDTF">2018-12-28T18:19:21Z</dcterms:created>
  <dcterms:modified xsi:type="dcterms:W3CDTF">2020-11-20T13:35:43Z</dcterms:modified>
</cp:coreProperties>
</file>