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7" r:id="rId2"/>
    <p:sldId id="316" r:id="rId3"/>
    <p:sldId id="284" r:id="rId4"/>
    <p:sldId id="274" r:id="rId5"/>
    <p:sldId id="319" r:id="rId6"/>
    <p:sldId id="318" r:id="rId7"/>
    <p:sldId id="326" r:id="rId8"/>
    <p:sldId id="320" r:id="rId9"/>
    <p:sldId id="321" r:id="rId10"/>
    <p:sldId id="322" r:id="rId11"/>
    <p:sldId id="323" r:id="rId12"/>
    <p:sldId id="324" r:id="rId13"/>
    <p:sldId id="325" r:id="rId14"/>
    <p:sldId id="299" r:id="rId15"/>
    <p:sldId id="327" r:id="rId16"/>
    <p:sldId id="328" r:id="rId17"/>
    <p:sldId id="330" r:id="rId18"/>
    <p:sldId id="331" r:id="rId19"/>
    <p:sldId id="332" r:id="rId20"/>
    <p:sldId id="31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2A7E8-C5FD-41BE-B435-51A944356F93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3498909-E079-4143-AD3D-D6D103793BAD}">
      <dgm:prSet phldrT="[Texto]" custT="1"/>
      <dgm:spPr/>
      <dgm:t>
        <a:bodyPr/>
        <a:lstStyle/>
        <a:p>
          <a:r>
            <a:rPr lang="es-MX" sz="2400" dirty="0"/>
            <a:t>Violencia directa</a:t>
          </a:r>
        </a:p>
      </dgm:t>
    </dgm:pt>
    <dgm:pt modelId="{D3ACB5C4-B815-45C7-BF6B-AA22122EBCA0}" type="parTrans" cxnId="{8E8698CD-6A95-4C14-806E-1286202885CC}">
      <dgm:prSet/>
      <dgm:spPr/>
      <dgm:t>
        <a:bodyPr/>
        <a:lstStyle/>
        <a:p>
          <a:endParaRPr lang="es-MX" sz="2400"/>
        </a:p>
      </dgm:t>
    </dgm:pt>
    <dgm:pt modelId="{37D38C1F-8F4B-4C0F-8F08-A7AE3AF55233}" type="sibTrans" cxnId="{8E8698CD-6A95-4C14-806E-1286202885CC}">
      <dgm:prSet/>
      <dgm:spPr/>
      <dgm:t>
        <a:bodyPr/>
        <a:lstStyle/>
        <a:p>
          <a:endParaRPr lang="es-MX" sz="2400"/>
        </a:p>
      </dgm:t>
    </dgm:pt>
    <dgm:pt modelId="{F8484262-9E66-43A9-AF9D-412746171135}">
      <dgm:prSet phldrT="[Texto]" custT="1"/>
      <dgm:spPr/>
      <dgm:t>
        <a:bodyPr/>
        <a:lstStyle/>
        <a:p>
          <a:r>
            <a:rPr lang="es-MX" sz="2400" dirty="0"/>
            <a:t>Muerte</a:t>
          </a:r>
        </a:p>
      </dgm:t>
    </dgm:pt>
    <dgm:pt modelId="{3C84EB7F-D830-4522-868E-754B47D058DF}" type="parTrans" cxnId="{81D241C7-84AA-477E-B025-FFF6E72CA074}">
      <dgm:prSet/>
      <dgm:spPr/>
      <dgm:t>
        <a:bodyPr/>
        <a:lstStyle/>
        <a:p>
          <a:endParaRPr lang="es-MX" sz="2400"/>
        </a:p>
      </dgm:t>
    </dgm:pt>
    <dgm:pt modelId="{141B2DB7-0084-44FA-B3E7-D2932D448946}" type="sibTrans" cxnId="{81D241C7-84AA-477E-B025-FFF6E72CA074}">
      <dgm:prSet/>
      <dgm:spPr/>
      <dgm:t>
        <a:bodyPr/>
        <a:lstStyle/>
        <a:p>
          <a:endParaRPr lang="es-MX" sz="2400"/>
        </a:p>
      </dgm:t>
    </dgm:pt>
    <dgm:pt modelId="{40133F39-CFFC-4D24-9531-E7F6FD92B5B8}">
      <dgm:prSet phldrT="[Texto]" custT="1"/>
      <dgm:spPr/>
      <dgm:t>
        <a:bodyPr/>
        <a:lstStyle/>
        <a:p>
          <a:r>
            <a:rPr lang="es-MX" sz="2400" dirty="0"/>
            <a:t>Mutilaciones</a:t>
          </a:r>
        </a:p>
      </dgm:t>
    </dgm:pt>
    <dgm:pt modelId="{694E7ADA-DFB5-4E7A-98F2-318BF76BDACA}" type="parTrans" cxnId="{2D0EE382-3C74-43C8-9650-F8BC335A4099}">
      <dgm:prSet/>
      <dgm:spPr/>
      <dgm:t>
        <a:bodyPr/>
        <a:lstStyle/>
        <a:p>
          <a:endParaRPr lang="es-MX" sz="2400"/>
        </a:p>
      </dgm:t>
    </dgm:pt>
    <dgm:pt modelId="{62DE26DD-CD94-4BB5-BEEB-ECC84491556F}" type="sibTrans" cxnId="{2D0EE382-3C74-43C8-9650-F8BC335A4099}">
      <dgm:prSet/>
      <dgm:spPr/>
      <dgm:t>
        <a:bodyPr/>
        <a:lstStyle/>
        <a:p>
          <a:endParaRPr lang="es-MX" sz="2400"/>
        </a:p>
      </dgm:t>
    </dgm:pt>
    <dgm:pt modelId="{BDE58544-7822-428F-9FF0-56F36082BBD1}">
      <dgm:prSet phldrT="[Texto]" custT="1"/>
      <dgm:spPr/>
      <dgm:t>
        <a:bodyPr/>
        <a:lstStyle/>
        <a:p>
          <a:r>
            <a:rPr lang="es-MX" sz="2400" dirty="0"/>
            <a:t>Acoso</a:t>
          </a:r>
        </a:p>
      </dgm:t>
    </dgm:pt>
    <dgm:pt modelId="{26B1E260-84D6-484B-88B1-8A1F8CD1DD6A}" type="parTrans" cxnId="{E3C6A4B4-134A-42E7-98CD-530FB121B533}">
      <dgm:prSet/>
      <dgm:spPr/>
      <dgm:t>
        <a:bodyPr/>
        <a:lstStyle/>
        <a:p>
          <a:endParaRPr lang="es-MX" sz="2400"/>
        </a:p>
      </dgm:t>
    </dgm:pt>
    <dgm:pt modelId="{200D5FB1-4E11-4E1D-9981-F35B1E18B23E}" type="sibTrans" cxnId="{E3C6A4B4-134A-42E7-98CD-530FB121B533}">
      <dgm:prSet/>
      <dgm:spPr/>
      <dgm:t>
        <a:bodyPr/>
        <a:lstStyle/>
        <a:p>
          <a:endParaRPr lang="es-MX" sz="2400"/>
        </a:p>
      </dgm:t>
    </dgm:pt>
    <dgm:pt modelId="{DDF30300-B5EE-404F-8D25-98F370BF9CB8}">
      <dgm:prSet phldrT="[Texto]" custT="1"/>
      <dgm:spPr/>
      <dgm:t>
        <a:bodyPr/>
        <a:lstStyle/>
        <a:p>
          <a:r>
            <a:rPr lang="es-MX" sz="2400" dirty="0"/>
            <a:t>Violencia estructural</a:t>
          </a:r>
        </a:p>
      </dgm:t>
    </dgm:pt>
    <dgm:pt modelId="{7A972221-659D-4DD8-B03D-2BC7CDB75A2A}" type="parTrans" cxnId="{C9583615-55E4-477D-9125-1731FFB3CE01}">
      <dgm:prSet/>
      <dgm:spPr/>
      <dgm:t>
        <a:bodyPr/>
        <a:lstStyle/>
        <a:p>
          <a:endParaRPr lang="es-MX" sz="2400"/>
        </a:p>
      </dgm:t>
    </dgm:pt>
    <dgm:pt modelId="{1A5E673E-9FF6-413F-8A11-336554EFFE19}" type="sibTrans" cxnId="{C9583615-55E4-477D-9125-1731FFB3CE01}">
      <dgm:prSet/>
      <dgm:spPr/>
      <dgm:t>
        <a:bodyPr/>
        <a:lstStyle/>
        <a:p>
          <a:endParaRPr lang="es-MX" sz="2400"/>
        </a:p>
      </dgm:t>
    </dgm:pt>
    <dgm:pt modelId="{E1BD3D47-427C-482C-8A53-4E763FA4C3FE}">
      <dgm:prSet phldrT="[Texto]" custT="1"/>
      <dgm:spPr/>
      <dgm:t>
        <a:bodyPr/>
        <a:lstStyle/>
        <a:p>
          <a:r>
            <a:rPr lang="es-MX" sz="2400" dirty="0"/>
            <a:t>Explotación</a:t>
          </a:r>
        </a:p>
      </dgm:t>
    </dgm:pt>
    <dgm:pt modelId="{77AF3C95-7900-4289-8226-2A34392C92FB}" type="parTrans" cxnId="{9570744D-333C-4960-8348-5C48F240FC72}">
      <dgm:prSet/>
      <dgm:spPr/>
      <dgm:t>
        <a:bodyPr/>
        <a:lstStyle/>
        <a:p>
          <a:endParaRPr lang="es-MX" sz="2400"/>
        </a:p>
      </dgm:t>
    </dgm:pt>
    <dgm:pt modelId="{1A33A101-A56B-44C9-94D6-363EF312E538}" type="sibTrans" cxnId="{9570744D-333C-4960-8348-5C48F240FC72}">
      <dgm:prSet/>
      <dgm:spPr/>
      <dgm:t>
        <a:bodyPr/>
        <a:lstStyle/>
        <a:p>
          <a:endParaRPr lang="es-MX" sz="2400"/>
        </a:p>
      </dgm:t>
    </dgm:pt>
    <dgm:pt modelId="{4F0A92D0-9410-40B6-A36B-B0B3AB5203DE}">
      <dgm:prSet phldrT="[Texto]" custT="1"/>
      <dgm:spPr/>
      <dgm:t>
        <a:bodyPr/>
        <a:lstStyle/>
        <a:p>
          <a:r>
            <a:rPr lang="es-MX" sz="2400" dirty="0"/>
            <a:t>Adoctrinamiento</a:t>
          </a:r>
        </a:p>
      </dgm:t>
    </dgm:pt>
    <dgm:pt modelId="{78970E9A-476C-4F8D-B031-78D9D736D6C8}" type="parTrans" cxnId="{284984AB-E098-45D8-BBA8-4BE84E68E115}">
      <dgm:prSet/>
      <dgm:spPr/>
      <dgm:t>
        <a:bodyPr/>
        <a:lstStyle/>
        <a:p>
          <a:endParaRPr lang="es-MX" sz="2400"/>
        </a:p>
      </dgm:t>
    </dgm:pt>
    <dgm:pt modelId="{AF093850-C0FF-41DD-8309-5B60614EB1F0}" type="sibTrans" cxnId="{284984AB-E098-45D8-BBA8-4BE84E68E115}">
      <dgm:prSet/>
      <dgm:spPr/>
      <dgm:t>
        <a:bodyPr/>
        <a:lstStyle/>
        <a:p>
          <a:endParaRPr lang="es-MX" sz="2400"/>
        </a:p>
      </dgm:t>
    </dgm:pt>
    <dgm:pt modelId="{B84097B0-C160-4E29-918B-3BD230950EF5}">
      <dgm:prSet phldrT="[Texto]" custT="1"/>
      <dgm:spPr/>
      <dgm:t>
        <a:bodyPr/>
        <a:lstStyle/>
        <a:p>
          <a:r>
            <a:rPr lang="es-MX" sz="2400" dirty="0"/>
            <a:t>Desintegración</a:t>
          </a:r>
        </a:p>
      </dgm:t>
    </dgm:pt>
    <dgm:pt modelId="{458B8EA2-E74F-468B-AE82-2F99E30770B0}" type="parTrans" cxnId="{8835FDFA-A61C-43D2-A98A-C67592DDD1EE}">
      <dgm:prSet/>
      <dgm:spPr/>
      <dgm:t>
        <a:bodyPr/>
        <a:lstStyle/>
        <a:p>
          <a:endParaRPr lang="es-MX" sz="2400"/>
        </a:p>
      </dgm:t>
    </dgm:pt>
    <dgm:pt modelId="{2313CADF-4E97-42CC-AE4F-4B94F5176971}" type="sibTrans" cxnId="{8835FDFA-A61C-43D2-A98A-C67592DDD1EE}">
      <dgm:prSet/>
      <dgm:spPr/>
      <dgm:t>
        <a:bodyPr/>
        <a:lstStyle/>
        <a:p>
          <a:endParaRPr lang="es-MX" sz="2400"/>
        </a:p>
      </dgm:t>
    </dgm:pt>
    <dgm:pt modelId="{07B6A635-EFC0-4A67-B11B-69A76EF564CC}">
      <dgm:prSet phldrT="[Texto]" custT="1"/>
      <dgm:spPr/>
      <dgm:t>
        <a:bodyPr/>
        <a:lstStyle/>
        <a:p>
          <a:r>
            <a:rPr lang="es-MX" sz="2400" dirty="0"/>
            <a:t>Represión</a:t>
          </a:r>
        </a:p>
      </dgm:t>
    </dgm:pt>
    <dgm:pt modelId="{EE205134-50C3-4C7E-9182-DE8904DA09CE}" type="parTrans" cxnId="{FF4F0068-2B98-41EA-85AB-895FA381130D}">
      <dgm:prSet/>
      <dgm:spPr/>
      <dgm:t>
        <a:bodyPr/>
        <a:lstStyle/>
        <a:p>
          <a:endParaRPr lang="es-MX" sz="2400"/>
        </a:p>
      </dgm:t>
    </dgm:pt>
    <dgm:pt modelId="{1BC66336-460B-4693-AE4D-91799B00D7C8}" type="sibTrans" cxnId="{FF4F0068-2B98-41EA-85AB-895FA381130D}">
      <dgm:prSet/>
      <dgm:spPr/>
      <dgm:t>
        <a:bodyPr/>
        <a:lstStyle/>
        <a:p>
          <a:endParaRPr lang="es-MX" sz="2400"/>
        </a:p>
      </dgm:t>
    </dgm:pt>
    <dgm:pt modelId="{3845386F-FFA1-4545-923D-2CF7BEB8608F}">
      <dgm:prSet phldrT="[Texto]" custT="1"/>
      <dgm:spPr/>
      <dgm:t>
        <a:bodyPr/>
        <a:lstStyle/>
        <a:p>
          <a:r>
            <a:rPr lang="es-MX" sz="2400" dirty="0"/>
            <a:t>Expulsión</a:t>
          </a:r>
        </a:p>
      </dgm:t>
    </dgm:pt>
    <dgm:pt modelId="{B724C440-3FA7-43BF-BBA0-95E15F57C21F}" type="parTrans" cxnId="{81664D7D-1CFB-4238-9478-C83B7D5B3721}">
      <dgm:prSet/>
      <dgm:spPr/>
      <dgm:t>
        <a:bodyPr/>
        <a:lstStyle/>
        <a:p>
          <a:endParaRPr lang="es-MX" sz="2400"/>
        </a:p>
      </dgm:t>
    </dgm:pt>
    <dgm:pt modelId="{7BEF38F4-9FD4-4724-B958-256145175DCC}" type="sibTrans" cxnId="{81664D7D-1CFB-4238-9478-C83B7D5B3721}">
      <dgm:prSet/>
      <dgm:spPr/>
      <dgm:t>
        <a:bodyPr/>
        <a:lstStyle/>
        <a:p>
          <a:endParaRPr lang="es-MX" sz="2400"/>
        </a:p>
      </dgm:t>
    </dgm:pt>
    <dgm:pt modelId="{BE3FE183-5234-4AA5-9542-B5E5684EB321}">
      <dgm:prSet phldrT="[Texto]" custT="1"/>
      <dgm:spPr/>
      <dgm:t>
        <a:bodyPr/>
        <a:lstStyle/>
        <a:p>
          <a:r>
            <a:rPr lang="es-MX" sz="2400" dirty="0"/>
            <a:t>Miseria</a:t>
          </a:r>
        </a:p>
      </dgm:t>
    </dgm:pt>
    <dgm:pt modelId="{C32380C0-EB46-489F-ACA2-A248DFF6185B}" type="parTrans" cxnId="{388F61A2-915F-4B97-8F6B-863A3EBE5596}">
      <dgm:prSet/>
      <dgm:spPr/>
      <dgm:t>
        <a:bodyPr/>
        <a:lstStyle/>
        <a:p>
          <a:endParaRPr lang="es-MX" sz="2400"/>
        </a:p>
      </dgm:t>
    </dgm:pt>
    <dgm:pt modelId="{5F694A0C-D736-4C36-A948-6CE0F074C52D}" type="sibTrans" cxnId="{388F61A2-915F-4B97-8F6B-863A3EBE5596}">
      <dgm:prSet/>
      <dgm:spPr/>
      <dgm:t>
        <a:bodyPr/>
        <a:lstStyle/>
        <a:p>
          <a:endParaRPr lang="es-MX" sz="2400"/>
        </a:p>
      </dgm:t>
    </dgm:pt>
    <dgm:pt modelId="{B64C5DEF-9079-47A6-B0E5-6CDA16734323}">
      <dgm:prSet phldrT="[Texto]" custT="1"/>
      <dgm:spPr/>
      <dgm:t>
        <a:bodyPr/>
        <a:lstStyle/>
        <a:p>
          <a:r>
            <a:rPr lang="es-MX" sz="2400" dirty="0"/>
            <a:t>Aislamiento forzoso</a:t>
          </a:r>
        </a:p>
      </dgm:t>
    </dgm:pt>
    <dgm:pt modelId="{6E1B95BF-FD15-4056-BA40-E59562BB88D9}" type="parTrans" cxnId="{92F4CF27-5647-48AF-9DDC-6A01CF6D57FE}">
      <dgm:prSet/>
      <dgm:spPr/>
      <dgm:t>
        <a:bodyPr/>
        <a:lstStyle/>
        <a:p>
          <a:endParaRPr lang="es-MX" sz="2400"/>
        </a:p>
      </dgm:t>
    </dgm:pt>
    <dgm:pt modelId="{4240FAAE-499C-4CBD-B22C-518EDACBA2B4}" type="sibTrans" cxnId="{92F4CF27-5647-48AF-9DDC-6A01CF6D57FE}">
      <dgm:prSet/>
      <dgm:spPr/>
      <dgm:t>
        <a:bodyPr/>
        <a:lstStyle/>
        <a:p>
          <a:endParaRPr lang="es-MX" sz="2400"/>
        </a:p>
      </dgm:t>
    </dgm:pt>
    <dgm:pt modelId="{3E309DB6-9F99-428B-9B09-C108A03480DC}" type="pres">
      <dgm:prSet presAssocID="{BE42A7E8-C5FD-41BE-B435-51A944356F93}" presName="layout" presStyleCnt="0">
        <dgm:presLayoutVars>
          <dgm:chMax/>
          <dgm:chPref/>
          <dgm:dir/>
          <dgm:resizeHandles/>
        </dgm:presLayoutVars>
      </dgm:prSet>
      <dgm:spPr/>
    </dgm:pt>
    <dgm:pt modelId="{1EA16200-A7FF-4000-B639-98F14FBC1634}" type="pres">
      <dgm:prSet presAssocID="{F3498909-E079-4143-AD3D-D6D103793BAD}" presName="root" presStyleCnt="0">
        <dgm:presLayoutVars>
          <dgm:chMax/>
          <dgm:chPref/>
        </dgm:presLayoutVars>
      </dgm:prSet>
      <dgm:spPr/>
    </dgm:pt>
    <dgm:pt modelId="{AFEE5D3F-299F-4FAA-BE7F-395C5CEC25E2}" type="pres">
      <dgm:prSet presAssocID="{F3498909-E079-4143-AD3D-D6D103793BAD}" presName="rootComposite" presStyleCnt="0">
        <dgm:presLayoutVars/>
      </dgm:prSet>
      <dgm:spPr/>
    </dgm:pt>
    <dgm:pt modelId="{83F2A6A2-F8B0-4FE4-9A05-5771E4046363}" type="pres">
      <dgm:prSet presAssocID="{F3498909-E079-4143-AD3D-D6D103793BAD}" presName="ParentAccent" presStyleLbl="alignNode1" presStyleIdx="0" presStyleCnt="2"/>
      <dgm:spPr/>
    </dgm:pt>
    <dgm:pt modelId="{AEC0E888-8ACB-4C7E-8839-486A1B3A3476}" type="pres">
      <dgm:prSet presAssocID="{F3498909-E079-4143-AD3D-D6D103793BAD}" presName="ParentSmallAccent" presStyleLbl="fgAcc1" presStyleIdx="0" presStyleCnt="2"/>
      <dgm:spPr/>
    </dgm:pt>
    <dgm:pt modelId="{97E90AB5-67AD-4EA7-BC59-8787E61254AA}" type="pres">
      <dgm:prSet presAssocID="{F3498909-E079-4143-AD3D-D6D103793BAD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39D6BC2F-3645-44C1-8933-780C64E035AA}" type="pres">
      <dgm:prSet presAssocID="{F3498909-E079-4143-AD3D-D6D103793BAD}" presName="childShape" presStyleCnt="0">
        <dgm:presLayoutVars>
          <dgm:chMax val="0"/>
          <dgm:chPref val="0"/>
        </dgm:presLayoutVars>
      </dgm:prSet>
      <dgm:spPr/>
    </dgm:pt>
    <dgm:pt modelId="{6258E309-AE1E-4E2B-A2BD-393692717AF7}" type="pres">
      <dgm:prSet presAssocID="{F8484262-9E66-43A9-AF9D-412746171135}" presName="childComposite" presStyleCnt="0">
        <dgm:presLayoutVars>
          <dgm:chMax val="0"/>
          <dgm:chPref val="0"/>
        </dgm:presLayoutVars>
      </dgm:prSet>
      <dgm:spPr/>
    </dgm:pt>
    <dgm:pt modelId="{75A9AC1B-2CB5-46A5-87EC-EDA44E2DCA74}" type="pres">
      <dgm:prSet presAssocID="{F8484262-9E66-43A9-AF9D-412746171135}" presName="ChildAccent" presStyleLbl="solidFgAcc1" presStyleIdx="0" presStyleCnt="10"/>
      <dgm:spPr/>
    </dgm:pt>
    <dgm:pt modelId="{AB2975F2-043E-4017-AAAB-23B6BAC81124}" type="pres">
      <dgm:prSet presAssocID="{F8484262-9E66-43A9-AF9D-412746171135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CCFF6BA5-FEC2-49F7-B463-9C604F1A6C46}" type="pres">
      <dgm:prSet presAssocID="{40133F39-CFFC-4D24-9531-E7F6FD92B5B8}" presName="childComposite" presStyleCnt="0">
        <dgm:presLayoutVars>
          <dgm:chMax val="0"/>
          <dgm:chPref val="0"/>
        </dgm:presLayoutVars>
      </dgm:prSet>
      <dgm:spPr/>
    </dgm:pt>
    <dgm:pt modelId="{C7578476-D8AB-4D33-B418-85FB60FC3E2E}" type="pres">
      <dgm:prSet presAssocID="{40133F39-CFFC-4D24-9531-E7F6FD92B5B8}" presName="ChildAccent" presStyleLbl="solidFgAcc1" presStyleIdx="1" presStyleCnt="10"/>
      <dgm:spPr/>
    </dgm:pt>
    <dgm:pt modelId="{E7790D6C-684E-4650-9205-76477DB861D2}" type="pres">
      <dgm:prSet presAssocID="{40133F39-CFFC-4D24-9531-E7F6FD92B5B8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990539BA-7395-475F-A364-FB08F752FDE3}" type="pres">
      <dgm:prSet presAssocID="{BDE58544-7822-428F-9FF0-56F36082BBD1}" presName="childComposite" presStyleCnt="0">
        <dgm:presLayoutVars>
          <dgm:chMax val="0"/>
          <dgm:chPref val="0"/>
        </dgm:presLayoutVars>
      </dgm:prSet>
      <dgm:spPr/>
    </dgm:pt>
    <dgm:pt modelId="{0D40DB41-424B-4E2D-A69D-3C25D83CB501}" type="pres">
      <dgm:prSet presAssocID="{BDE58544-7822-428F-9FF0-56F36082BBD1}" presName="ChildAccent" presStyleLbl="solidFgAcc1" presStyleIdx="2" presStyleCnt="10"/>
      <dgm:spPr/>
    </dgm:pt>
    <dgm:pt modelId="{280E9ECC-6BC3-409C-9200-081FB1EB82A7}" type="pres">
      <dgm:prSet presAssocID="{BDE58544-7822-428F-9FF0-56F36082BBD1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0E5E7A40-1A13-4872-AC48-BA4EB82DE1EF}" type="pres">
      <dgm:prSet presAssocID="{07B6A635-EFC0-4A67-B11B-69A76EF564CC}" presName="childComposite" presStyleCnt="0">
        <dgm:presLayoutVars>
          <dgm:chMax val="0"/>
          <dgm:chPref val="0"/>
        </dgm:presLayoutVars>
      </dgm:prSet>
      <dgm:spPr/>
    </dgm:pt>
    <dgm:pt modelId="{B8EA6D12-2E93-4368-BAA6-6E85536C6D03}" type="pres">
      <dgm:prSet presAssocID="{07B6A635-EFC0-4A67-B11B-69A76EF564CC}" presName="ChildAccent" presStyleLbl="solidFgAcc1" presStyleIdx="3" presStyleCnt="10"/>
      <dgm:spPr/>
    </dgm:pt>
    <dgm:pt modelId="{2A42BD24-935F-4D1D-8243-083A4CC191DA}" type="pres">
      <dgm:prSet presAssocID="{07B6A635-EFC0-4A67-B11B-69A76EF564CC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91F1EC13-F4B5-425B-B75C-0C89E8DF9A7A}" type="pres">
      <dgm:prSet presAssocID="{3845386F-FFA1-4545-923D-2CF7BEB8608F}" presName="childComposite" presStyleCnt="0">
        <dgm:presLayoutVars>
          <dgm:chMax val="0"/>
          <dgm:chPref val="0"/>
        </dgm:presLayoutVars>
      </dgm:prSet>
      <dgm:spPr/>
    </dgm:pt>
    <dgm:pt modelId="{9C0C147F-7BBF-428B-A295-FA206B8BC385}" type="pres">
      <dgm:prSet presAssocID="{3845386F-FFA1-4545-923D-2CF7BEB8608F}" presName="ChildAccent" presStyleLbl="solidFgAcc1" presStyleIdx="4" presStyleCnt="10"/>
      <dgm:spPr/>
    </dgm:pt>
    <dgm:pt modelId="{81B09B6F-D83E-4738-A92A-DF116997E847}" type="pres">
      <dgm:prSet presAssocID="{3845386F-FFA1-4545-923D-2CF7BEB8608F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FED56937-3873-4F7A-8316-15D9A0B276DC}" type="pres">
      <dgm:prSet presAssocID="{BE3FE183-5234-4AA5-9542-B5E5684EB321}" presName="childComposite" presStyleCnt="0">
        <dgm:presLayoutVars>
          <dgm:chMax val="0"/>
          <dgm:chPref val="0"/>
        </dgm:presLayoutVars>
      </dgm:prSet>
      <dgm:spPr/>
    </dgm:pt>
    <dgm:pt modelId="{408664F3-57B4-4AA8-ABBC-AAD9076BAF62}" type="pres">
      <dgm:prSet presAssocID="{BE3FE183-5234-4AA5-9542-B5E5684EB321}" presName="ChildAccent" presStyleLbl="solidFgAcc1" presStyleIdx="5" presStyleCnt="10"/>
      <dgm:spPr/>
    </dgm:pt>
    <dgm:pt modelId="{00BF29CA-8A4C-43C5-A872-B8B213864E96}" type="pres">
      <dgm:prSet presAssocID="{BE3FE183-5234-4AA5-9542-B5E5684EB321}" presName="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92B787A7-F81C-4F4B-969E-89D1527EC022}" type="pres">
      <dgm:prSet presAssocID="{DDF30300-B5EE-404F-8D25-98F370BF9CB8}" presName="root" presStyleCnt="0">
        <dgm:presLayoutVars>
          <dgm:chMax/>
          <dgm:chPref/>
        </dgm:presLayoutVars>
      </dgm:prSet>
      <dgm:spPr/>
    </dgm:pt>
    <dgm:pt modelId="{5E13CFDB-8354-45A0-9B36-1CCFC0CBCC93}" type="pres">
      <dgm:prSet presAssocID="{DDF30300-B5EE-404F-8D25-98F370BF9CB8}" presName="rootComposite" presStyleCnt="0">
        <dgm:presLayoutVars/>
      </dgm:prSet>
      <dgm:spPr/>
    </dgm:pt>
    <dgm:pt modelId="{427B67FA-951C-4AD1-84F3-D9A82005AFFF}" type="pres">
      <dgm:prSet presAssocID="{DDF30300-B5EE-404F-8D25-98F370BF9CB8}" presName="ParentAccent" presStyleLbl="alignNode1" presStyleIdx="1" presStyleCnt="2"/>
      <dgm:spPr/>
    </dgm:pt>
    <dgm:pt modelId="{D8266FE5-1766-4540-B02A-4C45A638A598}" type="pres">
      <dgm:prSet presAssocID="{DDF30300-B5EE-404F-8D25-98F370BF9CB8}" presName="ParentSmallAccent" presStyleLbl="fgAcc1" presStyleIdx="1" presStyleCnt="2"/>
      <dgm:spPr/>
    </dgm:pt>
    <dgm:pt modelId="{2C91CC7A-CC4F-410D-A8E4-A4B92811D52A}" type="pres">
      <dgm:prSet presAssocID="{DDF30300-B5EE-404F-8D25-98F370BF9CB8}" presName="Parent" presStyleLbl="revTx" presStyleIdx="7" presStyleCnt="12">
        <dgm:presLayoutVars>
          <dgm:chMax/>
          <dgm:chPref val="4"/>
          <dgm:bulletEnabled val="1"/>
        </dgm:presLayoutVars>
      </dgm:prSet>
      <dgm:spPr/>
    </dgm:pt>
    <dgm:pt modelId="{9815C99A-24AE-4757-A790-C3DE5FCBE6B8}" type="pres">
      <dgm:prSet presAssocID="{DDF30300-B5EE-404F-8D25-98F370BF9CB8}" presName="childShape" presStyleCnt="0">
        <dgm:presLayoutVars>
          <dgm:chMax val="0"/>
          <dgm:chPref val="0"/>
        </dgm:presLayoutVars>
      </dgm:prSet>
      <dgm:spPr/>
    </dgm:pt>
    <dgm:pt modelId="{0B26ACFD-732A-470E-B5A9-DBCD19EB9050}" type="pres">
      <dgm:prSet presAssocID="{E1BD3D47-427C-482C-8A53-4E763FA4C3FE}" presName="childComposite" presStyleCnt="0">
        <dgm:presLayoutVars>
          <dgm:chMax val="0"/>
          <dgm:chPref val="0"/>
        </dgm:presLayoutVars>
      </dgm:prSet>
      <dgm:spPr/>
    </dgm:pt>
    <dgm:pt modelId="{A4CF4859-A1FD-4A91-974F-641BFD759380}" type="pres">
      <dgm:prSet presAssocID="{E1BD3D47-427C-482C-8A53-4E763FA4C3FE}" presName="ChildAccent" presStyleLbl="solidFgAcc1" presStyleIdx="6" presStyleCnt="10"/>
      <dgm:spPr/>
    </dgm:pt>
    <dgm:pt modelId="{511D0B5A-3FD5-4DC4-8EE2-3BE2DF80C145}" type="pres">
      <dgm:prSet presAssocID="{E1BD3D47-427C-482C-8A53-4E763FA4C3FE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B13288E0-FCEF-446C-9B61-7C82C0664CD1}" type="pres">
      <dgm:prSet presAssocID="{4F0A92D0-9410-40B6-A36B-B0B3AB5203DE}" presName="childComposite" presStyleCnt="0">
        <dgm:presLayoutVars>
          <dgm:chMax val="0"/>
          <dgm:chPref val="0"/>
        </dgm:presLayoutVars>
      </dgm:prSet>
      <dgm:spPr/>
    </dgm:pt>
    <dgm:pt modelId="{21251907-58E0-4020-9198-307FDC45B51F}" type="pres">
      <dgm:prSet presAssocID="{4F0A92D0-9410-40B6-A36B-B0B3AB5203DE}" presName="ChildAccent" presStyleLbl="solidFgAcc1" presStyleIdx="7" presStyleCnt="10"/>
      <dgm:spPr/>
    </dgm:pt>
    <dgm:pt modelId="{8DC88B9F-36B0-4666-A2D1-BEA9845DA35B}" type="pres">
      <dgm:prSet presAssocID="{4F0A92D0-9410-40B6-A36B-B0B3AB5203DE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DDD692E9-4EF2-480F-8088-676EB6C75D45}" type="pres">
      <dgm:prSet presAssocID="{B84097B0-C160-4E29-918B-3BD230950EF5}" presName="childComposite" presStyleCnt="0">
        <dgm:presLayoutVars>
          <dgm:chMax val="0"/>
          <dgm:chPref val="0"/>
        </dgm:presLayoutVars>
      </dgm:prSet>
      <dgm:spPr/>
    </dgm:pt>
    <dgm:pt modelId="{3B02C00C-6E03-4E05-80F9-C10F042EBA5C}" type="pres">
      <dgm:prSet presAssocID="{B84097B0-C160-4E29-918B-3BD230950EF5}" presName="ChildAccent" presStyleLbl="solidFgAcc1" presStyleIdx="8" presStyleCnt="10"/>
      <dgm:spPr/>
    </dgm:pt>
    <dgm:pt modelId="{3F75F90E-C815-4ECE-A62B-42648D5D612C}" type="pres">
      <dgm:prSet presAssocID="{B84097B0-C160-4E29-918B-3BD230950EF5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C630F13F-B9F4-4C70-B63C-5D513DF6B430}" type="pres">
      <dgm:prSet presAssocID="{B64C5DEF-9079-47A6-B0E5-6CDA16734323}" presName="childComposite" presStyleCnt="0">
        <dgm:presLayoutVars>
          <dgm:chMax val="0"/>
          <dgm:chPref val="0"/>
        </dgm:presLayoutVars>
      </dgm:prSet>
      <dgm:spPr/>
    </dgm:pt>
    <dgm:pt modelId="{F0B65708-4B4B-476A-B11A-F02B9E29B749}" type="pres">
      <dgm:prSet presAssocID="{B64C5DEF-9079-47A6-B0E5-6CDA16734323}" presName="ChildAccent" presStyleLbl="solidFgAcc1" presStyleIdx="9" presStyleCnt="10"/>
      <dgm:spPr/>
    </dgm:pt>
    <dgm:pt modelId="{E7B9FCF4-1A11-488D-9DC4-40177C3142C8}" type="pres">
      <dgm:prSet presAssocID="{B64C5DEF-9079-47A6-B0E5-6CDA16734323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B43B9D10-3A1E-4A9C-ABBC-CFCE24AA3714}" type="presOf" srcId="{3845386F-FFA1-4545-923D-2CF7BEB8608F}" destId="{81B09B6F-D83E-4738-A92A-DF116997E847}" srcOrd="0" destOrd="0" presId="urn:microsoft.com/office/officeart/2008/layout/SquareAccentList"/>
    <dgm:cxn modelId="{C9583615-55E4-477D-9125-1731FFB3CE01}" srcId="{BE42A7E8-C5FD-41BE-B435-51A944356F93}" destId="{DDF30300-B5EE-404F-8D25-98F370BF9CB8}" srcOrd="1" destOrd="0" parTransId="{7A972221-659D-4DD8-B03D-2BC7CDB75A2A}" sibTransId="{1A5E673E-9FF6-413F-8A11-336554EFFE19}"/>
    <dgm:cxn modelId="{3AB0A215-4FCA-4A49-AD60-63119DDBAEFF}" type="presOf" srcId="{40133F39-CFFC-4D24-9531-E7F6FD92B5B8}" destId="{E7790D6C-684E-4650-9205-76477DB861D2}" srcOrd="0" destOrd="0" presId="urn:microsoft.com/office/officeart/2008/layout/SquareAccentList"/>
    <dgm:cxn modelId="{92F4CF27-5647-48AF-9DDC-6A01CF6D57FE}" srcId="{DDF30300-B5EE-404F-8D25-98F370BF9CB8}" destId="{B64C5DEF-9079-47A6-B0E5-6CDA16734323}" srcOrd="3" destOrd="0" parTransId="{6E1B95BF-FD15-4056-BA40-E59562BB88D9}" sibTransId="{4240FAAE-499C-4CBD-B22C-518EDACBA2B4}"/>
    <dgm:cxn modelId="{E9F96F2C-F706-4D36-B0BE-4D13CCF1A2CF}" type="presOf" srcId="{E1BD3D47-427C-482C-8A53-4E763FA4C3FE}" destId="{511D0B5A-3FD5-4DC4-8EE2-3BE2DF80C145}" srcOrd="0" destOrd="0" presId="urn:microsoft.com/office/officeart/2008/layout/SquareAccentList"/>
    <dgm:cxn modelId="{A389F230-6FBA-4520-B3E0-8DE1AA8C2EDC}" type="presOf" srcId="{BE42A7E8-C5FD-41BE-B435-51A944356F93}" destId="{3E309DB6-9F99-428B-9B09-C108A03480DC}" srcOrd="0" destOrd="0" presId="urn:microsoft.com/office/officeart/2008/layout/SquareAccentList"/>
    <dgm:cxn modelId="{7378BB40-984C-486F-BA75-0A3876E4845E}" type="presOf" srcId="{B64C5DEF-9079-47A6-B0E5-6CDA16734323}" destId="{E7B9FCF4-1A11-488D-9DC4-40177C3142C8}" srcOrd="0" destOrd="0" presId="urn:microsoft.com/office/officeart/2008/layout/SquareAccentList"/>
    <dgm:cxn modelId="{FF4F0068-2B98-41EA-85AB-895FA381130D}" srcId="{F3498909-E079-4143-AD3D-D6D103793BAD}" destId="{07B6A635-EFC0-4A67-B11B-69A76EF564CC}" srcOrd="3" destOrd="0" parTransId="{EE205134-50C3-4C7E-9182-DE8904DA09CE}" sibTransId="{1BC66336-460B-4693-AE4D-91799B00D7C8}"/>
    <dgm:cxn modelId="{3F96B748-3A08-408E-A0C4-BAA43049D2F1}" type="presOf" srcId="{BE3FE183-5234-4AA5-9542-B5E5684EB321}" destId="{00BF29CA-8A4C-43C5-A872-B8B213864E96}" srcOrd="0" destOrd="0" presId="urn:microsoft.com/office/officeart/2008/layout/SquareAccentList"/>
    <dgm:cxn modelId="{9570744D-333C-4960-8348-5C48F240FC72}" srcId="{DDF30300-B5EE-404F-8D25-98F370BF9CB8}" destId="{E1BD3D47-427C-482C-8A53-4E763FA4C3FE}" srcOrd="0" destOrd="0" parTransId="{77AF3C95-7900-4289-8226-2A34392C92FB}" sibTransId="{1A33A101-A56B-44C9-94D6-363EF312E538}"/>
    <dgm:cxn modelId="{75C1D75A-576C-4F2D-B73D-041EE2DF10F7}" type="presOf" srcId="{07B6A635-EFC0-4A67-B11B-69A76EF564CC}" destId="{2A42BD24-935F-4D1D-8243-083A4CC191DA}" srcOrd="0" destOrd="0" presId="urn:microsoft.com/office/officeart/2008/layout/SquareAccentList"/>
    <dgm:cxn modelId="{A108FC5A-0B79-430B-B0C4-1DA3A0298E39}" type="presOf" srcId="{F8484262-9E66-43A9-AF9D-412746171135}" destId="{AB2975F2-043E-4017-AAAB-23B6BAC81124}" srcOrd="0" destOrd="0" presId="urn:microsoft.com/office/officeart/2008/layout/SquareAccentList"/>
    <dgm:cxn modelId="{81664D7D-1CFB-4238-9478-C83B7D5B3721}" srcId="{F3498909-E079-4143-AD3D-D6D103793BAD}" destId="{3845386F-FFA1-4545-923D-2CF7BEB8608F}" srcOrd="4" destOrd="0" parTransId="{B724C440-3FA7-43BF-BBA0-95E15F57C21F}" sibTransId="{7BEF38F4-9FD4-4724-B958-256145175DCC}"/>
    <dgm:cxn modelId="{2D0EE382-3C74-43C8-9650-F8BC335A4099}" srcId="{F3498909-E079-4143-AD3D-D6D103793BAD}" destId="{40133F39-CFFC-4D24-9531-E7F6FD92B5B8}" srcOrd="1" destOrd="0" parTransId="{694E7ADA-DFB5-4E7A-98F2-318BF76BDACA}" sibTransId="{62DE26DD-CD94-4BB5-BEEB-ECC84491556F}"/>
    <dgm:cxn modelId="{555F2694-06A6-462C-98B1-EADA7954F426}" type="presOf" srcId="{BDE58544-7822-428F-9FF0-56F36082BBD1}" destId="{280E9ECC-6BC3-409C-9200-081FB1EB82A7}" srcOrd="0" destOrd="0" presId="urn:microsoft.com/office/officeart/2008/layout/SquareAccentList"/>
    <dgm:cxn modelId="{13F2D79A-798D-4AA1-8347-79FE610D2BB3}" type="presOf" srcId="{B84097B0-C160-4E29-918B-3BD230950EF5}" destId="{3F75F90E-C815-4ECE-A62B-42648D5D612C}" srcOrd="0" destOrd="0" presId="urn:microsoft.com/office/officeart/2008/layout/SquareAccentList"/>
    <dgm:cxn modelId="{388F61A2-915F-4B97-8F6B-863A3EBE5596}" srcId="{F3498909-E079-4143-AD3D-D6D103793BAD}" destId="{BE3FE183-5234-4AA5-9542-B5E5684EB321}" srcOrd="5" destOrd="0" parTransId="{C32380C0-EB46-489F-ACA2-A248DFF6185B}" sibTransId="{5F694A0C-D736-4C36-A948-6CE0F074C52D}"/>
    <dgm:cxn modelId="{284984AB-E098-45D8-BBA8-4BE84E68E115}" srcId="{DDF30300-B5EE-404F-8D25-98F370BF9CB8}" destId="{4F0A92D0-9410-40B6-A36B-B0B3AB5203DE}" srcOrd="1" destOrd="0" parTransId="{78970E9A-476C-4F8D-B031-78D9D736D6C8}" sibTransId="{AF093850-C0FF-41DD-8309-5B60614EB1F0}"/>
    <dgm:cxn modelId="{F15461B3-E788-4296-A917-A28DA79DA26C}" type="presOf" srcId="{F3498909-E079-4143-AD3D-D6D103793BAD}" destId="{97E90AB5-67AD-4EA7-BC59-8787E61254AA}" srcOrd="0" destOrd="0" presId="urn:microsoft.com/office/officeart/2008/layout/SquareAccentList"/>
    <dgm:cxn modelId="{E3C6A4B4-134A-42E7-98CD-530FB121B533}" srcId="{F3498909-E079-4143-AD3D-D6D103793BAD}" destId="{BDE58544-7822-428F-9FF0-56F36082BBD1}" srcOrd="2" destOrd="0" parTransId="{26B1E260-84D6-484B-88B1-8A1F8CD1DD6A}" sibTransId="{200D5FB1-4E11-4E1D-9981-F35B1E18B23E}"/>
    <dgm:cxn modelId="{9FAD4BB8-D1A5-49D2-BAFE-05C109E22B44}" type="presOf" srcId="{DDF30300-B5EE-404F-8D25-98F370BF9CB8}" destId="{2C91CC7A-CC4F-410D-A8E4-A4B92811D52A}" srcOrd="0" destOrd="0" presId="urn:microsoft.com/office/officeart/2008/layout/SquareAccentList"/>
    <dgm:cxn modelId="{81D241C7-84AA-477E-B025-FFF6E72CA074}" srcId="{F3498909-E079-4143-AD3D-D6D103793BAD}" destId="{F8484262-9E66-43A9-AF9D-412746171135}" srcOrd="0" destOrd="0" parTransId="{3C84EB7F-D830-4522-868E-754B47D058DF}" sibTransId="{141B2DB7-0084-44FA-B3E7-D2932D448946}"/>
    <dgm:cxn modelId="{8E8698CD-6A95-4C14-806E-1286202885CC}" srcId="{BE42A7E8-C5FD-41BE-B435-51A944356F93}" destId="{F3498909-E079-4143-AD3D-D6D103793BAD}" srcOrd="0" destOrd="0" parTransId="{D3ACB5C4-B815-45C7-BF6B-AA22122EBCA0}" sibTransId="{37D38C1F-8F4B-4C0F-8F08-A7AE3AF55233}"/>
    <dgm:cxn modelId="{30DFB4E0-F4C1-4BD5-BC9A-D0DC4C09C975}" type="presOf" srcId="{4F0A92D0-9410-40B6-A36B-B0B3AB5203DE}" destId="{8DC88B9F-36B0-4666-A2D1-BEA9845DA35B}" srcOrd="0" destOrd="0" presId="urn:microsoft.com/office/officeart/2008/layout/SquareAccentList"/>
    <dgm:cxn modelId="{8835FDFA-A61C-43D2-A98A-C67592DDD1EE}" srcId="{DDF30300-B5EE-404F-8D25-98F370BF9CB8}" destId="{B84097B0-C160-4E29-918B-3BD230950EF5}" srcOrd="2" destOrd="0" parTransId="{458B8EA2-E74F-468B-AE82-2F99E30770B0}" sibTransId="{2313CADF-4E97-42CC-AE4F-4B94F5176971}"/>
    <dgm:cxn modelId="{BF49A7A4-B918-4943-AAFA-BC7FB0CB1DD3}" type="presParOf" srcId="{3E309DB6-9F99-428B-9B09-C108A03480DC}" destId="{1EA16200-A7FF-4000-B639-98F14FBC1634}" srcOrd="0" destOrd="0" presId="urn:microsoft.com/office/officeart/2008/layout/SquareAccentList"/>
    <dgm:cxn modelId="{4CDE635E-490E-42DB-92B3-06F1684D665D}" type="presParOf" srcId="{1EA16200-A7FF-4000-B639-98F14FBC1634}" destId="{AFEE5D3F-299F-4FAA-BE7F-395C5CEC25E2}" srcOrd="0" destOrd="0" presId="urn:microsoft.com/office/officeart/2008/layout/SquareAccentList"/>
    <dgm:cxn modelId="{21419B40-3A69-4E9C-AAE7-25B9DC1473BD}" type="presParOf" srcId="{AFEE5D3F-299F-4FAA-BE7F-395C5CEC25E2}" destId="{83F2A6A2-F8B0-4FE4-9A05-5771E4046363}" srcOrd="0" destOrd="0" presId="urn:microsoft.com/office/officeart/2008/layout/SquareAccentList"/>
    <dgm:cxn modelId="{8306CDA4-0E73-47FF-9475-CF731630FC80}" type="presParOf" srcId="{AFEE5D3F-299F-4FAA-BE7F-395C5CEC25E2}" destId="{AEC0E888-8ACB-4C7E-8839-486A1B3A3476}" srcOrd="1" destOrd="0" presId="urn:microsoft.com/office/officeart/2008/layout/SquareAccentList"/>
    <dgm:cxn modelId="{23C69923-E882-4C5F-826F-C311E723F9AF}" type="presParOf" srcId="{AFEE5D3F-299F-4FAA-BE7F-395C5CEC25E2}" destId="{97E90AB5-67AD-4EA7-BC59-8787E61254AA}" srcOrd="2" destOrd="0" presId="urn:microsoft.com/office/officeart/2008/layout/SquareAccentList"/>
    <dgm:cxn modelId="{14B749B6-18AE-42CE-B004-E65C54B6A573}" type="presParOf" srcId="{1EA16200-A7FF-4000-B639-98F14FBC1634}" destId="{39D6BC2F-3645-44C1-8933-780C64E035AA}" srcOrd="1" destOrd="0" presId="urn:microsoft.com/office/officeart/2008/layout/SquareAccentList"/>
    <dgm:cxn modelId="{996F0653-D09A-446C-8101-96FD00ED92CC}" type="presParOf" srcId="{39D6BC2F-3645-44C1-8933-780C64E035AA}" destId="{6258E309-AE1E-4E2B-A2BD-393692717AF7}" srcOrd="0" destOrd="0" presId="urn:microsoft.com/office/officeart/2008/layout/SquareAccentList"/>
    <dgm:cxn modelId="{FC91AF9A-F5B4-4B29-8255-2623455DD18C}" type="presParOf" srcId="{6258E309-AE1E-4E2B-A2BD-393692717AF7}" destId="{75A9AC1B-2CB5-46A5-87EC-EDA44E2DCA74}" srcOrd="0" destOrd="0" presId="urn:microsoft.com/office/officeart/2008/layout/SquareAccentList"/>
    <dgm:cxn modelId="{3220366E-A0C6-4A0D-BC65-8425F4674242}" type="presParOf" srcId="{6258E309-AE1E-4E2B-A2BD-393692717AF7}" destId="{AB2975F2-043E-4017-AAAB-23B6BAC81124}" srcOrd="1" destOrd="0" presId="urn:microsoft.com/office/officeart/2008/layout/SquareAccentList"/>
    <dgm:cxn modelId="{A66105C8-B2CA-4510-9963-3F25124E6EAD}" type="presParOf" srcId="{39D6BC2F-3645-44C1-8933-780C64E035AA}" destId="{CCFF6BA5-FEC2-49F7-B463-9C604F1A6C46}" srcOrd="1" destOrd="0" presId="urn:microsoft.com/office/officeart/2008/layout/SquareAccentList"/>
    <dgm:cxn modelId="{7429DE12-A2E1-4554-A5AA-63E1187FFBCF}" type="presParOf" srcId="{CCFF6BA5-FEC2-49F7-B463-9C604F1A6C46}" destId="{C7578476-D8AB-4D33-B418-85FB60FC3E2E}" srcOrd="0" destOrd="0" presId="urn:microsoft.com/office/officeart/2008/layout/SquareAccentList"/>
    <dgm:cxn modelId="{80D8B414-6DB3-44A7-9462-F7321359E0E3}" type="presParOf" srcId="{CCFF6BA5-FEC2-49F7-B463-9C604F1A6C46}" destId="{E7790D6C-684E-4650-9205-76477DB861D2}" srcOrd="1" destOrd="0" presId="urn:microsoft.com/office/officeart/2008/layout/SquareAccentList"/>
    <dgm:cxn modelId="{D7D4C72E-F819-4B91-B562-C7E6FC3C1853}" type="presParOf" srcId="{39D6BC2F-3645-44C1-8933-780C64E035AA}" destId="{990539BA-7395-475F-A364-FB08F752FDE3}" srcOrd="2" destOrd="0" presId="urn:microsoft.com/office/officeart/2008/layout/SquareAccentList"/>
    <dgm:cxn modelId="{36E7F8A6-10B5-43F8-8B8D-3C57A5BE2F51}" type="presParOf" srcId="{990539BA-7395-475F-A364-FB08F752FDE3}" destId="{0D40DB41-424B-4E2D-A69D-3C25D83CB501}" srcOrd="0" destOrd="0" presId="urn:microsoft.com/office/officeart/2008/layout/SquareAccentList"/>
    <dgm:cxn modelId="{7CA1F9C9-686E-4B82-BDD6-FE76BC03748C}" type="presParOf" srcId="{990539BA-7395-475F-A364-FB08F752FDE3}" destId="{280E9ECC-6BC3-409C-9200-081FB1EB82A7}" srcOrd="1" destOrd="0" presId="urn:microsoft.com/office/officeart/2008/layout/SquareAccentList"/>
    <dgm:cxn modelId="{93DDC6AF-80EC-49F7-B6A1-01DC8AB6FD01}" type="presParOf" srcId="{39D6BC2F-3645-44C1-8933-780C64E035AA}" destId="{0E5E7A40-1A13-4872-AC48-BA4EB82DE1EF}" srcOrd="3" destOrd="0" presId="urn:microsoft.com/office/officeart/2008/layout/SquareAccentList"/>
    <dgm:cxn modelId="{ED59AF89-447B-4876-A04C-3EFF8909F466}" type="presParOf" srcId="{0E5E7A40-1A13-4872-AC48-BA4EB82DE1EF}" destId="{B8EA6D12-2E93-4368-BAA6-6E85536C6D03}" srcOrd="0" destOrd="0" presId="urn:microsoft.com/office/officeart/2008/layout/SquareAccentList"/>
    <dgm:cxn modelId="{7E884C56-2DD0-4950-B7B2-9AE7EC1FDE7B}" type="presParOf" srcId="{0E5E7A40-1A13-4872-AC48-BA4EB82DE1EF}" destId="{2A42BD24-935F-4D1D-8243-083A4CC191DA}" srcOrd="1" destOrd="0" presId="urn:microsoft.com/office/officeart/2008/layout/SquareAccentList"/>
    <dgm:cxn modelId="{E8134383-4C27-4817-880E-DF56F0A90D5D}" type="presParOf" srcId="{39D6BC2F-3645-44C1-8933-780C64E035AA}" destId="{91F1EC13-F4B5-425B-B75C-0C89E8DF9A7A}" srcOrd="4" destOrd="0" presId="urn:microsoft.com/office/officeart/2008/layout/SquareAccentList"/>
    <dgm:cxn modelId="{736B994B-9CB7-471A-B670-FD0F58C6004B}" type="presParOf" srcId="{91F1EC13-F4B5-425B-B75C-0C89E8DF9A7A}" destId="{9C0C147F-7BBF-428B-A295-FA206B8BC385}" srcOrd="0" destOrd="0" presId="urn:microsoft.com/office/officeart/2008/layout/SquareAccentList"/>
    <dgm:cxn modelId="{8DA5B3D4-3716-4400-9E5F-7CBA8BC9089C}" type="presParOf" srcId="{91F1EC13-F4B5-425B-B75C-0C89E8DF9A7A}" destId="{81B09B6F-D83E-4738-A92A-DF116997E847}" srcOrd="1" destOrd="0" presId="urn:microsoft.com/office/officeart/2008/layout/SquareAccentList"/>
    <dgm:cxn modelId="{CEE19557-01CA-46D4-BDA9-02716F811DEC}" type="presParOf" srcId="{39D6BC2F-3645-44C1-8933-780C64E035AA}" destId="{FED56937-3873-4F7A-8316-15D9A0B276DC}" srcOrd="5" destOrd="0" presId="urn:microsoft.com/office/officeart/2008/layout/SquareAccentList"/>
    <dgm:cxn modelId="{6C08DA8C-4AB3-4D42-A98E-23FE475EB35A}" type="presParOf" srcId="{FED56937-3873-4F7A-8316-15D9A0B276DC}" destId="{408664F3-57B4-4AA8-ABBC-AAD9076BAF62}" srcOrd="0" destOrd="0" presId="urn:microsoft.com/office/officeart/2008/layout/SquareAccentList"/>
    <dgm:cxn modelId="{E43E444A-6314-4DAA-9568-DDA37565F00B}" type="presParOf" srcId="{FED56937-3873-4F7A-8316-15D9A0B276DC}" destId="{00BF29CA-8A4C-43C5-A872-B8B213864E96}" srcOrd="1" destOrd="0" presId="urn:microsoft.com/office/officeart/2008/layout/SquareAccentList"/>
    <dgm:cxn modelId="{5E7FF270-A08C-4E56-B571-254A69FB8AD1}" type="presParOf" srcId="{3E309DB6-9F99-428B-9B09-C108A03480DC}" destId="{92B787A7-F81C-4F4B-969E-89D1527EC022}" srcOrd="1" destOrd="0" presId="urn:microsoft.com/office/officeart/2008/layout/SquareAccentList"/>
    <dgm:cxn modelId="{E1BB9B7B-76E3-4B1D-9A67-70D4EFC32439}" type="presParOf" srcId="{92B787A7-F81C-4F4B-969E-89D1527EC022}" destId="{5E13CFDB-8354-45A0-9B36-1CCFC0CBCC93}" srcOrd="0" destOrd="0" presId="urn:microsoft.com/office/officeart/2008/layout/SquareAccentList"/>
    <dgm:cxn modelId="{990E89A1-B23B-4D1E-BD3A-D1BDDD0EB821}" type="presParOf" srcId="{5E13CFDB-8354-45A0-9B36-1CCFC0CBCC93}" destId="{427B67FA-951C-4AD1-84F3-D9A82005AFFF}" srcOrd="0" destOrd="0" presId="urn:microsoft.com/office/officeart/2008/layout/SquareAccentList"/>
    <dgm:cxn modelId="{4473C0C5-4CB6-4058-AD7E-B5FDAA8196A0}" type="presParOf" srcId="{5E13CFDB-8354-45A0-9B36-1CCFC0CBCC93}" destId="{D8266FE5-1766-4540-B02A-4C45A638A598}" srcOrd="1" destOrd="0" presId="urn:microsoft.com/office/officeart/2008/layout/SquareAccentList"/>
    <dgm:cxn modelId="{E1F1A954-B65B-4B3C-9ACF-0B88E7418DAC}" type="presParOf" srcId="{5E13CFDB-8354-45A0-9B36-1CCFC0CBCC93}" destId="{2C91CC7A-CC4F-410D-A8E4-A4B92811D52A}" srcOrd="2" destOrd="0" presId="urn:microsoft.com/office/officeart/2008/layout/SquareAccentList"/>
    <dgm:cxn modelId="{8E5560D4-7FFE-4C75-91FA-44CF0E316B01}" type="presParOf" srcId="{92B787A7-F81C-4F4B-969E-89D1527EC022}" destId="{9815C99A-24AE-4757-A790-C3DE5FCBE6B8}" srcOrd="1" destOrd="0" presId="urn:microsoft.com/office/officeart/2008/layout/SquareAccentList"/>
    <dgm:cxn modelId="{63923715-6B37-495E-9359-89A6591A5227}" type="presParOf" srcId="{9815C99A-24AE-4757-A790-C3DE5FCBE6B8}" destId="{0B26ACFD-732A-470E-B5A9-DBCD19EB9050}" srcOrd="0" destOrd="0" presId="urn:microsoft.com/office/officeart/2008/layout/SquareAccentList"/>
    <dgm:cxn modelId="{7EAF989E-78A6-4B60-A8BE-5510AF232AC0}" type="presParOf" srcId="{0B26ACFD-732A-470E-B5A9-DBCD19EB9050}" destId="{A4CF4859-A1FD-4A91-974F-641BFD759380}" srcOrd="0" destOrd="0" presId="urn:microsoft.com/office/officeart/2008/layout/SquareAccentList"/>
    <dgm:cxn modelId="{4D898368-458B-440E-B6F6-0D2AD2A394F6}" type="presParOf" srcId="{0B26ACFD-732A-470E-B5A9-DBCD19EB9050}" destId="{511D0B5A-3FD5-4DC4-8EE2-3BE2DF80C145}" srcOrd="1" destOrd="0" presId="urn:microsoft.com/office/officeart/2008/layout/SquareAccentList"/>
    <dgm:cxn modelId="{45C38E2A-33A3-4718-B81C-8086FAD8FDB7}" type="presParOf" srcId="{9815C99A-24AE-4757-A790-C3DE5FCBE6B8}" destId="{B13288E0-FCEF-446C-9B61-7C82C0664CD1}" srcOrd="1" destOrd="0" presId="urn:microsoft.com/office/officeart/2008/layout/SquareAccentList"/>
    <dgm:cxn modelId="{65264307-B85F-478A-9E65-693DCE797626}" type="presParOf" srcId="{B13288E0-FCEF-446C-9B61-7C82C0664CD1}" destId="{21251907-58E0-4020-9198-307FDC45B51F}" srcOrd="0" destOrd="0" presId="urn:microsoft.com/office/officeart/2008/layout/SquareAccentList"/>
    <dgm:cxn modelId="{D07CA06E-E885-45DB-87C9-C9E80EACA70A}" type="presParOf" srcId="{B13288E0-FCEF-446C-9B61-7C82C0664CD1}" destId="{8DC88B9F-36B0-4666-A2D1-BEA9845DA35B}" srcOrd="1" destOrd="0" presId="urn:microsoft.com/office/officeart/2008/layout/SquareAccentList"/>
    <dgm:cxn modelId="{A79423DD-9D91-46F3-A748-DF04B9CF5674}" type="presParOf" srcId="{9815C99A-24AE-4757-A790-C3DE5FCBE6B8}" destId="{DDD692E9-4EF2-480F-8088-676EB6C75D45}" srcOrd="2" destOrd="0" presId="urn:microsoft.com/office/officeart/2008/layout/SquareAccentList"/>
    <dgm:cxn modelId="{5D336023-7CBC-4F4A-A152-3C665D38F18D}" type="presParOf" srcId="{DDD692E9-4EF2-480F-8088-676EB6C75D45}" destId="{3B02C00C-6E03-4E05-80F9-C10F042EBA5C}" srcOrd="0" destOrd="0" presId="urn:microsoft.com/office/officeart/2008/layout/SquareAccentList"/>
    <dgm:cxn modelId="{4D0FB26B-FA51-4222-A41A-18BC30CD19C1}" type="presParOf" srcId="{DDD692E9-4EF2-480F-8088-676EB6C75D45}" destId="{3F75F90E-C815-4ECE-A62B-42648D5D612C}" srcOrd="1" destOrd="0" presId="urn:microsoft.com/office/officeart/2008/layout/SquareAccentList"/>
    <dgm:cxn modelId="{8224CFFE-7429-49F7-AD3F-1E2B363667BC}" type="presParOf" srcId="{9815C99A-24AE-4757-A790-C3DE5FCBE6B8}" destId="{C630F13F-B9F4-4C70-B63C-5D513DF6B430}" srcOrd="3" destOrd="0" presId="urn:microsoft.com/office/officeart/2008/layout/SquareAccentList"/>
    <dgm:cxn modelId="{E98DAE9D-4E7E-404E-A20E-199E6727D34C}" type="presParOf" srcId="{C630F13F-B9F4-4C70-B63C-5D513DF6B430}" destId="{F0B65708-4B4B-476A-B11A-F02B9E29B749}" srcOrd="0" destOrd="0" presId="urn:microsoft.com/office/officeart/2008/layout/SquareAccentList"/>
    <dgm:cxn modelId="{A052F29A-22BC-4EB3-9D61-5DF9FC3527E1}" type="presParOf" srcId="{C630F13F-B9F4-4C70-B63C-5D513DF6B430}" destId="{E7B9FCF4-1A11-488D-9DC4-40177C3142C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2A7E8-C5FD-41BE-B435-51A944356F93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3498909-E079-4143-AD3D-D6D103793BAD}">
      <dgm:prSet phldrT="[Texto]" custT="1"/>
      <dgm:spPr/>
      <dgm:t>
        <a:bodyPr/>
        <a:lstStyle/>
        <a:p>
          <a:r>
            <a:rPr lang="es-MX" sz="3600" dirty="0"/>
            <a:t>Paz negativa</a:t>
          </a:r>
        </a:p>
      </dgm:t>
    </dgm:pt>
    <dgm:pt modelId="{D3ACB5C4-B815-45C7-BF6B-AA22122EBCA0}" type="parTrans" cxnId="{8E8698CD-6A95-4C14-806E-1286202885CC}">
      <dgm:prSet/>
      <dgm:spPr/>
      <dgm:t>
        <a:bodyPr/>
        <a:lstStyle/>
        <a:p>
          <a:endParaRPr lang="es-MX" sz="2400"/>
        </a:p>
      </dgm:t>
    </dgm:pt>
    <dgm:pt modelId="{37D38C1F-8F4B-4C0F-8F08-A7AE3AF55233}" type="sibTrans" cxnId="{8E8698CD-6A95-4C14-806E-1286202885CC}">
      <dgm:prSet/>
      <dgm:spPr/>
      <dgm:t>
        <a:bodyPr/>
        <a:lstStyle/>
        <a:p>
          <a:endParaRPr lang="es-MX" sz="2400"/>
        </a:p>
      </dgm:t>
    </dgm:pt>
    <dgm:pt modelId="{F8484262-9E66-43A9-AF9D-412746171135}">
      <dgm:prSet phldrT="[Texto]" custT="1"/>
      <dgm:spPr/>
      <dgm:t>
        <a:bodyPr/>
        <a:lstStyle/>
        <a:p>
          <a:r>
            <a:rPr lang="es-MX" sz="2400" dirty="0"/>
            <a:t>Ausencia de guerra</a:t>
          </a:r>
        </a:p>
      </dgm:t>
    </dgm:pt>
    <dgm:pt modelId="{3C84EB7F-D830-4522-868E-754B47D058DF}" type="parTrans" cxnId="{81D241C7-84AA-477E-B025-FFF6E72CA074}">
      <dgm:prSet/>
      <dgm:spPr/>
      <dgm:t>
        <a:bodyPr/>
        <a:lstStyle/>
        <a:p>
          <a:endParaRPr lang="es-MX" sz="2400"/>
        </a:p>
      </dgm:t>
    </dgm:pt>
    <dgm:pt modelId="{141B2DB7-0084-44FA-B3E7-D2932D448946}" type="sibTrans" cxnId="{81D241C7-84AA-477E-B025-FFF6E72CA074}">
      <dgm:prSet/>
      <dgm:spPr/>
      <dgm:t>
        <a:bodyPr/>
        <a:lstStyle/>
        <a:p>
          <a:endParaRPr lang="es-MX" sz="2400"/>
        </a:p>
      </dgm:t>
    </dgm:pt>
    <dgm:pt modelId="{40133F39-CFFC-4D24-9531-E7F6FD92B5B8}">
      <dgm:prSet phldrT="[Texto]" custT="1"/>
      <dgm:spPr/>
      <dgm:t>
        <a:bodyPr/>
        <a:lstStyle/>
        <a:p>
          <a:r>
            <a:rPr lang="es-MX" sz="2400" dirty="0"/>
            <a:t>Oposición a la violencia directa</a:t>
          </a:r>
        </a:p>
      </dgm:t>
    </dgm:pt>
    <dgm:pt modelId="{694E7ADA-DFB5-4E7A-98F2-318BF76BDACA}" type="parTrans" cxnId="{2D0EE382-3C74-43C8-9650-F8BC335A4099}">
      <dgm:prSet/>
      <dgm:spPr/>
      <dgm:t>
        <a:bodyPr/>
        <a:lstStyle/>
        <a:p>
          <a:endParaRPr lang="es-MX" sz="2400"/>
        </a:p>
      </dgm:t>
    </dgm:pt>
    <dgm:pt modelId="{62DE26DD-CD94-4BB5-BEEB-ECC84491556F}" type="sibTrans" cxnId="{2D0EE382-3C74-43C8-9650-F8BC335A4099}">
      <dgm:prSet/>
      <dgm:spPr/>
      <dgm:t>
        <a:bodyPr/>
        <a:lstStyle/>
        <a:p>
          <a:endParaRPr lang="es-MX" sz="2400"/>
        </a:p>
      </dgm:t>
    </dgm:pt>
    <dgm:pt modelId="{DDF30300-B5EE-404F-8D25-98F370BF9CB8}">
      <dgm:prSet phldrT="[Texto]" custT="1"/>
      <dgm:spPr/>
      <dgm:t>
        <a:bodyPr/>
        <a:lstStyle/>
        <a:p>
          <a:r>
            <a:rPr lang="es-MX" sz="3600" dirty="0"/>
            <a:t>Paz</a:t>
          </a:r>
          <a:r>
            <a:rPr lang="es-MX" sz="3600" baseline="0" dirty="0"/>
            <a:t> positiva</a:t>
          </a:r>
          <a:endParaRPr lang="es-MX" sz="3600" dirty="0"/>
        </a:p>
      </dgm:t>
    </dgm:pt>
    <dgm:pt modelId="{7A972221-659D-4DD8-B03D-2BC7CDB75A2A}" type="parTrans" cxnId="{C9583615-55E4-477D-9125-1731FFB3CE01}">
      <dgm:prSet/>
      <dgm:spPr/>
      <dgm:t>
        <a:bodyPr/>
        <a:lstStyle/>
        <a:p>
          <a:endParaRPr lang="es-MX" sz="2400"/>
        </a:p>
      </dgm:t>
    </dgm:pt>
    <dgm:pt modelId="{1A5E673E-9FF6-413F-8A11-336554EFFE19}" type="sibTrans" cxnId="{C9583615-55E4-477D-9125-1731FFB3CE01}">
      <dgm:prSet/>
      <dgm:spPr/>
      <dgm:t>
        <a:bodyPr/>
        <a:lstStyle/>
        <a:p>
          <a:endParaRPr lang="es-MX" sz="2400"/>
        </a:p>
      </dgm:t>
    </dgm:pt>
    <dgm:pt modelId="{E1BD3D47-427C-482C-8A53-4E763FA4C3FE}">
      <dgm:prSet phldrT="[Texto]" custT="1"/>
      <dgm:spPr/>
      <dgm:t>
        <a:bodyPr/>
        <a:lstStyle/>
        <a:p>
          <a:r>
            <a:rPr lang="es-MX" sz="2400" dirty="0"/>
            <a:t>Equidad en las interacciones sociales</a:t>
          </a:r>
        </a:p>
      </dgm:t>
    </dgm:pt>
    <dgm:pt modelId="{77AF3C95-7900-4289-8226-2A34392C92FB}" type="parTrans" cxnId="{9570744D-333C-4960-8348-5C48F240FC72}">
      <dgm:prSet/>
      <dgm:spPr/>
      <dgm:t>
        <a:bodyPr/>
        <a:lstStyle/>
        <a:p>
          <a:endParaRPr lang="es-MX" sz="2400"/>
        </a:p>
      </dgm:t>
    </dgm:pt>
    <dgm:pt modelId="{1A33A101-A56B-44C9-94D6-363EF312E538}" type="sibTrans" cxnId="{9570744D-333C-4960-8348-5C48F240FC72}">
      <dgm:prSet/>
      <dgm:spPr/>
      <dgm:t>
        <a:bodyPr/>
        <a:lstStyle/>
        <a:p>
          <a:endParaRPr lang="es-MX" sz="2400"/>
        </a:p>
      </dgm:t>
    </dgm:pt>
    <dgm:pt modelId="{4F0A92D0-9410-40B6-A36B-B0B3AB5203DE}">
      <dgm:prSet phldrT="[Texto]" custT="1"/>
      <dgm:spPr/>
      <dgm:t>
        <a:bodyPr/>
        <a:lstStyle/>
        <a:p>
          <a:r>
            <a:rPr lang="es-MX" sz="2400" dirty="0"/>
            <a:t>Contra</a:t>
          </a:r>
          <a:r>
            <a:rPr lang="es-MX" sz="2400" baseline="0" dirty="0"/>
            <a:t> la violencia estructural</a:t>
          </a:r>
          <a:endParaRPr lang="es-MX" sz="2400" dirty="0"/>
        </a:p>
      </dgm:t>
    </dgm:pt>
    <dgm:pt modelId="{78970E9A-476C-4F8D-B031-78D9D736D6C8}" type="parTrans" cxnId="{284984AB-E098-45D8-BBA8-4BE84E68E115}">
      <dgm:prSet/>
      <dgm:spPr/>
      <dgm:t>
        <a:bodyPr/>
        <a:lstStyle/>
        <a:p>
          <a:endParaRPr lang="es-MX" sz="2400"/>
        </a:p>
      </dgm:t>
    </dgm:pt>
    <dgm:pt modelId="{AF093850-C0FF-41DD-8309-5B60614EB1F0}" type="sibTrans" cxnId="{284984AB-E098-45D8-BBA8-4BE84E68E115}">
      <dgm:prSet/>
      <dgm:spPr/>
      <dgm:t>
        <a:bodyPr/>
        <a:lstStyle/>
        <a:p>
          <a:endParaRPr lang="es-MX" sz="2400"/>
        </a:p>
      </dgm:t>
    </dgm:pt>
    <dgm:pt modelId="{FBBAE7D9-8ED1-413E-BF0E-4BDDEA8B717C}">
      <dgm:prSet phldrT="[Texto]" custT="1"/>
      <dgm:spPr/>
      <dgm:t>
        <a:bodyPr/>
        <a:lstStyle/>
        <a:p>
          <a:r>
            <a:rPr lang="es-MX" sz="3600" dirty="0"/>
            <a:t>Paz neutra</a:t>
          </a:r>
        </a:p>
      </dgm:t>
    </dgm:pt>
    <dgm:pt modelId="{9B9BFC9D-D31C-458E-8900-0C50C29A0E08}" type="parTrans" cxnId="{222FF47C-8F1F-4814-BBA0-2E231F614093}">
      <dgm:prSet/>
      <dgm:spPr/>
      <dgm:t>
        <a:bodyPr/>
        <a:lstStyle/>
        <a:p>
          <a:endParaRPr lang="es-MX"/>
        </a:p>
      </dgm:t>
    </dgm:pt>
    <dgm:pt modelId="{1F061B66-1629-4996-8FB5-CBED582CF118}" type="sibTrans" cxnId="{222FF47C-8F1F-4814-BBA0-2E231F614093}">
      <dgm:prSet/>
      <dgm:spPr/>
      <dgm:t>
        <a:bodyPr/>
        <a:lstStyle/>
        <a:p>
          <a:endParaRPr lang="es-MX"/>
        </a:p>
      </dgm:t>
    </dgm:pt>
    <dgm:pt modelId="{E5FB4401-2615-4BDB-867B-402A92BE10F4}">
      <dgm:prSet phldrT="[Texto]" custT="1"/>
      <dgm:spPr/>
      <dgm:t>
        <a:bodyPr/>
        <a:lstStyle/>
        <a:p>
          <a:r>
            <a:rPr lang="es-MX" sz="2400" dirty="0"/>
            <a:t>Igualdad de derechos para todas y todos</a:t>
          </a:r>
        </a:p>
      </dgm:t>
    </dgm:pt>
    <dgm:pt modelId="{7A97824C-40F0-491B-85CE-4CBDA28A5A07}" type="parTrans" cxnId="{CF1F2505-74CB-42B1-96F8-4A36874A25C3}">
      <dgm:prSet/>
      <dgm:spPr/>
      <dgm:t>
        <a:bodyPr/>
        <a:lstStyle/>
        <a:p>
          <a:endParaRPr lang="es-MX"/>
        </a:p>
      </dgm:t>
    </dgm:pt>
    <dgm:pt modelId="{6734437E-422E-4450-A5F7-D77A04606A7B}" type="sibTrans" cxnId="{CF1F2505-74CB-42B1-96F8-4A36874A25C3}">
      <dgm:prSet/>
      <dgm:spPr/>
      <dgm:t>
        <a:bodyPr/>
        <a:lstStyle/>
        <a:p>
          <a:endParaRPr lang="es-MX"/>
        </a:p>
      </dgm:t>
    </dgm:pt>
    <dgm:pt modelId="{3EAF3AFD-83AC-4FC7-A77E-61F7BE2DDBF9}">
      <dgm:prSet phldrT="[Texto]" custT="1"/>
      <dgm:spPr/>
      <dgm:t>
        <a:bodyPr/>
        <a:lstStyle/>
        <a:p>
          <a:endParaRPr lang="es-MX" sz="2400" dirty="0"/>
        </a:p>
      </dgm:t>
    </dgm:pt>
    <dgm:pt modelId="{295EF4D1-C602-4E94-B780-E850D9D7AFF7}" type="parTrans" cxnId="{5D95CFC3-A877-488A-8B1F-8E021EC1A51D}">
      <dgm:prSet/>
      <dgm:spPr/>
      <dgm:t>
        <a:bodyPr/>
        <a:lstStyle/>
        <a:p>
          <a:endParaRPr lang="es-MX"/>
        </a:p>
      </dgm:t>
    </dgm:pt>
    <dgm:pt modelId="{C3E0A1A0-9CF3-4D29-85D2-2237844009CD}" type="sibTrans" cxnId="{5D95CFC3-A877-488A-8B1F-8E021EC1A51D}">
      <dgm:prSet/>
      <dgm:spPr/>
      <dgm:t>
        <a:bodyPr/>
        <a:lstStyle/>
        <a:p>
          <a:endParaRPr lang="es-MX"/>
        </a:p>
      </dgm:t>
    </dgm:pt>
    <dgm:pt modelId="{38285968-03B9-4F0C-9451-1AFA4CCC72CE}">
      <dgm:prSet phldrT="[Texto]" custT="1"/>
      <dgm:spPr/>
      <dgm:t>
        <a:bodyPr/>
        <a:lstStyle/>
        <a:p>
          <a:endParaRPr lang="es-MX" sz="2400" dirty="0"/>
        </a:p>
      </dgm:t>
    </dgm:pt>
    <dgm:pt modelId="{5064E525-0DA3-42BB-94D9-24239E61444A}" type="parTrans" cxnId="{3D7E69EF-F7EF-49D8-A223-E2D62CBD71A8}">
      <dgm:prSet/>
      <dgm:spPr/>
      <dgm:t>
        <a:bodyPr/>
        <a:lstStyle/>
        <a:p>
          <a:endParaRPr lang="es-MX"/>
        </a:p>
      </dgm:t>
    </dgm:pt>
    <dgm:pt modelId="{BBA84792-8178-4741-94F8-32C7F98F0DB6}" type="sibTrans" cxnId="{3D7E69EF-F7EF-49D8-A223-E2D62CBD71A8}">
      <dgm:prSet/>
      <dgm:spPr/>
      <dgm:t>
        <a:bodyPr/>
        <a:lstStyle/>
        <a:p>
          <a:endParaRPr lang="es-MX"/>
        </a:p>
      </dgm:t>
    </dgm:pt>
    <dgm:pt modelId="{E33A4A83-A0BD-4E9E-8B6D-AEB27F83C59B}">
      <dgm:prSet phldrT="[Texto]" custT="1"/>
      <dgm:spPr/>
      <dgm:t>
        <a:bodyPr/>
        <a:lstStyle/>
        <a:p>
          <a:r>
            <a:rPr lang="es-MX" sz="2400" dirty="0"/>
            <a:t>Relaciones sin violencia</a:t>
          </a:r>
        </a:p>
      </dgm:t>
    </dgm:pt>
    <dgm:pt modelId="{7A3CD565-6D91-42C0-9A51-11A6CCEBFE99}" type="sibTrans" cxnId="{120C0D96-0DA7-4E63-A7A7-0C9B5833E7ED}">
      <dgm:prSet/>
      <dgm:spPr/>
      <dgm:t>
        <a:bodyPr/>
        <a:lstStyle/>
        <a:p>
          <a:endParaRPr lang="es-MX"/>
        </a:p>
      </dgm:t>
    </dgm:pt>
    <dgm:pt modelId="{24A4950A-91D8-4EE6-9994-5CBE31EF9B40}" type="parTrans" cxnId="{120C0D96-0DA7-4E63-A7A7-0C9B5833E7ED}">
      <dgm:prSet/>
      <dgm:spPr/>
      <dgm:t>
        <a:bodyPr/>
        <a:lstStyle/>
        <a:p>
          <a:endParaRPr lang="es-MX"/>
        </a:p>
      </dgm:t>
    </dgm:pt>
    <dgm:pt modelId="{2228C773-B601-400F-8222-77F3A350D050}">
      <dgm:prSet phldrT="[Texto]" custT="1"/>
      <dgm:spPr/>
      <dgm:t>
        <a:bodyPr/>
        <a:lstStyle/>
        <a:p>
          <a:endParaRPr lang="es-MX" sz="2400" dirty="0"/>
        </a:p>
      </dgm:t>
    </dgm:pt>
    <dgm:pt modelId="{0A212D71-A532-4492-B866-AEEEB5CD45ED}" type="sibTrans" cxnId="{C9CA20A0-BAC1-4AB0-8289-7D9D1A00DDD6}">
      <dgm:prSet/>
      <dgm:spPr/>
      <dgm:t>
        <a:bodyPr/>
        <a:lstStyle/>
        <a:p>
          <a:endParaRPr lang="es-MX"/>
        </a:p>
      </dgm:t>
    </dgm:pt>
    <dgm:pt modelId="{18FDCDDB-41A3-4168-B23A-6DD69FA07CA2}" type="parTrans" cxnId="{C9CA20A0-BAC1-4AB0-8289-7D9D1A00DDD6}">
      <dgm:prSet/>
      <dgm:spPr/>
      <dgm:t>
        <a:bodyPr/>
        <a:lstStyle/>
        <a:p>
          <a:endParaRPr lang="es-MX"/>
        </a:p>
      </dgm:t>
    </dgm:pt>
    <dgm:pt modelId="{8EB19B53-D11D-4274-8562-0DE5C70120AF}">
      <dgm:prSet phldrT="[Texto]" custT="1"/>
      <dgm:spPr/>
      <dgm:t>
        <a:bodyPr/>
        <a:lstStyle/>
        <a:p>
          <a:r>
            <a:rPr lang="es-MX" sz="2400" dirty="0"/>
            <a:t>Resistencia sin armas (métodos y técnicas pacíficas)</a:t>
          </a:r>
        </a:p>
      </dgm:t>
    </dgm:pt>
    <dgm:pt modelId="{60BC1643-7DFE-419C-B2CC-738484F6DCC0}" type="parTrans" cxnId="{826128DD-1052-4324-BAF9-5B1FA7D91BAD}">
      <dgm:prSet/>
      <dgm:spPr/>
      <dgm:t>
        <a:bodyPr/>
        <a:lstStyle/>
        <a:p>
          <a:endParaRPr lang="es-MX"/>
        </a:p>
      </dgm:t>
    </dgm:pt>
    <dgm:pt modelId="{68FB5666-B787-4735-8586-45770D6FF401}" type="sibTrans" cxnId="{826128DD-1052-4324-BAF9-5B1FA7D91BAD}">
      <dgm:prSet/>
      <dgm:spPr/>
      <dgm:t>
        <a:bodyPr/>
        <a:lstStyle/>
        <a:p>
          <a:endParaRPr lang="es-MX"/>
        </a:p>
      </dgm:t>
    </dgm:pt>
    <dgm:pt modelId="{7A403D4E-28AD-4C5B-8EFC-8D1CBF4A8F3D}">
      <dgm:prSet phldrT="[Texto]" custT="1"/>
      <dgm:spPr/>
      <dgm:t>
        <a:bodyPr/>
        <a:lstStyle/>
        <a:p>
          <a:endParaRPr lang="es-MX" sz="2400" dirty="0"/>
        </a:p>
      </dgm:t>
    </dgm:pt>
    <dgm:pt modelId="{F4CB906C-572A-438C-AF65-696D5DD4EE19}" type="parTrans" cxnId="{369657DC-272F-46AD-875C-ED1A6F19125D}">
      <dgm:prSet/>
      <dgm:spPr/>
      <dgm:t>
        <a:bodyPr/>
        <a:lstStyle/>
        <a:p>
          <a:endParaRPr lang="es-MX"/>
        </a:p>
      </dgm:t>
    </dgm:pt>
    <dgm:pt modelId="{E4758AFB-C911-4F57-97D7-0FE1F386EB21}" type="sibTrans" cxnId="{369657DC-272F-46AD-875C-ED1A6F19125D}">
      <dgm:prSet/>
      <dgm:spPr/>
      <dgm:t>
        <a:bodyPr/>
        <a:lstStyle/>
        <a:p>
          <a:endParaRPr lang="es-MX"/>
        </a:p>
      </dgm:t>
    </dgm:pt>
    <dgm:pt modelId="{4F813267-D50C-4AB7-B1B9-BB14F3091615}">
      <dgm:prSet phldrT="[Texto]" custT="1"/>
      <dgm:spPr/>
      <dgm:t>
        <a:bodyPr/>
        <a:lstStyle/>
        <a:p>
          <a:r>
            <a:rPr lang="es-MX" sz="2400" dirty="0"/>
            <a:t>Oposición a la violencia cultural</a:t>
          </a:r>
        </a:p>
      </dgm:t>
    </dgm:pt>
    <dgm:pt modelId="{904E5746-3C85-438D-9C26-6AD8668E1ACA}" type="parTrans" cxnId="{B2F08AC8-997E-4BD0-9812-B27B38F02607}">
      <dgm:prSet/>
      <dgm:spPr/>
      <dgm:t>
        <a:bodyPr/>
        <a:lstStyle/>
        <a:p>
          <a:endParaRPr lang="es-MX"/>
        </a:p>
      </dgm:t>
    </dgm:pt>
    <dgm:pt modelId="{072D54B7-BDC9-4112-AFC5-20920409AC97}" type="sibTrans" cxnId="{B2F08AC8-997E-4BD0-9812-B27B38F02607}">
      <dgm:prSet/>
      <dgm:spPr/>
      <dgm:t>
        <a:bodyPr/>
        <a:lstStyle/>
        <a:p>
          <a:endParaRPr lang="es-MX"/>
        </a:p>
      </dgm:t>
    </dgm:pt>
    <dgm:pt modelId="{DA2B0E76-9AEC-438D-B2D7-5837ACE808A8}">
      <dgm:prSet phldrT="[Texto]" custT="1"/>
      <dgm:spPr/>
      <dgm:t>
        <a:bodyPr/>
        <a:lstStyle/>
        <a:p>
          <a:r>
            <a:rPr lang="es-MX" sz="2400" dirty="0"/>
            <a:t>Filosofía, Antropología y Pedagogía para la Paz</a:t>
          </a:r>
        </a:p>
      </dgm:t>
    </dgm:pt>
    <dgm:pt modelId="{17F2279D-FBD1-45E2-B42D-BFE6C2DAD21F}" type="parTrans" cxnId="{E3C8DEBE-F38B-46CC-9CAA-DF2F6032B4DE}">
      <dgm:prSet/>
      <dgm:spPr/>
      <dgm:t>
        <a:bodyPr/>
        <a:lstStyle/>
        <a:p>
          <a:endParaRPr lang="es-MX"/>
        </a:p>
      </dgm:t>
    </dgm:pt>
    <dgm:pt modelId="{D89C6C25-7B08-45D8-9268-DCD0D118EC21}" type="sibTrans" cxnId="{E3C8DEBE-F38B-46CC-9CAA-DF2F6032B4DE}">
      <dgm:prSet/>
      <dgm:spPr/>
      <dgm:t>
        <a:bodyPr/>
        <a:lstStyle/>
        <a:p>
          <a:endParaRPr lang="es-MX"/>
        </a:p>
      </dgm:t>
    </dgm:pt>
    <dgm:pt modelId="{D206F99E-7D63-4D38-9ACE-D4A3A36D0BAD}">
      <dgm:prSet phldrT="[Texto]" custT="1"/>
      <dgm:spPr/>
      <dgm:t>
        <a:bodyPr/>
        <a:lstStyle/>
        <a:p>
          <a:endParaRPr lang="es-MX" sz="2400" dirty="0"/>
        </a:p>
      </dgm:t>
    </dgm:pt>
    <dgm:pt modelId="{D66AACAF-24E9-49FB-AD53-FC418BCD729D}" type="parTrans" cxnId="{EAC37C2A-E2F2-4908-A018-EA5D83F19274}">
      <dgm:prSet/>
      <dgm:spPr/>
      <dgm:t>
        <a:bodyPr/>
        <a:lstStyle/>
        <a:p>
          <a:endParaRPr lang="es-MX"/>
        </a:p>
      </dgm:t>
    </dgm:pt>
    <dgm:pt modelId="{59AB9080-70BE-49D5-BEEB-C770F4AFFBDB}" type="sibTrans" cxnId="{EAC37C2A-E2F2-4908-A018-EA5D83F19274}">
      <dgm:prSet/>
      <dgm:spPr/>
      <dgm:t>
        <a:bodyPr/>
        <a:lstStyle/>
        <a:p>
          <a:endParaRPr lang="es-MX"/>
        </a:p>
      </dgm:t>
    </dgm:pt>
    <dgm:pt modelId="{3EFD7B49-7EF0-4BFB-A623-0079EBD8E745}">
      <dgm:prSet phldrT="[Texto]" custT="1"/>
      <dgm:spPr/>
      <dgm:t>
        <a:bodyPr/>
        <a:lstStyle/>
        <a:p>
          <a:endParaRPr lang="es-MX" sz="2400" dirty="0"/>
        </a:p>
      </dgm:t>
    </dgm:pt>
    <dgm:pt modelId="{D85A699E-D386-43AD-93A5-37B58C3D50EB}" type="parTrans" cxnId="{94B483DB-18A3-4F72-8A59-C22D966746CA}">
      <dgm:prSet/>
      <dgm:spPr/>
      <dgm:t>
        <a:bodyPr/>
        <a:lstStyle/>
        <a:p>
          <a:endParaRPr lang="es-MX"/>
        </a:p>
      </dgm:t>
    </dgm:pt>
    <dgm:pt modelId="{EF0ADC03-FE4E-4ABD-BF12-3F3E2EBAEB25}" type="sibTrans" cxnId="{94B483DB-18A3-4F72-8A59-C22D966746CA}">
      <dgm:prSet/>
      <dgm:spPr/>
      <dgm:t>
        <a:bodyPr/>
        <a:lstStyle/>
        <a:p>
          <a:endParaRPr lang="es-MX"/>
        </a:p>
      </dgm:t>
    </dgm:pt>
    <dgm:pt modelId="{3E309DB6-9F99-428B-9B09-C108A03480DC}" type="pres">
      <dgm:prSet presAssocID="{BE42A7E8-C5FD-41BE-B435-51A944356F93}" presName="layout" presStyleCnt="0">
        <dgm:presLayoutVars>
          <dgm:chMax/>
          <dgm:chPref/>
          <dgm:dir/>
          <dgm:resizeHandles/>
        </dgm:presLayoutVars>
      </dgm:prSet>
      <dgm:spPr/>
    </dgm:pt>
    <dgm:pt modelId="{1EA16200-A7FF-4000-B639-98F14FBC1634}" type="pres">
      <dgm:prSet presAssocID="{F3498909-E079-4143-AD3D-D6D103793BAD}" presName="root" presStyleCnt="0">
        <dgm:presLayoutVars>
          <dgm:chMax/>
          <dgm:chPref/>
        </dgm:presLayoutVars>
      </dgm:prSet>
      <dgm:spPr/>
    </dgm:pt>
    <dgm:pt modelId="{AFEE5D3F-299F-4FAA-BE7F-395C5CEC25E2}" type="pres">
      <dgm:prSet presAssocID="{F3498909-E079-4143-AD3D-D6D103793BAD}" presName="rootComposite" presStyleCnt="0">
        <dgm:presLayoutVars/>
      </dgm:prSet>
      <dgm:spPr/>
    </dgm:pt>
    <dgm:pt modelId="{83F2A6A2-F8B0-4FE4-9A05-5771E4046363}" type="pres">
      <dgm:prSet presAssocID="{F3498909-E079-4143-AD3D-D6D103793BAD}" presName="ParentAccent" presStyleLbl="alignNode1" presStyleIdx="0" presStyleCnt="3"/>
      <dgm:spPr/>
    </dgm:pt>
    <dgm:pt modelId="{AEC0E888-8ACB-4C7E-8839-486A1B3A3476}" type="pres">
      <dgm:prSet presAssocID="{F3498909-E079-4143-AD3D-D6D103793BAD}" presName="ParentSmallAccent" presStyleLbl="fgAcc1" presStyleIdx="0" presStyleCnt="3"/>
      <dgm:spPr/>
    </dgm:pt>
    <dgm:pt modelId="{97E90AB5-67AD-4EA7-BC59-8787E61254AA}" type="pres">
      <dgm:prSet presAssocID="{F3498909-E079-4143-AD3D-D6D103793BAD}" presName="Parent" presStyleLbl="revTx" presStyleIdx="0" presStyleCnt="18">
        <dgm:presLayoutVars>
          <dgm:chMax/>
          <dgm:chPref val="4"/>
          <dgm:bulletEnabled val="1"/>
        </dgm:presLayoutVars>
      </dgm:prSet>
      <dgm:spPr/>
    </dgm:pt>
    <dgm:pt modelId="{39D6BC2F-3645-44C1-8933-780C64E035AA}" type="pres">
      <dgm:prSet presAssocID="{F3498909-E079-4143-AD3D-D6D103793BAD}" presName="childShape" presStyleCnt="0">
        <dgm:presLayoutVars>
          <dgm:chMax val="0"/>
          <dgm:chPref val="0"/>
        </dgm:presLayoutVars>
      </dgm:prSet>
      <dgm:spPr/>
    </dgm:pt>
    <dgm:pt modelId="{6258E309-AE1E-4E2B-A2BD-393692717AF7}" type="pres">
      <dgm:prSet presAssocID="{F8484262-9E66-43A9-AF9D-412746171135}" presName="childComposite" presStyleCnt="0">
        <dgm:presLayoutVars>
          <dgm:chMax val="0"/>
          <dgm:chPref val="0"/>
        </dgm:presLayoutVars>
      </dgm:prSet>
      <dgm:spPr/>
    </dgm:pt>
    <dgm:pt modelId="{75A9AC1B-2CB5-46A5-87EC-EDA44E2DCA74}" type="pres">
      <dgm:prSet presAssocID="{F8484262-9E66-43A9-AF9D-412746171135}" presName="ChildAccent" presStyleLbl="solidFgAcc1" presStyleIdx="0" presStyleCnt="15"/>
      <dgm:spPr/>
    </dgm:pt>
    <dgm:pt modelId="{AB2975F2-043E-4017-AAAB-23B6BAC81124}" type="pres">
      <dgm:prSet presAssocID="{F8484262-9E66-43A9-AF9D-412746171135}" presName="Child" presStyleLbl="revTx" presStyleIdx="1" presStyleCnt="18">
        <dgm:presLayoutVars>
          <dgm:chMax val="0"/>
          <dgm:chPref val="0"/>
          <dgm:bulletEnabled val="1"/>
        </dgm:presLayoutVars>
      </dgm:prSet>
      <dgm:spPr/>
    </dgm:pt>
    <dgm:pt modelId="{B2EAA585-B5BC-4CD4-BCD4-DF5992EDE8DA}" type="pres">
      <dgm:prSet presAssocID="{38285968-03B9-4F0C-9451-1AFA4CCC72CE}" presName="childComposite" presStyleCnt="0">
        <dgm:presLayoutVars>
          <dgm:chMax val="0"/>
          <dgm:chPref val="0"/>
        </dgm:presLayoutVars>
      </dgm:prSet>
      <dgm:spPr/>
    </dgm:pt>
    <dgm:pt modelId="{BFA60D7C-906B-41B8-B6A1-5A174EC58172}" type="pres">
      <dgm:prSet presAssocID="{38285968-03B9-4F0C-9451-1AFA4CCC72CE}" presName="ChildAccent" presStyleLbl="solidFgAcc1" presStyleIdx="1" presStyleCnt="15"/>
      <dgm:spPr/>
    </dgm:pt>
    <dgm:pt modelId="{60580C7C-C18B-4EB6-A70B-CE241CD45924}" type="pres">
      <dgm:prSet presAssocID="{38285968-03B9-4F0C-9451-1AFA4CCC72CE}" presName="Child" presStyleLbl="revTx" presStyleIdx="2" presStyleCnt="18">
        <dgm:presLayoutVars>
          <dgm:chMax val="0"/>
          <dgm:chPref val="0"/>
          <dgm:bulletEnabled val="1"/>
        </dgm:presLayoutVars>
      </dgm:prSet>
      <dgm:spPr/>
    </dgm:pt>
    <dgm:pt modelId="{CCFF6BA5-FEC2-49F7-B463-9C604F1A6C46}" type="pres">
      <dgm:prSet presAssocID="{40133F39-CFFC-4D24-9531-E7F6FD92B5B8}" presName="childComposite" presStyleCnt="0">
        <dgm:presLayoutVars>
          <dgm:chMax val="0"/>
          <dgm:chPref val="0"/>
        </dgm:presLayoutVars>
      </dgm:prSet>
      <dgm:spPr/>
    </dgm:pt>
    <dgm:pt modelId="{C7578476-D8AB-4D33-B418-85FB60FC3E2E}" type="pres">
      <dgm:prSet presAssocID="{40133F39-CFFC-4D24-9531-E7F6FD92B5B8}" presName="ChildAccent" presStyleLbl="solidFgAcc1" presStyleIdx="2" presStyleCnt="15"/>
      <dgm:spPr/>
    </dgm:pt>
    <dgm:pt modelId="{E7790D6C-684E-4650-9205-76477DB861D2}" type="pres">
      <dgm:prSet presAssocID="{40133F39-CFFC-4D24-9531-E7F6FD92B5B8}" presName="Child" presStyleLbl="revTx" presStyleIdx="3" presStyleCnt="18">
        <dgm:presLayoutVars>
          <dgm:chMax val="0"/>
          <dgm:chPref val="0"/>
          <dgm:bulletEnabled val="1"/>
        </dgm:presLayoutVars>
      </dgm:prSet>
      <dgm:spPr/>
    </dgm:pt>
    <dgm:pt modelId="{5346A6D0-C697-4F08-86E3-82810D807A5C}" type="pres">
      <dgm:prSet presAssocID="{2228C773-B601-400F-8222-77F3A350D050}" presName="childComposite" presStyleCnt="0">
        <dgm:presLayoutVars>
          <dgm:chMax val="0"/>
          <dgm:chPref val="0"/>
        </dgm:presLayoutVars>
      </dgm:prSet>
      <dgm:spPr/>
    </dgm:pt>
    <dgm:pt modelId="{A39AD59A-EFE5-476C-90E3-64F2332094CB}" type="pres">
      <dgm:prSet presAssocID="{2228C773-B601-400F-8222-77F3A350D050}" presName="ChildAccent" presStyleLbl="solidFgAcc1" presStyleIdx="3" presStyleCnt="15"/>
      <dgm:spPr/>
    </dgm:pt>
    <dgm:pt modelId="{7A1FDD1A-6C3F-442F-BA35-8F0A3BF047F4}" type="pres">
      <dgm:prSet presAssocID="{2228C773-B601-400F-8222-77F3A350D050}" presName="Child" presStyleLbl="revTx" presStyleIdx="4" presStyleCnt="18">
        <dgm:presLayoutVars>
          <dgm:chMax val="0"/>
          <dgm:chPref val="0"/>
          <dgm:bulletEnabled val="1"/>
        </dgm:presLayoutVars>
      </dgm:prSet>
      <dgm:spPr/>
    </dgm:pt>
    <dgm:pt modelId="{6146719B-FDF5-425D-86CC-D5F974560468}" type="pres">
      <dgm:prSet presAssocID="{E33A4A83-A0BD-4E9E-8B6D-AEB27F83C59B}" presName="childComposite" presStyleCnt="0">
        <dgm:presLayoutVars>
          <dgm:chMax val="0"/>
          <dgm:chPref val="0"/>
        </dgm:presLayoutVars>
      </dgm:prSet>
      <dgm:spPr/>
    </dgm:pt>
    <dgm:pt modelId="{41366FAA-1EB7-4C14-B25F-39B5360F1606}" type="pres">
      <dgm:prSet presAssocID="{E33A4A83-A0BD-4E9E-8B6D-AEB27F83C59B}" presName="ChildAccent" presStyleLbl="solidFgAcc1" presStyleIdx="4" presStyleCnt="15"/>
      <dgm:spPr/>
    </dgm:pt>
    <dgm:pt modelId="{E30964E6-409F-434D-8B25-FD772BA94643}" type="pres">
      <dgm:prSet presAssocID="{E33A4A83-A0BD-4E9E-8B6D-AEB27F83C59B}" presName="Child" presStyleLbl="revTx" presStyleIdx="5" presStyleCnt="18">
        <dgm:presLayoutVars>
          <dgm:chMax val="0"/>
          <dgm:chPref val="0"/>
          <dgm:bulletEnabled val="1"/>
        </dgm:presLayoutVars>
      </dgm:prSet>
      <dgm:spPr/>
    </dgm:pt>
    <dgm:pt modelId="{92B787A7-F81C-4F4B-969E-89D1527EC022}" type="pres">
      <dgm:prSet presAssocID="{DDF30300-B5EE-404F-8D25-98F370BF9CB8}" presName="root" presStyleCnt="0">
        <dgm:presLayoutVars>
          <dgm:chMax/>
          <dgm:chPref/>
        </dgm:presLayoutVars>
      </dgm:prSet>
      <dgm:spPr/>
    </dgm:pt>
    <dgm:pt modelId="{5E13CFDB-8354-45A0-9B36-1CCFC0CBCC93}" type="pres">
      <dgm:prSet presAssocID="{DDF30300-B5EE-404F-8D25-98F370BF9CB8}" presName="rootComposite" presStyleCnt="0">
        <dgm:presLayoutVars/>
      </dgm:prSet>
      <dgm:spPr/>
    </dgm:pt>
    <dgm:pt modelId="{427B67FA-951C-4AD1-84F3-D9A82005AFFF}" type="pres">
      <dgm:prSet presAssocID="{DDF30300-B5EE-404F-8D25-98F370BF9CB8}" presName="ParentAccent" presStyleLbl="alignNode1" presStyleIdx="1" presStyleCnt="3"/>
      <dgm:spPr/>
    </dgm:pt>
    <dgm:pt modelId="{D8266FE5-1766-4540-B02A-4C45A638A598}" type="pres">
      <dgm:prSet presAssocID="{DDF30300-B5EE-404F-8D25-98F370BF9CB8}" presName="ParentSmallAccent" presStyleLbl="fgAcc1" presStyleIdx="1" presStyleCnt="3"/>
      <dgm:spPr/>
    </dgm:pt>
    <dgm:pt modelId="{2C91CC7A-CC4F-410D-A8E4-A4B92811D52A}" type="pres">
      <dgm:prSet presAssocID="{DDF30300-B5EE-404F-8D25-98F370BF9CB8}" presName="Parent" presStyleLbl="revTx" presStyleIdx="6" presStyleCnt="18">
        <dgm:presLayoutVars>
          <dgm:chMax/>
          <dgm:chPref val="4"/>
          <dgm:bulletEnabled val="1"/>
        </dgm:presLayoutVars>
      </dgm:prSet>
      <dgm:spPr/>
    </dgm:pt>
    <dgm:pt modelId="{9815C99A-24AE-4757-A790-C3DE5FCBE6B8}" type="pres">
      <dgm:prSet presAssocID="{DDF30300-B5EE-404F-8D25-98F370BF9CB8}" presName="childShape" presStyleCnt="0">
        <dgm:presLayoutVars>
          <dgm:chMax val="0"/>
          <dgm:chPref val="0"/>
        </dgm:presLayoutVars>
      </dgm:prSet>
      <dgm:spPr/>
    </dgm:pt>
    <dgm:pt modelId="{0B26ACFD-732A-470E-B5A9-DBCD19EB9050}" type="pres">
      <dgm:prSet presAssocID="{E1BD3D47-427C-482C-8A53-4E763FA4C3FE}" presName="childComposite" presStyleCnt="0">
        <dgm:presLayoutVars>
          <dgm:chMax val="0"/>
          <dgm:chPref val="0"/>
        </dgm:presLayoutVars>
      </dgm:prSet>
      <dgm:spPr/>
    </dgm:pt>
    <dgm:pt modelId="{A4CF4859-A1FD-4A91-974F-641BFD759380}" type="pres">
      <dgm:prSet presAssocID="{E1BD3D47-427C-482C-8A53-4E763FA4C3FE}" presName="ChildAccent" presStyleLbl="solidFgAcc1" presStyleIdx="5" presStyleCnt="15"/>
      <dgm:spPr/>
    </dgm:pt>
    <dgm:pt modelId="{511D0B5A-3FD5-4DC4-8EE2-3BE2DF80C145}" type="pres">
      <dgm:prSet presAssocID="{E1BD3D47-427C-482C-8A53-4E763FA4C3FE}" presName="Child" presStyleLbl="revTx" presStyleIdx="7" presStyleCnt="18">
        <dgm:presLayoutVars>
          <dgm:chMax val="0"/>
          <dgm:chPref val="0"/>
          <dgm:bulletEnabled val="1"/>
        </dgm:presLayoutVars>
      </dgm:prSet>
      <dgm:spPr/>
    </dgm:pt>
    <dgm:pt modelId="{0DDE9295-C6C4-47DC-A334-F291D8B8B6C1}" type="pres">
      <dgm:prSet presAssocID="{3EAF3AFD-83AC-4FC7-A77E-61F7BE2DDBF9}" presName="childComposite" presStyleCnt="0">
        <dgm:presLayoutVars>
          <dgm:chMax val="0"/>
          <dgm:chPref val="0"/>
        </dgm:presLayoutVars>
      </dgm:prSet>
      <dgm:spPr/>
    </dgm:pt>
    <dgm:pt modelId="{DCF381AA-2696-4406-9508-3F3EA35D39CD}" type="pres">
      <dgm:prSet presAssocID="{3EAF3AFD-83AC-4FC7-A77E-61F7BE2DDBF9}" presName="ChildAccent" presStyleLbl="solidFgAcc1" presStyleIdx="6" presStyleCnt="15"/>
      <dgm:spPr/>
    </dgm:pt>
    <dgm:pt modelId="{E3C9D46E-C9C3-4C0E-A357-201F6716D6DD}" type="pres">
      <dgm:prSet presAssocID="{3EAF3AFD-83AC-4FC7-A77E-61F7BE2DDBF9}" presName="Child" presStyleLbl="revTx" presStyleIdx="8" presStyleCnt="18">
        <dgm:presLayoutVars>
          <dgm:chMax val="0"/>
          <dgm:chPref val="0"/>
          <dgm:bulletEnabled val="1"/>
        </dgm:presLayoutVars>
      </dgm:prSet>
      <dgm:spPr/>
    </dgm:pt>
    <dgm:pt modelId="{B13288E0-FCEF-446C-9B61-7C82C0664CD1}" type="pres">
      <dgm:prSet presAssocID="{4F0A92D0-9410-40B6-A36B-B0B3AB5203DE}" presName="childComposite" presStyleCnt="0">
        <dgm:presLayoutVars>
          <dgm:chMax val="0"/>
          <dgm:chPref val="0"/>
        </dgm:presLayoutVars>
      </dgm:prSet>
      <dgm:spPr/>
    </dgm:pt>
    <dgm:pt modelId="{21251907-58E0-4020-9198-307FDC45B51F}" type="pres">
      <dgm:prSet presAssocID="{4F0A92D0-9410-40B6-A36B-B0B3AB5203DE}" presName="ChildAccent" presStyleLbl="solidFgAcc1" presStyleIdx="7" presStyleCnt="15"/>
      <dgm:spPr/>
    </dgm:pt>
    <dgm:pt modelId="{8DC88B9F-36B0-4666-A2D1-BEA9845DA35B}" type="pres">
      <dgm:prSet presAssocID="{4F0A92D0-9410-40B6-A36B-B0B3AB5203DE}" presName="Child" presStyleLbl="revTx" presStyleIdx="9" presStyleCnt="18">
        <dgm:presLayoutVars>
          <dgm:chMax val="0"/>
          <dgm:chPref val="0"/>
          <dgm:bulletEnabled val="1"/>
        </dgm:presLayoutVars>
      </dgm:prSet>
      <dgm:spPr/>
    </dgm:pt>
    <dgm:pt modelId="{5482F3E9-0087-4B2D-90A8-26D836930322}" type="pres">
      <dgm:prSet presAssocID="{7A403D4E-28AD-4C5B-8EFC-8D1CBF4A8F3D}" presName="childComposite" presStyleCnt="0">
        <dgm:presLayoutVars>
          <dgm:chMax val="0"/>
          <dgm:chPref val="0"/>
        </dgm:presLayoutVars>
      </dgm:prSet>
      <dgm:spPr/>
    </dgm:pt>
    <dgm:pt modelId="{F7A8055F-48AD-4D83-B501-E82CF993469B}" type="pres">
      <dgm:prSet presAssocID="{7A403D4E-28AD-4C5B-8EFC-8D1CBF4A8F3D}" presName="ChildAccent" presStyleLbl="solidFgAcc1" presStyleIdx="8" presStyleCnt="15"/>
      <dgm:spPr/>
    </dgm:pt>
    <dgm:pt modelId="{35515EF4-F2C3-4D6E-BE47-59C4AED7055D}" type="pres">
      <dgm:prSet presAssocID="{7A403D4E-28AD-4C5B-8EFC-8D1CBF4A8F3D}" presName="Child" presStyleLbl="revTx" presStyleIdx="10" presStyleCnt="18">
        <dgm:presLayoutVars>
          <dgm:chMax val="0"/>
          <dgm:chPref val="0"/>
          <dgm:bulletEnabled val="1"/>
        </dgm:presLayoutVars>
      </dgm:prSet>
      <dgm:spPr/>
    </dgm:pt>
    <dgm:pt modelId="{E2E05C16-12A9-4649-870E-3E58FAFA09F9}" type="pres">
      <dgm:prSet presAssocID="{8EB19B53-D11D-4274-8562-0DE5C70120AF}" presName="childComposite" presStyleCnt="0">
        <dgm:presLayoutVars>
          <dgm:chMax val="0"/>
          <dgm:chPref val="0"/>
        </dgm:presLayoutVars>
      </dgm:prSet>
      <dgm:spPr/>
    </dgm:pt>
    <dgm:pt modelId="{36FAC892-8B9F-48DA-ADCB-9DB797648C66}" type="pres">
      <dgm:prSet presAssocID="{8EB19B53-D11D-4274-8562-0DE5C70120AF}" presName="ChildAccent" presStyleLbl="solidFgAcc1" presStyleIdx="9" presStyleCnt="15"/>
      <dgm:spPr/>
    </dgm:pt>
    <dgm:pt modelId="{7D871D0B-7D2E-4F58-BFF1-2B773D000CEC}" type="pres">
      <dgm:prSet presAssocID="{8EB19B53-D11D-4274-8562-0DE5C70120AF}" presName="Child" presStyleLbl="revTx" presStyleIdx="11" presStyleCnt="18" custScaleY="222147">
        <dgm:presLayoutVars>
          <dgm:chMax val="0"/>
          <dgm:chPref val="0"/>
          <dgm:bulletEnabled val="1"/>
        </dgm:presLayoutVars>
      </dgm:prSet>
      <dgm:spPr/>
    </dgm:pt>
    <dgm:pt modelId="{798D5DE5-739E-4325-A774-AB397D63AA41}" type="pres">
      <dgm:prSet presAssocID="{FBBAE7D9-8ED1-413E-BF0E-4BDDEA8B717C}" presName="root" presStyleCnt="0">
        <dgm:presLayoutVars>
          <dgm:chMax/>
          <dgm:chPref/>
        </dgm:presLayoutVars>
      </dgm:prSet>
      <dgm:spPr/>
    </dgm:pt>
    <dgm:pt modelId="{DF8C9570-EA74-45F0-8B85-6B51CB467698}" type="pres">
      <dgm:prSet presAssocID="{FBBAE7D9-8ED1-413E-BF0E-4BDDEA8B717C}" presName="rootComposite" presStyleCnt="0">
        <dgm:presLayoutVars/>
      </dgm:prSet>
      <dgm:spPr/>
    </dgm:pt>
    <dgm:pt modelId="{23E8CD68-4056-458E-B945-4B063682237D}" type="pres">
      <dgm:prSet presAssocID="{FBBAE7D9-8ED1-413E-BF0E-4BDDEA8B717C}" presName="ParentAccent" presStyleLbl="alignNode1" presStyleIdx="2" presStyleCnt="3"/>
      <dgm:spPr/>
    </dgm:pt>
    <dgm:pt modelId="{FC3934E2-8131-4DBB-A7D5-EBFFABCE6A4D}" type="pres">
      <dgm:prSet presAssocID="{FBBAE7D9-8ED1-413E-BF0E-4BDDEA8B717C}" presName="ParentSmallAccent" presStyleLbl="fgAcc1" presStyleIdx="2" presStyleCnt="3"/>
      <dgm:spPr/>
    </dgm:pt>
    <dgm:pt modelId="{BAA4B16E-2E5C-410E-AD00-3A6DF8566613}" type="pres">
      <dgm:prSet presAssocID="{FBBAE7D9-8ED1-413E-BF0E-4BDDEA8B717C}" presName="Parent" presStyleLbl="revTx" presStyleIdx="12" presStyleCnt="18">
        <dgm:presLayoutVars>
          <dgm:chMax/>
          <dgm:chPref val="4"/>
          <dgm:bulletEnabled val="1"/>
        </dgm:presLayoutVars>
      </dgm:prSet>
      <dgm:spPr/>
    </dgm:pt>
    <dgm:pt modelId="{2BE1124E-C74D-4FA4-9D4C-D74CBA7044DB}" type="pres">
      <dgm:prSet presAssocID="{FBBAE7D9-8ED1-413E-BF0E-4BDDEA8B717C}" presName="childShape" presStyleCnt="0">
        <dgm:presLayoutVars>
          <dgm:chMax val="0"/>
          <dgm:chPref val="0"/>
        </dgm:presLayoutVars>
      </dgm:prSet>
      <dgm:spPr/>
    </dgm:pt>
    <dgm:pt modelId="{3F54EB1A-9C54-4FF0-B26D-AA6BD0F401C8}" type="pres">
      <dgm:prSet presAssocID="{E5FB4401-2615-4BDB-867B-402A92BE10F4}" presName="childComposite" presStyleCnt="0">
        <dgm:presLayoutVars>
          <dgm:chMax val="0"/>
          <dgm:chPref val="0"/>
        </dgm:presLayoutVars>
      </dgm:prSet>
      <dgm:spPr/>
    </dgm:pt>
    <dgm:pt modelId="{0F5C16CF-E86C-4FFA-BFD7-7F05BC6D5E88}" type="pres">
      <dgm:prSet presAssocID="{E5FB4401-2615-4BDB-867B-402A92BE10F4}" presName="ChildAccent" presStyleLbl="solidFgAcc1" presStyleIdx="10" presStyleCnt="15"/>
      <dgm:spPr/>
    </dgm:pt>
    <dgm:pt modelId="{BEC7BB1B-AA68-4A67-9548-135021D255AD}" type="pres">
      <dgm:prSet presAssocID="{E5FB4401-2615-4BDB-867B-402A92BE10F4}" presName="Child" presStyleLbl="revTx" presStyleIdx="13" presStyleCnt="18">
        <dgm:presLayoutVars>
          <dgm:chMax val="0"/>
          <dgm:chPref val="0"/>
          <dgm:bulletEnabled val="1"/>
        </dgm:presLayoutVars>
      </dgm:prSet>
      <dgm:spPr/>
    </dgm:pt>
    <dgm:pt modelId="{F0EC0576-8AA1-4464-B82D-D9E7F5CC5B69}" type="pres">
      <dgm:prSet presAssocID="{D206F99E-7D63-4D38-9ACE-D4A3A36D0BAD}" presName="childComposite" presStyleCnt="0">
        <dgm:presLayoutVars>
          <dgm:chMax val="0"/>
          <dgm:chPref val="0"/>
        </dgm:presLayoutVars>
      </dgm:prSet>
      <dgm:spPr/>
    </dgm:pt>
    <dgm:pt modelId="{27A8266C-DD7A-41F6-816F-A85B6AF61F1C}" type="pres">
      <dgm:prSet presAssocID="{D206F99E-7D63-4D38-9ACE-D4A3A36D0BAD}" presName="ChildAccent" presStyleLbl="solidFgAcc1" presStyleIdx="11" presStyleCnt="15"/>
      <dgm:spPr/>
    </dgm:pt>
    <dgm:pt modelId="{8B7343B6-846C-47C1-A2A7-1AA422DB5534}" type="pres">
      <dgm:prSet presAssocID="{D206F99E-7D63-4D38-9ACE-D4A3A36D0BAD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</dgm:pt>
    <dgm:pt modelId="{0DE262BF-6C24-462D-BEC9-3981FEE904C4}" type="pres">
      <dgm:prSet presAssocID="{4F813267-D50C-4AB7-B1B9-BB14F3091615}" presName="childComposite" presStyleCnt="0">
        <dgm:presLayoutVars>
          <dgm:chMax val="0"/>
          <dgm:chPref val="0"/>
        </dgm:presLayoutVars>
      </dgm:prSet>
      <dgm:spPr/>
    </dgm:pt>
    <dgm:pt modelId="{CEF4EB92-83D5-45E6-A848-9DB82FFE0816}" type="pres">
      <dgm:prSet presAssocID="{4F813267-D50C-4AB7-B1B9-BB14F3091615}" presName="ChildAccent" presStyleLbl="solidFgAcc1" presStyleIdx="12" presStyleCnt="15"/>
      <dgm:spPr/>
    </dgm:pt>
    <dgm:pt modelId="{88F8AD1D-AEE3-4B00-95BC-638C7F7FCE5A}" type="pres">
      <dgm:prSet presAssocID="{4F813267-D50C-4AB7-B1B9-BB14F3091615}" presName="Child" presStyleLbl="revTx" presStyleIdx="15" presStyleCnt="18">
        <dgm:presLayoutVars>
          <dgm:chMax val="0"/>
          <dgm:chPref val="0"/>
          <dgm:bulletEnabled val="1"/>
        </dgm:presLayoutVars>
      </dgm:prSet>
      <dgm:spPr/>
    </dgm:pt>
    <dgm:pt modelId="{6F2C9E19-00C7-4708-99BF-AE7634BC0591}" type="pres">
      <dgm:prSet presAssocID="{3EFD7B49-7EF0-4BFB-A623-0079EBD8E745}" presName="childComposite" presStyleCnt="0">
        <dgm:presLayoutVars>
          <dgm:chMax val="0"/>
          <dgm:chPref val="0"/>
        </dgm:presLayoutVars>
      </dgm:prSet>
      <dgm:spPr/>
    </dgm:pt>
    <dgm:pt modelId="{0CF337F9-9B8F-480F-8CE7-3A6CD65342FF}" type="pres">
      <dgm:prSet presAssocID="{3EFD7B49-7EF0-4BFB-A623-0079EBD8E745}" presName="ChildAccent" presStyleLbl="solidFgAcc1" presStyleIdx="13" presStyleCnt="15"/>
      <dgm:spPr/>
    </dgm:pt>
    <dgm:pt modelId="{902BAC19-F62B-496D-BC44-C3801FE1479E}" type="pres">
      <dgm:prSet presAssocID="{3EFD7B49-7EF0-4BFB-A623-0079EBD8E745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</dgm:pt>
    <dgm:pt modelId="{27DA35C5-DA6A-457D-8F99-F7860A5D4D55}" type="pres">
      <dgm:prSet presAssocID="{DA2B0E76-9AEC-438D-B2D7-5837ACE808A8}" presName="childComposite" presStyleCnt="0">
        <dgm:presLayoutVars>
          <dgm:chMax val="0"/>
          <dgm:chPref val="0"/>
        </dgm:presLayoutVars>
      </dgm:prSet>
      <dgm:spPr/>
    </dgm:pt>
    <dgm:pt modelId="{17078384-8D59-493E-B657-F37A9F888663}" type="pres">
      <dgm:prSet presAssocID="{DA2B0E76-9AEC-438D-B2D7-5837ACE808A8}" presName="ChildAccent" presStyleLbl="solidFgAcc1" presStyleIdx="14" presStyleCnt="15"/>
      <dgm:spPr/>
    </dgm:pt>
    <dgm:pt modelId="{6F3E383F-EABA-41DA-BC6E-DDAE70520AE4}" type="pres">
      <dgm:prSet presAssocID="{DA2B0E76-9AEC-438D-B2D7-5837ACE808A8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</dgm:pt>
  </dgm:ptLst>
  <dgm:cxnLst>
    <dgm:cxn modelId="{CF1F2505-74CB-42B1-96F8-4A36874A25C3}" srcId="{FBBAE7D9-8ED1-413E-BF0E-4BDDEA8B717C}" destId="{E5FB4401-2615-4BDB-867B-402A92BE10F4}" srcOrd="0" destOrd="0" parTransId="{7A97824C-40F0-491B-85CE-4CBDA28A5A07}" sibTransId="{6734437E-422E-4450-A5F7-D77A04606A7B}"/>
    <dgm:cxn modelId="{0DE5A212-F156-4841-9DB3-A5CEE2E5D82E}" type="presOf" srcId="{8EB19B53-D11D-4274-8562-0DE5C70120AF}" destId="{7D871D0B-7D2E-4F58-BFF1-2B773D000CEC}" srcOrd="0" destOrd="0" presId="urn:microsoft.com/office/officeart/2008/layout/SquareAccentList"/>
    <dgm:cxn modelId="{C9583615-55E4-477D-9125-1731FFB3CE01}" srcId="{BE42A7E8-C5FD-41BE-B435-51A944356F93}" destId="{DDF30300-B5EE-404F-8D25-98F370BF9CB8}" srcOrd="1" destOrd="0" parTransId="{7A972221-659D-4DD8-B03D-2BC7CDB75A2A}" sibTransId="{1A5E673E-9FF6-413F-8A11-336554EFFE19}"/>
    <dgm:cxn modelId="{3AB0A215-4FCA-4A49-AD60-63119DDBAEFF}" type="presOf" srcId="{40133F39-CFFC-4D24-9531-E7F6FD92B5B8}" destId="{E7790D6C-684E-4650-9205-76477DB861D2}" srcOrd="0" destOrd="0" presId="urn:microsoft.com/office/officeart/2008/layout/SquareAccentList"/>
    <dgm:cxn modelId="{96D71C2A-BB6E-4F67-9B77-E6EBD725B6FD}" type="presOf" srcId="{E5FB4401-2615-4BDB-867B-402A92BE10F4}" destId="{BEC7BB1B-AA68-4A67-9548-135021D255AD}" srcOrd="0" destOrd="0" presId="urn:microsoft.com/office/officeart/2008/layout/SquareAccentList"/>
    <dgm:cxn modelId="{EAC37C2A-E2F2-4908-A018-EA5D83F19274}" srcId="{FBBAE7D9-8ED1-413E-BF0E-4BDDEA8B717C}" destId="{D206F99E-7D63-4D38-9ACE-D4A3A36D0BAD}" srcOrd="1" destOrd="0" parTransId="{D66AACAF-24E9-49FB-AD53-FC418BCD729D}" sibTransId="{59AB9080-70BE-49D5-BEEB-C770F4AFFBDB}"/>
    <dgm:cxn modelId="{E9F96F2C-F706-4D36-B0BE-4D13CCF1A2CF}" type="presOf" srcId="{E1BD3D47-427C-482C-8A53-4E763FA4C3FE}" destId="{511D0B5A-3FD5-4DC4-8EE2-3BE2DF80C145}" srcOrd="0" destOrd="0" presId="urn:microsoft.com/office/officeart/2008/layout/SquareAccentList"/>
    <dgm:cxn modelId="{A389F230-6FBA-4520-B3E0-8DE1AA8C2EDC}" type="presOf" srcId="{BE42A7E8-C5FD-41BE-B435-51A944356F93}" destId="{3E309DB6-9F99-428B-9B09-C108A03480DC}" srcOrd="0" destOrd="0" presId="urn:microsoft.com/office/officeart/2008/layout/SquareAccentList"/>
    <dgm:cxn modelId="{4B58AE3A-44FE-4A97-B411-78E9A57CD716}" type="presOf" srcId="{2228C773-B601-400F-8222-77F3A350D050}" destId="{7A1FDD1A-6C3F-442F-BA35-8F0A3BF047F4}" srcOrd="0" destOrd="0" presId="urn:microsoft.com/office/officeart/2008/layout/SquareAccentList"/>
    <dgm:cxn modelId="{9CAC5E48-6102-46E5-A4EC-B92212CE7788}" type="presOf" srcId="{7A403D4E-28AD-4C5B-8EFC-8D1CBF4A8F3D}" destId="{35515EF4-F2C3-4D6E-BE47-59C4AED7055D}" srcOrd="0" destOrd="0" presId="urn:microsoft.com/office/officeart/2008/layout/SquareAccentList"/>
    <dgm:cxn modelId="{9570744D-333C-4960-8348-5C48F240FC72}" srcId="{DDF30300-B5EE-404F-8D25-98F370BF9CB8}" destId="{E1BD3D47-427C-482C-8A53-4E763FA4C3FE}" srcOrd="0" destOrd="0" parTransId="{77AF3C95-7900-4289-8226-2A34392C92FB}" sibTransId="{1A33A101-A56B-44C9-94D6-363EF312E538}"/>
    <dgm:cxn modelId="{150FCC4F-8A0E-4139-B7D8-3B59C19AAF6F}" type="presOf" srcId="{D206F99E-7D63-4D38-9ACE-D4A3A36D0BAD}" destId="{8B7343B6-846C-47C1-A2A7-1AA422DB5534}" srcOrd="0" destOrd="0" presId="urn:microsoft.com/office/officeart/2008/layout/SquareAccentList"/>
    <dgm:cxn modelId="{1DFE3F76-22FD-4209-A602-760F826866CA}" type="presOf" srcId="{FBBAE7D9-8ED1-413E-BF0E-4BDDEA8B717C}" destId="{BAA4B16E-2E5C-410E-AD00-3A6DF8566613}" srcOrd="0" destOrd="0" presId="urn:microsoft.com/office/officeart/2008/layout/SquareAccentList"/>
    <dgm:cxn modelId="{46AEB15A-C7C0-4748-A80E-BF3290EFC700}" type="presOf" srcId="{E33A4A83-A0BD-4E9E-8B6D-AEB27F83C59B}" destId="{E30964E6-409F-434D-8B25-FD772BA94643}" srcOrd="0" destOrd="0" presId="urn:microsoft.com/office/officeart/2008/layout/SquareAccentList"/>
    <dgm:cxn modelId="{A108FC5A-0B79-430B-B0C4-1DA3A0298E39}" type="presOf" srcId="{F8484262-9E66-43A9-AF9D-412746171135}" destId="{AB2975F2-043E-4017-AAAB-23B6BAC81124}" srcOrd="0" destOrd="0" presId="urn:microsoft.com/office/officeart/2008/layout/SquareAccentList"/>
    <dgm:cxn modelId="{222FF47C-8F1F-4814-BBA0-2E231F614093}" srcId="{BE42A7E8-C5FD-41BE-B435-51A944356F93}" destId="{FBBAE7D9-8ED1-413E-BF0E-4BDDEA8B717C}" srcOrd="2" destOrd="0" parTransId="{9B9BFC9D-D31C-458E-8900-0C50C29A0E08}" sibTransId="{1F061B66-1629-4996-8FB5-CBED582CF118}"/>
    <dgm:cxn modelId="{2D0EE382-3C74-43C8-9650-F8BC335A4099}" srcId="{F3498909-E079-4143-AD3D-D6D103793BAD}" destId="{40133F39-CFFC-4D24-9531-E7F6FD92B5B8}" srcOrd="2" destOrd="0" parTransId="{694E7ADA-DFB5-4E7A-98F2-318BF76BDACA}" sibTransId="{62DE26DD-CD94-4BB5-BEEB-ECC84491556F}"/>
    <dgm:cxn modelId="{E9492384-EDBB-4A86-92DB-F18082AAAB6E}" type="presOf" srcId="{3EAF3AFD-83AC-4FC7-A77E-61F7BE2DDBF9}" destId="{E3C9D46E-C9C3-4C0E-A357-201F6716D6DD}" srcOrd="0" destOrd="0" presId="urn:microsoft.com/office/officeart/2008/layout/SquareAccentList"/>
    <dgm:cxn modelId="{120C0D96-0DA7-4E63-A7A7-0C9B5833E7ED}" srcId="{F3498909-E079-4143-AD3D-D6D103793BAD}" destId="{E33A4A83-A0BD-4E9E-8B6D-AEB27F83C59B}" srcOrd="4" destOrd="0" parTransId="{24A4950A-91D8-4EE6-9994-5CBE31EF9B40}" sibTransId="{7A3CD565-6D91-42C0-9A51-11A6CCEBFE99}"/>
    <dgm:cxn modelId="{C9CA20A0-BAC1-4AB0-8289-7D9D1A00DDD6}" srcId="{F3498909-E079-4143-AD3D-D6D103793BAD}" destId="{2228C773-B601-400F-8222-77F3A350D050}" srcOrd="3" destOrd="0" parTransId="{18FDCDDB-41A3-4168-B23A-6DD69FA07CA2}" sibTransId="{0A212D71-A532-4492-B866-AEEEB5CD45ED}"/>
    <dgm:cxn modelId="{598547A3-5EEA-4A02-96EC-1958A5B10071}" type="presOf" srcId="{DA2B0E76-9AEC-438D-B2D7-5837ACE808A8}" destId="{6F3E383F-EABA-41DA-BC6E-DDAE70520AE4}" srcOrd="0" destOrd="0" presId="urn:microsoft.com/office/officeart/2008/layout/SquareAccentList"/>
    <dgm:cxn modelId="{284984AB-E098-45D8-BBA8-4BE84E68E115}" srcId="{DDF30300-B5EE-404F-8D25-98F370BF9CB8}" destId="{4F0A92D0-9410-40B6-A36B-B0B3AB5203DE}" srcOrd="2" destOrd="0" parTransId="{78970E9A-476C-4F8D-B031-78D9D736D6C8}" sibTransId="{AF093850-C0FF-41DD-8309-5B60614EB1F0}"/>
    <dgm:cxn modelId="{E5E30BAD-F18B-49B2-897F-3796CE8DF9FF}" type="presOf" srcId="{3EFD7B49-7EF0-4BFB-A623-0079EBD8E745}" destId="{902BAC19-F62B-496D-BC44-C3801FE1479E}" srcOrd="0" destOrd="0" presId="urn:microsoft.com/office/officeart/2008/layout/SquareAccentList"/>
    <dgm:cxn modelId="{21E9E1B0-E7CA-4AB1-8F8B-64860669A82F}" type="presOf" srcId="{38285968-03B9-4F0C-9451-1AFA4CCC72CE}" destId="{60580C7C-C18B-4EB6-A70B-CE241CD45924}" srcOrd="0" destOrd="0" presId="urn:microsoft.com/office/officeart/2008/layout/SquareAccentList"/>
    <dgm:cxn modelId="{F15461B3-E788-4296-A917-A28DA79DA26C}" type="presOf" srcId="{F3498909-E079-4143-AD3D-D6D103793BAD}" destId="{97E90AB5-67AD-4EA7-BC59-8787E61254AA}" srcOrd="0" destOrd="0" presId="urn:microsoft.com/office/officeart/2008/layout/SquareAccentList"/>
    <dgm:cxn modelId="{9FAD4BB8-D1A5-49D2-BAFE-05C109E22B44}" type="presOf" srcId="{DDF30300-B5EE-404F-8D25-98F370BF9CB8}" destId="{2C91CC7A-CC4F-410D-A8E4-A4B92811D52A}" srcOrd="0" destOrd="0" presId="urn:microsoft.com/office/officeart/2008/layout/SquareAccentList"/>
    <dgm:cxn modelId="{E3C8DEBE-F38B-46CC-9CAA-DF2F6032B4DE}" srcId="{FBBAE7D9-8ED1-413E-BF0E-4BDDEA8B717C}" destId="{DA2B0E76-9AEC-438D-B2D7-5837ACE808A8}" srcOrd="4" destOrd="0" parTransId="{17F2279D-FBD1-45E2-B42D-BFE6C2DAD21F}" sibTransId="{D89C6C25-7B08-45D8-9268-DCD0D118EC21}"/>
    <dgm:cxn modelId="{5D95CFC3-A877-488A-8B1F-8E021EC1A51D}" srcId="{DDF30300-B5EE-404F-8D25-98F370BF9CB8}" destId="{3EAF3AFD-83AC-4FC7-A77E-61F7BE2DDBF9}" srcOrd="1" destOrd="0" parTransId="{295EF4D1-C602-4E94-B780-E850D9D7AFF7}" sibTransId="{C3E0A1A0-9CF3-4D29-85D2-2237844009CD}"/>
    <dgm:cxn modelId="{81D241C7-84AA-477E-B025-FFF6E72CA074}" srcId="{F3498909-E079-4143-AD3D-D6D103793BAD}" destId="{F8484262-9E66-43A9-AF9D-412746171135}" srcOrd="0" destOrd="0" parTransId="{3C84EB7F-D830-4522-868E-754B47D058DF}" sibTransId="{141B2DB7-0084-44FA-B3E7-D2932D448946}"/>
    <dgm:cxn modelId="{B2F08AC8-997E-4BD0-9812-B27B38F02607}" srcId="{FBBAE7D9-8ED1-413E-BF0E-4BDDEA8B717C}" destId="{4F813267-D50C-4AB7-B1B9-BB14F3091615}" srcOrd="2" destOrd="0" parTransId="{904E5746-3C85-438D-9C26-6AD8668E1ACA}" sibTransId="{072D54B7-BDC9-4112-AFC5-20920409AC97}"/>
    <dgm:cxn modelId="{8E8698CD-6A95-4C14-806E-1286202885CC}" srcId="{BE42A7E8-C5FD-41BE-B435-51A944356F93}" destId="{F3498909-E079-4143-AD3D-D6D103793BAD}" srcOrd="0" destOrd="0" parTransId="{D3ACB5C4-B815-45C7-BF6B-AA22122EBCA0}" sibTransId="{37D38C1F-8F4B-4C0F-8F08-A7AE3AF55233}"/>
    <dgm:cxn modelId="{94B483DB-18A3-4F72-8A59-C22D966746CA}" srcId="{FBBAE7D9-8ED1-413E-BF0E-4BDDEA8B717C}" destId="{3EFD7B49-7EF0-4BFB-A623-0079EBD8E745}" srcOrd="3" destOrd="0" parTransId="{D85A699E-D386-43AD-93A5-37B58C3D50EB}" sibTransId="{EF0ADC03-FE4E-4ABD-BF12-3F3E2EBAEB25}"/>
    <dgm:cxn modelId="{369657DC-272F-46AD-875C-ED1A6F19125D}" srcId="{DDF30300-B5EE-404F-8D25-98F370BF9CB8}" destId="{7A403D4E-28AD-4C5B-8EFC-8D1CBF4A8F3D}" srcOrd="3" destOrd="0" parTransId="{F4CB906C-572A-438C-AF65-696D5DD4EE19}" sibTransId="{E4758AFB-C911-4F57-97D7-0FE1F386EB21}"/>
    <dgm:cxn modelId="{826128DD-1052-4324-BAF9-5B1FA7D91BAD}" srcId="{DDF30300-B5EE-404F-8D25-98F370BF9CB8}" destId="{8EB19B53-D11D-4274-8562-0DE5C70120AF}" srcOrd="4" destOrd="0" parTransId="{60BC1643-7DFE-419C-B2CC-738484F6DCC0}" sibTransId="{68FB5666-B787-4735-8586-45770D6FF401}"/>
    <dgm:cxn modelId="{30DFB4E0-F4C1-4BD5-BC9A-D0DC4C09C975}" type="presOf" srcId="{4F0A92D0-9410-40B6-A36B-B0B3AB5203DE}" destId="{8DC88B9F-36B0-4666-A2D1-BEA9845DA35B}" srcOrd="0" destOrd="0" presId="urn:microsoft.com/office/officeart/2008/layout/SquareAccentList"/>
    <dgm:cxn modelId="{3D7E69EF-F7EF-49D8-A223-E2D62CBD71A8}" srcId="{F3498909-E079-4143-AD3D-D6D103793BAD}" destId="{38285968-03B9-4F0C-9451-1AFA4CCC72CE}" srcOrd="1" destOrd="0" parTransId="{5064E525-0DA3-42BB-94D9-24239E61444A}" sibTransId="{BBA84792-8178-4741-94F8-32C7F98F0DB6}"/>
    <dgm:cxn modelId="{A37F4FF9-1B51-4D9B-B5FC-46218025B97A}" type="presOf" srcId="{4F813267-D50C-4AB7-B1B9-BB14F3091615}" destId="{88F8AD1D-AEE3-4B00-95BC-638C7F7FCE5A}" srcOrd="0" destOrd="0" presId="urn:microsoft.com/office/officeart/2008/layout/SquareAccentList"/>
    <dgm:cxn modelId="{BF49A7A4-B918-4943-AAFA-BC7FB0CB1DD3}" type="presParOf" srcId="{3E309DB6-9F99-428B-9B09-C108A03480DC}" destId="{1EA16200-A7FF-4000-B639-98F14FBC1634}" srcOrd="0" destOrd="0" presId="urn:microsoft.com/office/officeart/2008/layout/SquareAccentList"/>
    <dgm:cxn modelId="{4CDE635E-490E-42DB-92B3-06F1684D665D}" type="presParOf" srcId="{1EA16200-A7FF-4000-B639-98F14FBC1634}" destId="{AFEE5D3F-299F-4FAA-BE7F-395C5CEC25E2}" srcOrd="0" destOrd="0" presId="urn:microsoft.com/office/officeart/2008/layout/SquareAccentList"/>
    <dgm:cxn modelId="{21419B40-3A69-4E9C-AAE7-25B9DC1473BD}" type="presParOf" srcId="{AFEE5D3F-299F-4FAA-BE7F-395C5CEC25E2}" destId="{83F2A6A2-F8B0-4FE4-9A05-5771E4046363}" srcOrd="0" destOrd="0" presId="urn:microsoft.com/office/officeart/2008/layout/SquareAccentList"/>
    <dgm:cxn modelId="{8306CDA4-0E73-47FF-9475-CF731630FC80}" type="presParOf" srcId="{AFEE5D3F-299F-4FAA-BE7F-395C5CEC25E2}" destId="{AEC0E888-8ACB-4C7E-8839-486A1B3A3476}" srcOrd="1" destOrd="0" presId="urn:microsoft.com/office/officeart/2008/layout/SquareAccentList"/>
    <dgm:cxn modelId="{23C69923-E882-4C5F-826F-C311E723F9AF}" type="presParOf" srcId="{AFEE5D3F-299F-4FAA-BE7F-395C5CEC25E2}" destId="{97E90AB5-67AD-4EA7-BC59-8787E61254AA}" srcOrd="2" destOrd="0" presId="urn:microsoft.com/office/officeart/2008/layout/SquareAccentList"/>
    <dgm:cxn modelId="{14B749B6-18AE-42CE-B004-E65C54B6A573}" type="presParOf" srcId="{1EA16200-A7FF-4000-B639-98F14FBC1634}" destId="{39D6BC2F-3645-44C1-8933-780C64E035AA}" srcOrd="1" destOrd="0" presId="urn:microsoft.com/office/officeart/2008/layout/SquareAccentList"/>
    <dgm:cxn modelId="{996F0653-D09A-446C-8101-96FD00ED92CC}" type="presParOf" srcId="{39D6BC2F-3645-44C1-8933-780C64E035AA}" destId="{6258E309-AE1E-4E2B-A2BD-393692717AF7}" srcOrd="0" destOrd="0" presId="urn:microsoft.com/office/officeart/2008/layout/SquareAccentList"/>
    <dgm:cxn modelId="{FC91AF9A-F5B4-4B29-8255-2623455DD18C}" type="presParOf" srcId="{6258E309-AE1E-4E2B-A2BD-393692717AF7}" destId="{75A9AC1B-2CB5-46A5-87EC-EDA44E2DCA74}" srcOrd="0" destOrd="0" presId="urn:microsoft.com/office/officeart/2008/layout/SquareAccentList"/>
    <dgm:cxn modelId="{3220366E-A0C6-4A0D-BC65-8425F4674242}" type="presParOf" srcId="{6258E309-AE1E-4E2B-A2BD-393692717AF7}" destId="{AB2975F2-043E-4017-AAAB-23B6BAC81124}" srcOrd="1" destOrd="0" presId="urn:microsoft.com/office/officeart/2008/layout/SquareAccentList"/>
    <dgm:cxn modelId="{D32215A4-2880-4BFD-87C5-1DE66AAB825A}" type="presParOf" srcId="{39D6BC2F-3645-44C1-8933-780C64E035AA}" destId="{B2EAA585-B5BC-4CD4-BCD4-DF5992EDE8DA}" srcOrd="1" destOrd="0" presId="urn:microsoft.com/office/officeart/2008/layout/SquareAccentList"/>
    <dgm:cxn modelId="{DEF45946-DDB5-4216-BF08-8E5E41137840}" type="presParOf" srcId="{B2EAA585-B5BC-4CD4-BCD4-DF5992EDE8DA}" destId="{BFA60D7C-906B-41B8-B6A1-5A174EC58172}" srcOrd="0" destOrd="0" presId="urn:microsoft.com/office/officeart/2008/layout/SquareAccentList"/>
    <dgm:cxn modelId="{D0E3107F-909E-465A-81BD-5D100B43EE86}" type="presParOf" srcId="{B2EAA585-B5BC-4CD4-BCD4-DF5992EDE8DA}" destId="{60580C7C-C18B-4EB6-A70B-CE241CD45924}" srcOrd="1" destOrd="0" presId="urn:microsoft.com/office/officeart/2008/layout/SquareAccentList"/>
    <dgm:cxn modelId="{A66105C8-B2CA-4510-9963-3F25124E6EAD}" type="presParOf" srcId="{39D6BC2F-3645-44C1-8933-780C64E035AA}" destId="{CCFF6BA5-FEC2-49F7-B463-9C604F1A6C46}" srcOrd="2" destOrd="0" presId="urn:microsoft.com/office/officeart/2008/layout/SquareAccentList"/>
    <dgm:cxn modelId="{7429DE12-A2E1-4554-A5AA-63E1187FFBCF}" type="presParOf" srcId="{CCFF6BA5-FEC2-49F7-B463-9C604F1A6C46}" destId="{C7578476-D8AB-4D33-B418-85FB60FC3E2E}" srcOrd="0" destOrd="0" presId="urn:microsoft.com/office/officeart/2008/layout/SquareAccentList"/>
    <dgm:cxn modelId="{80D8B414-6DB3-44A7-9462-F7321359E0E3}" type="presParOf" srcId="{CCFF6BA5-FEC2-49F7-B463-9C604F1A6C46}" destId="{E7790D6C-684E-4650-9205-76477DB861D2}" srcOrd="1" destOrd="0" presId="urn:microsoft.com/office/officeart/2008/layout/SquareAccentList"/>
    <dgm:cxn modelId="{DE17879D-7862-464B-8B78-592868FFC53B}" type="presParOf" srcId="{39D6BC2F-3645-44C1-8933-780C64E035AA}" destId="{5346A6D0-C697-4F08-86E3-82810D807A5C}" srcOrd="3" destOrd="0" presId="urn:microsoft.com/office/officeart/2008/layout/SquareAccentList"/>
    <dgm:cxn modelId="{D4285CD8-8D05-4867-8A1C-CFE6A483BEE0}" type="presParOf" srcId="{5346A6D0-C697-4F08-86E3-82810D807A5C}" destId="{A39AD59A-EFE5-476C-90E3-64F2332094CB}" srcOrd="0" destOrd="0" presId="urn:microsoft.com/office/officeart/2008/layout/SquareAccentList"/>
    <dgm:cxn modelId="{B015F97B-2A13-4259-B735-018F6C049DDA}" type="presParOf" srcId="{5346A6D0-C697-4F08-86E3-82810D807A5C}" destId="{7A1FDD1A-6C3F-442F-BA35-8F0A3BF047F4}" srcOrd="1" destOrd="0" presId="urn:microsoft.com/office/officeart/2008/layout/SquareAccentList"/>
    <dgm:cxn modelId="{93691E08-6364-46CB-9B7E-C3D29790246D}" type="presParOf" srcId="{39D6BC2F-3645-44C1-8933-780C64E035AA}" destId="{6146719B-FDF5-425D-86CC-D5F974560468}" srcOrd="4" destOrd="0" presId="urn:microsoft.com/office/officeart/2008/layout/SquareAccentList"/>
    <dgm:cxn modelId="{C4E194A2-9DC4-4800-BA80-120FAF6F8087}" type="presParOf" srcId="{6146719B-FDF5-425D-86CC-D5F974560468}" destId="{41366FAA-1EB7-4C14-B25F-39B5360F1606}" srcOrd="0" destOrd="0" presId="urn:microsoft.com/office/officeart/2008/layout/SquareAccentList"/>
    <dgm:cxn modelId="{D42BB5A3-C1C9-4E7F-B4E5-5FF0217AEFF9}" type="presParOf" srcId="{6146719B-FDF5-425D-86CC-D5F974560468}" destId="{E30964E6-409F-434D-8B25-FD772BA94643}" srcOrd="1" destOrd="0" presId="urn:microsoft.com/office/officeart/2008/layout/SquareAccentList"/>
    <dgm:cxn modelId="{5E7FF270-A08C-4E56-B571-254A69FB8AD1}" type="presParOf" srcId="{3E309DB6-9F99-428B-9B09-C108A03480DC}" destId="{92B787A7-F81C-4F4B-969E-89D1527EC022}" srcOrd="1" destOrd="0" presId="urn:microsoft.com/office/officeart/2008/layout/SquareAccentList"/>
    <dgm:cxn modelId="{E1BB9B7B-76E3-4B1D-9A67-70D4EFC32439}" type="presParOf" srcId="{92B787A7-F81C-4F4B-969E-89D1527EC022}" destId="{5E13CFDB-8354-45A0-9B36-1CCFC0CBCC93}" srcOrd="0" destOrd="0" presId="urn:microsoft.com/office/officeart/2008/layout/SquareAccentList"/>
    <dgm:cxn modelId="{990E89A1-B23B-4D1E-BD3A-D1BDDD0EB821}" type="presParOf" srcId="{5E13CFDB-8354-45A0-9B36-1CCFC0CBCC93}" destId="{427B67FA-951C-4AD1-84F3-D9A82005AFFF}" srcOrd="0" destOrd="0" presId="urn:microsoft.com/office/officeart/2008/layout/SquareAccentList"/>
    <dgm:cxn modelId="{4473C0C5-4CB6-4058-AD7E-B5FDAA8196A0}" type="presParOf" srcId="{5E13CFDB-8354-45A0-9B36-1CCFC0CBCC93}" destId="{D8266FE5-1766-4540-B02A-4C45A638A598}" srcOrd="1" destOrd="0" presId="urn:microsoft.com/office/officeart/2008/layout/SquareAccentList"/>
    <dgm:cxn modelId="{E1F1A954-B65B-4B3C-9ACF-0B88E7418DAC}" type="presParOf" srcId="{5E13CFDB-8354-45A0-9B36-1CCFC0CBCC93}" destId="{2C91CC7A-CC4F-410D-A8E4-A4B92811D52A}" srcOrd="2" destOrd="0" presId="urn:microsoft.com/office/officeart/2008/layout/SquareAccentList"/>
    <dgm:cxn modelId="{8E5560D4-7FFE-4C75-91FA-44CF0E316B01}" type="presParOf" srcId="{92B787A7-F81C-4F4B-969E-89D1527EC022}" destId="{9815C99A-24AE-4757-A790-C3DE5FCBE6B8}" srcOrd="1" destOrd="0" presId="urn:microsoft.com/office/officeart/2008/layout/SquareAccentList"/>
    <dgm:cxn modelId="{63923715-6B37-495E-9359-89A6591A5227}" type="presParOf" srcId="{9815C99A-24AE-4757-A790-C3DE5FCBE6B8}" destId="{0B26ACFD-732A-470E-B5A9-DBCD19EB9050}" srcOrd="0" destOrd="0" presId="urn:microsoft.com/office/officeart/2008/layout/SquareAccentList"/>
    <dgm:cxn modelId="{7EAF989E-78A6-4B60-A8BE-5510AF232AC0}" type="presParOf" srcId="{0B26ACFD-732A-470E-B5A9-DBCD19EB9050}" destId="{A4CF4859-A1FD-4A91-974F-641BFD759380}" srcOrd="0" destOrd="0" presId="urn:microsoft.com/office/officeart/2008/layout/SquareAccentList"/>
    <dgm:cxn modelId="{4D898368-458B-440E-B6F6-0D2AD2A394F6}" type="presParOf" srcId="{0B26ACFD-732A-470E-B5A9-DBCD19EB9050}" destId="{511D0B5A-3FD5-4DC4-8EE2-3BE2DF80C145}" srcOrd="1" destOrd="0" presId="urn:microsoft.com/office/officeart/2008/layout/SquareAccentList"/>
    <dgm:cxn modelId="{C69284A9-312E-4E72-90B2-3A6F6F27C7C8}" type="presParOf" srcId="{9815C99A-24AE-4757-A790-C3DE5FCBE6B8}" destId="{0DDE9295-C6C4-47DC-A334-F291D8B8B6C1}" srcOrd="1" destOrd="0" presId="urn:microsoft.com/office/officeart/2008/layout/SquareAccentList"/>
    <dgm:cxn modelId="{12C2D006-4130-464B-A5DC-8465CE733B2F}" type="presParOf" srcId="{0DDE9295-C6C4-47DC-A334-F291D8B8B6C1}" destId="{DCF381AA-2696-4406-9508-3F3EA35D39CD}" srcOrd="0" destOrd="0" presId="urn:microsoft.com/office/officeart/2008/layout/SquareAccentList"/>
    <dgm:cxn modelId="{E0758EC1-F7EB-4B84-800B-143320C4D81A}" type="presParOf" srcId="{0DDE9295-C6C4-47DC-A334-F291D8B8B6C1}" destId="{E3C9D46E-C9C3-4C0E-A357-201F6716D6DD}" srcOrd="1" destOrd="0" presId="urn:microsoft.com/office/officeart/2008/layout/SquareAccentList"/>
    <dgm:cxn modelId="{45C38E2A-33A3-4718-B81C-8086FAD8FDB7}" type="presParOf" srcId="{9815C99A-24AE-4757-A790-C3DE5FCBE6B8}" destId="{B13288E0-FCEF-446C-9B61-7C82C0664CD1}" srcOrd="2" destOrd="0" presId="urn:microsoft.com/office/officeart/2008/layout/SquareAccentList"/>
    <dgm:cxn modelId="{65264307-B85F-478A-9E65-693DCE797626}" type="presParOf" srcId="{B13288E0-FCEF-446C-9B61-7C82C0664CD1}" destId="{21251907-58E0-4020-9198-307FDC45B51F}" srcOrd="0" destOrd="0" presId="urn:microsoft.com/office/officeart/2008/layout/SquareAccentList"/>
    <dgm:cxn modelId="{D07CA06E-E885-45DB-87C9-C9E80EACA70A}" type="presParOf" srcId="{B13288E0-FCEF-446C-9B61-7C82C0664CD1}" destId="{8DC88B9F-36B0-4666-A2D1-BEA9845DA35B}" srcOrd="1" destOrd="0" presId="urn:microsoft.com/office/officeart/2008/layout/SquareAccentList"/>
    <dgm:cxn modelId="{08DC9FE9-B107-4384-9E22-5AD5BCA2001E}" type="presParOf" srcId="{9815C99A-24AE-4757-A790-C3DE5FCBE6B8}" destId="{5482F3E9-0087-4B2D-90A8-26D836930322}" srcOrd="3" destOrd="0" presId="urn:microsoft.com/office/officeart/2008/layout/SquareAccentList"/>
    <dgm:cxn modelId="{718DB1B0-507A-4C73-915E-AC62DF883D51}" type="presParOf" srcId="{5482F3E9-0087-4B2D-90A8-26D836930322}" destId="{F7A8055F-48AD-4D83-B501-E82CF993469B}" srcOrd="0" destOrd="0" presId="urn:microsoft.com/office/officeart/2008/layout/SquareAccentList"/>
    <dgm:cxn modelId="{D0FD9D00-57B5-45B6-AFA1-0D8EA76CBBB7}" type="presParOf" srcId="{5482F3E9-0087-4B2D-90A8-26D836930322}" destId="{35515EF4-F2C3-4D6E-BE47-59C4AED7055D}" srcOrd="1" destOrd="0" presId="urn:microsoft.com/office/officeart/2008/layout/SquareAccentList"/>
    <dgm:cxn modelId="{6C8A6A15-63E6-4976-88E7-79FEA4BA687E}" type="presParOf" srcId="{9815C99A-24AE-4757-A790-C3DE5FCBE6B8}" destId="{E2E05C16-12A9-4649-870E-3E58FAFA09F9}" srcOrd="4" destOrd="0" presId="urn:microsoft.com/office/officeart/2008/layout/SquareAccentList"/>
    <dgm:cxn modelId="{9ED98D89-5CB5-4D75-A47E-C5905FCB3F04}" type="presParOf" srcId="{E2E05C16-12A9-4649-870E-3E58FAFA09F9}" destId="{36FAC892-8B9F-48DA-ADCB-9DB797648C66}" srcOrd="0" destOrd="0" presId="urn:microsoft.com/office/officeart/2008/layout/SquareAccentList"/>
    <dgm:cxn modelId="{531AEEDE-B375-4398-ACD7-BFB539683364}" type="presParOf" srcId="{E2E05C16-12A9-4649-870E-3E58FAFA09F9}" destId="{7D871D0B-7D2E-4F58-BFF1-2B773D000CEC}" srcOrd="1" destOrd="0" presId="urn:microsoft.com/office/officeart/2008/layout/SquareAccentList"/>
    <dgm:cxn modelId="{3B268991-02D9-4339-962E-85B98367CFBE}" type="presParOf" srcId="{3E309DB6-9F99-428B-9B09-C108A03480DC}" destId="{798D5DE5-739E-4325-A774-AB397D63AA41}" srcOrd="2" destOrd="0" presId="urn:microsoft.com/office/officeart/2008/layout/SquareAccentList"/>
    <dgm:cxn modelId="{D9F46FDF-3F9B-4B18-91C6-509343F5549E}" type="presParOf" srcId="{798D5DE5-739E-4325-A774-AB397D63AA41}" destId="{DF8C9570-EA74-45F0-8B85-6B51CB467698}" srcOrd="0" destOrd="0" presId="urn:microsoft.com/office/officeart/2008/layout/SquareAccentList"/>
    <dgm:cxn modelId="{05158C79-F185-46FA-B8EA-960CD79AECAA}" type="presParOf" srcId="{DF8C9570-EA74-45F0-8B85-6B51CB467698}" destId="{23E8CD68-4056-458E-B945-4B063682237D}" srcOrd="0" destOrd="0" presId="urn:microsoft.com/office/officeart/2008/layout/SquareAccentList"/>
    <dgm:cxn modelId="{5435E916-10C4-4EF2-A5A7-B1D0E77CD07A}" type="presParOf" srcId="{DF8C9570-EA74-45F0-8B85-6B51CB467698}" destId="{FC3934E2-8131-4DBB-A7D5-EBFFABCE6A4D}" srcOrd="1" destOrd="0" presId="urn:microsoft.com/office/officeart/2008/layout/SquareAccentList"/>
    <dgm:cxn modelId="{A7E25185-F91A-4453-B62F-BCAE4CFF2A8C}" type="presParOf" srcId="{DF8C9570-EA74-45F0-8B85-6B51CB467698}" destId="{BAA4B16E-2E5C-410E-AD00-3A6DF8566613}" srcOrd="2" destOrd="0" presId="urn:microsoft.com/office/officeart/2008/layout/SquareAccentList"/>
    <dgm:cxn modelId="{6F6D31F3-0815-428F-AA92-723D7DCF6EBE}" type="presParOf" srcId="{798D5DE5-739E-4325-A774-AB397D63AA41}" destId="{2BE1124E-C74D-4FA4-9D4C-D74CBA7044DB}" srcOrd="1" destOrd="0" presId="urn:microsoft.com/office/officeart/2008/layout/SquareAccentList"/>
    <dgm:cxn modelId="{625C6F1E-A18D-44E2-968E-B996ED55F3A8}" type="presParOf" srcId="{2BE1124E-C74D-4FA4-9D4C-D74CBA7044DB}" destId="{3F54EB1A-9C54-4FF0-B26D-AA6BD0F401C8}" srcOrd="0" destOrd="0" presId="urn:microsoft.com/office/officeart/2008/layout/SquareAccentList"/>
    <dgm:cxn modelId="{21744E21-4BA0-4F90-9A8A-FC5679B2B1D8}" type="presParOf" srcId="{3F54EB1A-9C54-4FF0-B26D-AA6BD0F401C8}" destId="{0F5C16CF-E86C-4FFA-BFD7-7F05BC6D5E88}" srcOrd="0" destOrd="0" presId="urn:microsoft.com/office/officeart/2008/layout/SquareAccentList"/>
    <dgm:cxn modelId="{407A5177-A11C-4FF1-8E23-32AA05E7DB3A}" type="presParOf" srcId="{3F54EB1A-9C54-4FF0-B26D-AA6BD0F401C8}" destId="{BEC7BB1B-AA68-4A67-9548-135021D255AD}" srcOrd="1" destOrd="0" presId="urn:microsoft.com/office/officeart/2008/layout/SquareAccentList"/>
    <dgm:cxn modelId="{025A7FE6-B316-44DE-88DB-04059B2912B2}" type="presParOf" srcId="{2BE1124E-C74D-4FA4-9D4C-D74CBA7044DB}" destId="{F0EC0576-8AA1-4464-B82D-D9E7F5CC5B69}" srcOrd="1" destOrd="0" presId="urn:microsoft.com/office/officeart/2008/layout/SquareAccentList"/>
    <dgm:cxn modelId="{33FFF510-DD34-48F5-8A96-DC9AB46970C1}" type="presParOf" srcId="{F0EC0576-8AA1-4464-B82D-D9E7F5CC5B69}" destId="{27A8266C-DD7A-41F6-816F-A85B6AF61F1C}" srcOrd="0" destOrd="0" presId="urn:microsoft.com/office/officeart/2008/layout/SquareAccentList"/>
    <dgm:cxn modelId="{93573DAE-723D-4296-93BF-0695A22289DC}" type="presParOf" srcId="{F0EC0576-8AA1-4464-B82D-D9E7F5CC5B69}" destId="{8B7343B6-846C-47C1-A2A7-1AA422DB5534}" srcOrd="1" destOrd="0" presId="urn:microsoft.com/office/officeart/2008/layout/SquareAccentList"/>
    <dgm:cxn modelId="{6321F295-4126-43FD-90B2-0E67A9673ED3}" type="presParOf" srcId="{2BE1124E-C74D-4FA4-9D4C-D74CBA7044DB}" destId="{0DE262BF-6C24-462D-BEC9-3981FEE904C4}" srcOrd="2" destOrd="0" presId="urn:microsoft.com/office/officeart/2008/layout/SquareAccentList"/>
    <dgm:cxn modelId="{471B90D6-E750-40CE-8EAD-95929A2792FB}" type="presParOf" srcId="{0DE262BF-6C24-462D-BEC9-3981FEE904C4}" destId="{CEF4EB92-83D5-45E6-A848-9DB82FFE0816}" srcOrd="0" destOrd="0" presId="urn:microsoft.com/office/officeart/2008/layout/SquareAccentList"/>
    <dgm:cxn modelId="{B6257CD4-A9BF-4FD1-9129-AF2E51623A27}" type="presParOf" srcId="{0DE262BF-6C24-462D-BEC9-3981FEE904C4}" destId="{88F8AD1D-AEE3-4B00-95BC-638C7F7FCE5A}" srcOrd="1" destOrd="0" presId="urn:microsoft.com/office/officeart/2008/layout/SquareAccentList"/>
    <dgm:cxn modelId="{5846204E-3F74-4F3F-B7DA-0107EE8C5E5A}" type="presParOf" srcId="{2BE1124E-C74D-4FA4-9D4C-D74CBA7044DB}" destId="{6F2C9E19-00C7-4708-99BF-AE7634BC0591}" srcOrd="3" destOrd="0" presId="urn:microsoft.com/office/officeart/2008/layout/SquareAccentList"/>
    <dgm:cxn modelId="{F4FCD4D6-797A-4ECD-BEE3-262794A33501}" type="presParOf" srcId="{6F2C9E19-00C7-4708-99BF-AE7634BC0591}" destId="{0CF337F9-9B8F-480F-8CE7-3A6CD65342FF}" srcOrd="0" destOrd="0" presId="urn:microsoft.com/office/officeart/2008/layout/SquareAccentList"/>
    <dgm:cxn modelId="{8CA60FE2-7BBC-4A03-894C-145DA116B595}" type="presParOf" srcId="{6F2C9E19-00C7-4708-99BF-AE7634BC0591}" destId="{902BAC19-F62B-496D-BC44-C3801FE1479E}" srcOrd="1" destOrd="0" presId="urn:microsoft.com/office/officeart/2008/layout/SquareAccentList"/>
    <dgm:cxn modelId="{A1268DE3-9AF8-490A-B2C0-CCA55198FE0F}" type="presParOf" srcId="{2BE1124E-C74D-4FA4-9D4C-D74CBA7044DB}" destId="{27DA35C5-DA6A-457D-8F99-F7860A5D4D55}" srcOrd="4" destOrd="0" presId="urn:microsoft.com/office/officeart/2008/layout/SquareAccentList"/>
    <dgm:cxn modelId="{82E63788-6868-4491-B54F-FA07A781F34E}" type="presParOf" srcId="{27DA35C5-DA6A-457D-8F99-F7860A5D4D55}" destId="{17078384-8D59-493E-B657-F37A9F888663}" srcOrd="0" destOrd="0" presId="urn:microsoft.com/office/officeart/2008/layout/SquareAccentList"/>
    <dgm:cxn modelId="{E8BA0484-DBE1-4678-BED3-F496305EE84E}" type="presParOf" srcId="{27DA35C5-DA6A-457D-8F99-F7860A5D4D55}" destId="{6F3E383F-EABA-41DA-BC6E-DDAE70520AE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C7B7B-A834-4723-9D3A-89EF29EE388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2ACE8C2-ADAA-409B-AAC3-39384AA37828}">
      <dgm:prSet phldrT="[Texto]" custT="1"/>
      <dgm:spPr/>
      <dgm:t>
        <a:bodyPr/>
        <a:lstStyle/>
        <a:p>
          <a:r>
            <a:rPr lang="es-MX" sz="2800">
              <a:solidFill>
                <a:schemeClr val="tx1"/>
              </a:solidFill>
            </a:rPr>
            <a:t>Estereotipo</a:t>
          </a:r>
          <a:endParaRPr lang="es-MX" sz="2800" dirty="0">
            <a:solidFill>
              <a:schemeClr val="tx1"/>
            </a:solidFill>
          </a:endParaRPr>
        </a:p>
      </dgm:t>
    </dgm:pt>
    <dgm:pt modelId="{66B9E3B3-FC4F-41E3-B05A-FADDFAFB47BA}" type="parTrans" cxnId="{81616EE8-6709-4DF4-A2F9-EF5CE5CB90CC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1049BA79-FAAA-485E-A19A-3F95F85F7645}" type="sibTrans" cxnId="{81616EE8-6709-4DF4-A2F9-EF5CE5CB90CC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3287D848-8A50-477C-AC9B-1B3D3DE16D07}">
      <dgm:prSet phldrT="[Texto]" custT="1"/>
      <dgm:spPr/>
      <dgm:t>
        <a:bodyPr/>
        <a:lstStyle/>
        <a:p>
          <a:r>
            <a:rPr lang="es-MX" sz="2800">
              <a:solidFill>
                <a:schemeClr val="tx1"/>
              </a:solidFill>
            </a:rPr>
            <a:t>Creencias</a:t>
          </a:r>
          <a:endParaRPr lang="es-MX" sz="2800" dirty="0">
            <a:solidFill>
              <a:schemeClr val="tx1"/>
            </a:solidFill>
          </a:endParaRPr>
        </a:p>
      </dgm:t>
    </dgm:pt>
    <dgm:pt modelId="{1675A03B-0113-41A9-A0D7-C58BFECA2FE9}" type="parTrans" cxnId="{E5C2FBB0-FB38-40DA-BC6F-4BD180094A1B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EE99A2D0-B779-4090-86CA-BA6E98FA1B00}" type="sibTrans" cxnId="{E5C2FBB0-FB38-40DA-BC6F-4BD180094A1B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0B082823-6250-4515-9491-A4D22764335A}">
      <dgm:prSet phldrT="[Texto]" custT="1"/>
      <dgm:spPr/>
      <dgm:t>
        <a:bodyPr/>
        <a:lstStyle/>
        <a:p>
          <a:r>
            <a:rPr lang="es-MX" sz="2800">
              <a:solidFill>
                <a:schemeClr val="tx1"/>
              </a:solidFill>
            </a:rPr>
            <a:t>Prejuicio</a:t>
          </a:r>
          <a:endParaRPr lang="es-MX" sz="2800" dirty="0">
            <a:solidFill>
              <a:schemeClr val="tx1"/>
            </a:solidFill>
          </a:endParaRPr>
        </a:p>
      </dgm:t>
    </dgm:pt>
    <dgm:pt modelId="{1E5A906B-CA7A-4138-9D6A-054F6C63E5DE}" type="parTrans" cxnId="{1E675243-55C8-4DE5-BBFB-B16F405C0930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2E29EF87-6B5D-4E0D-A8AA-8ECC79798371}" type="sibTrans" cxnId="{1E675243-55C8-4DE5-BBFB-B16F405C0930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8ACC5E49-6ECB-41D0-9955-B5A5A76E88AF}">
      <dgm:prSet phldrT="[Texto]" custT="1"/>
      <dgm:spPr/>
      <dgm:t>
        <a:bodyPr/>
        <a:lstStyle/>
        <a:p>
          <a:r>
            <a:rPr lang="es-MX" sz="2800">
              <a:solidFill>
                <a:schemeClr val="tx1"/>
              </a:solidFill>
            </a:rPr>
            <a:t>Actitudes</a:t>
          </a:r>
          <a:endParaRPr lang="es-MX" sz="2800" dirty="0">
            <a:solidFill>
              <a:schemeClr val="tx1"/>
            </a:solidFill>
          </a:endParaRPr>
        </a:p>
      </dgm:t>
    </dgm:pt>
    <dgm:pt modelId="{FDA34AC1-FA7F-492F-8BBF-DC879BBA76FC}" type="parTrans" cxnId="{AF5693CC-012C-4556-AE7A-01FCB54ADCB5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9E3EB2CB-0FE7-4020-B76F-9B852CA943AE}" type="sibTrans" cxnId="{AF5693CC-012C-4556-AE7A-01FCB54ADCB5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5A2E14A6-7019-44EC-ACB7-0616085BE3CC}">
      <dgm:prSet phldrT="[Texto]" custT="1"/>
      <dgm:spPr/>
      <dgm:t>
        <a:bodyPr/>
        <a:lstStyle/>
        <a:p>
          <a:r>
            <a:rPr lang="es-MX" sz="2800" dirty="0">
              <a:solidFill>
                <a:schemeClr val="tx1"/>
              </a:solidFill>
            </a:rPr>
            <a:t>Discrimina-</a:t>
          </a:r>
          <a:r>
            <a:rPr lang="es-MX" sz="2800" dirty="0" err="1">
              <a:solidFill>
                <a:schemeClr val="tx1"/>
              </a:solidFill>
            </a:rPr>
            <a:t>ción</a:t>
          </a:r>
          <a:endParaRPr lang="es-MX" sz="2800" dirty="0">
            <a:solidFill>
              <a:schemeClr val="tx1"/>
            </a:solidFill>
          </a:endParaRPr>
        </a:p>
      </dgm:t>
    </dgm:pt>
    <dgm:pt modelId="{179BD6A1-3169-4911-B24F-8E3530B0015A}" type="parTrans" cxnId="{6362F6BD-31AC-4BD3-9465-12E7F05ADF83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CC158CEB-9129-4431-9218-77D92CA9BE84}" type="sibTrans" cxnId="{6362F6BD-31AC-4BD3-9465-12E7F05ADF83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C2C46180-C81E-4116-9295-A413D12BA3B7}">
      <dgm:prSet phldrT="[Texto]" custT="1"/>
      <dgm:spPr/>
      <dgm:t>
        <a:bodyPr/>
        <a:lstStyle/>
        <a:p>
          <a:r>
            <a:rPr lang="es-MX" sz="2800">
              <a:solidFill>
                <a:schemeClr val="tx1"/>
              </a:solidFill>
            </a:rPr>
            <a:t>Comportamientos</a:t>
          </a:r>
          <a:endParaRPr lang="es-MX" sz="2800" dirty="0">
            <a:solidFill>
              <a:schemeClr val="tx1"/>
            </a:solidFill>
          </a:endParaRPr>
        </a:p>
      </dgm:t>
    </dgm:pt>
    <dgm:pt modelId="{D3AA9360-4A32-41D6-99B4-5D8AF1CED338}" type="parTrans" cxnId="{3C555648-2561-4572-B72B-80A98C8A608D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4FEE7EA0-50BA-4F9F-AA5B-CD78E31DD127}" type="sibTrans" cxnId="{3C555648-2561-4572-B72B-80A98C8A608D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137E9329-F185-435D-B617-841ED9B2E7C0}">
      <dgm:prSet phldrT="[Texto]" custT="1"/>
      <dgm:spPr/>
      <dgm:t>
        <a:bodyPr/>
        <a:lstStyle/>
        <a:p>
          <a:r>
            <a:rPr lang="es-MX" sz="2800">
              <a:solidFill>
                <a:schemeClr val="tx1"/>
              </a:solidFill>
            </a:rPr>
            <a:t>Prácticas discriminatorias</a:t>
          </a:r>
          <a:endParaRPr lang="es-MX" sz="2800" dirty="0">
            <a:solidFill>
              <a:schemeClr val="tx1"/>
            </a:solidFill>
          </a:endParaRPr>
        </a:p>
      </dgm:t>
    </dgm:pt>
    <dgm:pt modelId="{23BFA3D2-D9FC-4B0C-9E71-323887B52980}" type="parTrans" cxnId="{C8B0EF48-B35A-4547-A5F1-1AF55FF0D613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8E2D480C-5FC1-4C43-B2EE-1A49D95964B8}" type="sibTrans" cxnId="{C8B0EF48-B35A-4547-A5F1-1AF55FF0D613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4B04672A-ACF6-4CED-BDC8-E2D188D5F0F9}">
      <dgm:prSet phldrT="[Texto]" custT="1"/>
      <dgm:spPr/>
      <dgm:t>
        <a:bodyPr/>
        <a:lstStyle/>
        <a:p>
          <a:r>
            <a:rPr lang="es-MX" sz="2800">
              <a:solidFill>
                <a:schemeClr val="tx1"/>
              </a:solidFill>
            </a:rPr>
            <a:t>Ámbitos:</a:t>
          </a:r>
          <a:endParaRPr lang="es-MX" sz="2800" dirty="0">
            <a:solidFill>
              <a:schemeClr val="tx1"/>
            </a:solidFill>
          </a:endParaRPr>
        </a:p>
      </dgm:t>
    </dgm:pt>
    <dgm:pt modelId="{23D5FB89-E55C-4D1C-9A1B-2F5233874999}" type="parTrans" cxnId="{E127D0C8-1757-47B5-83A3-EF1833EFDE0E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C8894CDE-0603-4A93-ACD4-B78C6F046949}" type="sibTrans" cxnId="{E127D0C8-1757-47B5-83A3-EF1833EFDE0E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7D453886-14BC-4151-B76E-C528D40CCA2C}">
      <dgm:prSet phldrT="[Texto]" custT="1"/>
      <dgm:spPr/>
      <dgm:t>
        <a:bodyPr/>
        <a:lstStyle/>
        <a:p>
          <a:r>
            <a:rPr lang="es-MX" sz="2800">
              <a:solidFill>
                <a:schemeClr val="tx1"/>
              </a:solidFill>
            </a:rPr>
            <a:t>Institucionales</a:t>
          </a:r>
          <a:endParaRPr lang="es-MX" sz="2800" dirty="0">
            <a:solidFill>
              <a:schemeClr val="tx1"/>
            </a:solidFill>
          </a:endParaRPr>
        </a:p>
      </dgm:t>
    </dgm:pt>
    <dgm:pt modelId="{F5E111CF-DA78-49A2-914E-8F5A896EBB05}" type="parTrans" cxnId="{AF6467EF-5657-4A92-906F-7B1B2D242BA4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3C9EEC73-7C19-4FA2-ABF6-8E5E4EF8D859}" type="sibTrans" cxnId="{AF6467EF-5657-4A92-906F-7B1B2D242BA4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D80CB176-0B4C-48E7-A028-5AC49B4677C9}">
      <dgm:prSet phldrT="[Texto]" custT="1"/>
      <dgm:spPr/>
      <dgm:t>
        <a:bodyPr/>
        <a:lstStyle/>
        <a:p>
          <a:r>
            <a:rPr lang="es-MX" sz="2800">
              <a:solidFill>
                <a:schemeClr val="tx1"/>
              </a:solidFill>
            </a:rPr>
            <a:t>Informales</a:t>
          </a:r>
          <a:endParaRPr lang="es-MX" sz="2800" dirty="0">
            <a:solidFill>
              <a:schemeClr val="tx1"/>
            </a:solidFill>
          </a:endParaRPr>
        </a:p>
      </dgm:t>
    </dgm:pt>
    <dgm:pt modelId="{B945C345-30D0-4703-9C21-B27307206329}" type="parTrans" cxnId="{ABD20A40-FD11-4C54-B056-49538D1CB1C2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76510B9F-8798-450D-9C29-B400A80FF56E}" type="sibTrans" cxnId="{ABD20A40-FD11-4C54-B056-49538D1CB1C2}">
      <dgm:prSet/>
      <dgm:spPr/>
      <dgm:t>
        <a:bodyPr/>
        <a:lstStyle/>
        <a:p>
          <a:endParaRPr lang="es-MX" sz="2800">
            <a:solidFill>
              <a:schemeClr val="tx1"/>
            </a:solidFill>
          </a:endParaRPr>
        </a:p>
      </dgm:t>
    </dgm:pt>
    <dgm:pt modelId="{4C8DD378-6006-4AE9-A9BE-D1E94261E79E}" type="pres">
      <dgm:prSet presAssocID="{E04C7B7B-A834-4723-9D3A-89EF29EE388A}" presName="rootnode" presStyleCnt="0">
        <dgm:presLayoutVars>
          <dgm:chMax/>
          <dgm:chPref/>
          <dgm:dir/>
          <dgm:animLvl val="lvl"/>
        </dgm:presLayoutVars>
      </dgm:prSet>
      <dgm:spPr/>
    </dgm:pt>
    <dgm:pt modelId="{E1A9FC17-0480-4DFF-B637-AC63BCDBA878}" type="pres">
      <dgm:prSet presAssocID="{02ACE8C2-ADAA-409B-AAC3-39384AA37828}" presName="composite" presStyleCnt="0"/>
      <dgm:spPr/>
    </dgm:pt>
    <dgm:pt modelId="{4911BA5F-C6D6-49C0-8DF1-1A3EDC17989A}" type="pres">
      <dgm:prSet presAssocID="{02ACE8C2-ADAA-409B-AAC3-39384AA37828}" presName="bentUpArrow1" presStyleLbl="alignImgPlace1" presStyleIdx="0" presStyleCnt="3" custLinFactNeighborX="-57683" custLinFactNeighborY="-4378"/>
      <dgm:spPr/>
    </dgm:pt>
    <dgm:pt modelId="{70DB6FF8-B1CA-4067-91BC-9FE5E27CA709}" type="pres">
      <dgm:prSet presAssocID="{02ACE8C2-ADAA-409B-AAC3-39384AA37828}" presName="ParentText" presStyleLbl="node1" presStyleIdx="0" presStyleCnt="4" custScaleX="123560" custLinFactNeighborX="-13979" custLinFactNeighborY="-910">
        <dgm:presLayoutVars>
          <dgm:chMax val="1"/>
          <dgm:chPref val="1"/>
          <dgm:bulletEnabled val="1"/>
        </dgm:presLayoutVars>
      </dgm:prSet>
      <dgm:spPr/>
    </dgm:pt>
    <dgm:pt modelId="{458F3293-188D-47D8-8DB4-F2F2EC39B106}" type="pres">
      <dgm:prSet presAssocID="{02ACE8C2-ADAA-409B-AAC3-39384AA37828}" presName="ChildText" presStyleLbl="revTx" presStyleIdx="0" presStyleCnt="4" custScaleX="152662" custLinFactNeighborX="59678" custLinFactNeighborY="-2904">
        <dgm:presLayoutVars>
          <dgm:chMax val="0"/>
          <dgm:chPref val="0"/>
          <dgm:bulletEnabled val="1"/>
        </dgm:presLayoutVars>
      </dgm:prSet>
      <dgm:spPr/>
    </dgm:pt>
    <dgm:pt modelId="{91EE484D-6848-41C3-A2E1-5EF3696C6838}" type="pres">
      <dgm:prSet presAssocID="{1049BA79-FAAA-485E-A19A-3F95F85F7645}" presName="sibTrans" presStyleCnt="0"/>
      <dgm:spPr/>
    </dgm:pt>
    <dgm:pt modelId="{D18280E1-BF09-4DF6-A6C2-A25FF88706CB}" type="pres">
      <dgm:prSet presAssocID="{0B082823-6250-4515-9491-A4D22764335A}" presName="composite" presStyleCnt="0"/>
      <dgm:spPr/>
    </dgm:pt>
    <dgm:pt modelId="{360642FB-AB13-4E25-8809-FD15A3810B91}" type="pres">
      <dgm:prSet presAssocID="{0B082823-6250-4515-9491-A4D22764335A}" presName="bentUpArrow1" presStyleLbl="alignImgPlace1" presStyleIdx="1" presStyleCnt="3" custScaleX="91014" custLinFactNeighborX="-43443" custLinFactNeighborY="3510"/>
      <dgm:spPr/>
    </dgm:pt>
    <dgm:pt modelId="{91D96BDD-BDE4-4D80-95B2-187181E5C1C9}" type="pres">
      <dgm:prSet presAssocID="{0B082823-6250-4515-9491-A4D22764335A}" presName="ParentText" presStyleLbl="node1" presStyleIdx="1" presStyleCnt="4" custLinFactNeighborX="-17103" custLinFactNeighborY="519">
        <dgm:presLayoutVars>
          <dgm:chMax val="1"/>
          <dgm:chPref val="1"/>
          <dgm:bulletEnabled val="1"/>
        </dgm:presLayoutVars>
      </dgm:prSet>
      <dgm:spPr/>
    </dgm:pt>
    <dgm:pt modelId="{494252F6-362B-4782-8627-E6F889B8A62E}" type="pres">
      <dgm:prSet presAssocID="{0B082823-6250-4515-9491-A4D22764335A}" presName="ChildText" presStyleLbl="revTx" presStyleIdx="1" presStyleCnt="4" custScaleX="147498" custLinFactNeighborX="33341" custLinFactNeighborY="-4581">
        <dgm:presLayoutVars>
          <dgm:chMax val="0"/>
          <dgm:chPref val="0"/>
          <dgm:bulletEnabled val="1"/>
        </dgm:presLayoutVars>
      </dgm:prSet>
      <dgm:spPr/>
    </dgm:pt>
    <dgm:pt modelId="{27C94F57-03A8-428B-814F-C2B280030B0C}" type="pres">
      <dgm:prSet presAssocID="{2E29EF87-6B5D-4E0D-A8AA-8ECC79798371}" presName="sibTrans" presStyleCnt="0"/>
      <dgm:spPr/>
    </dgm:pt>
    <dgm:pt modelId="{97FA3DC4-884A-4F43-92B5-53E563571985}" type="pres">
      <dgm:prSet presAssocID="{5A2E14A6-7019-44EC-ACB7-0616085BE3CC}" presName="composite" presStyleCnt="0"/>
      <dgm:spPr/>
    </dgm:pt>
    <dgm:pt modelId="{97C137BA-FBD6-48AF-9FB9-676D4EE34D66}" type="pres">
      <dgm:prSet presAssocID="{5A2E14A6-7019-44EC-ACB7-0616085BE3CC}" presName="bentUpArrow1" presStyleLbl="alignImgPlace1" presStyleIdx="2" presStyleCnt="3" custScaleX="71327" custScaleY="127770" custLinFactX="-1750" custLinFactNeighborX="-100000" custLinFactNeighborY="-9272"/>
      <dgm:spPr/>
    </dgm:pt>
    <dgm:pt modelId="{96EF3DD9-83EF-4E1B-8B74-961018D46E02}" type="pres">
      <dgm:prSet presAssocID="{5A2E14A6-7019-44EC-ACB7-0616085BE3CC}" presName="ParentText" presStyleLbl="node1" presStyleIdx="2" presStyleCnt="4" custScaleX="124866" custLinFactNeighborX="-45693" custLinFactNeighborY="-7756">
        <dgm:presLayoutVars>
          <dgm:chMax val="1"/>
          <dgm:chPref val="1"/>
          <dgm:bulletEnabled val="1"/>
        </dgm:presLayoutVars>
      </dgm:prSet>
      <dgm:spPr/>
    </dgm:pt>
    <dgm:pt modelId="{50AB6239-B7F2-400F-95FD-5981D6A3AC68}" type="pres">
      <dgm:prSet presAssocID="{5A2E14A6-7019-44EC-ACB7-0616085BE3CC}" presName="ChildText" presStyleLbl="revTx" presStyleIdx="2" presStyleCnt="4" custScaleX="261749" custLinFactNeighborX="40423" custLinFactNeighborY="-10098">
        <dgm:presLayoutVars>
          <dgm:chMax val="0"/>
          <dgm:chPref val="0"/>
          <dgm:bulletEnabled val="1"/>
        </dgm:presLayoutVars>
      </dgm:prSet>
      <dgm:spPr/>
    </dgm:pt>
    <dgm:pt modelId="{C26FBECF-8202-4820-8A1C-9167638B2DF1}" type="pres">
      <dgm:prSet presAssocID="{CC158CEB-9129-4431-9218-77D92CA9BE84}" presName="sibTrans" presStyleCnt="0"/>
      <dgm:spPr/>
    </dgm:pt>
    <dgm:pt modelId="{79833546-1A47-485E-9500-20E2F8A8A159}" type="pres">
      <dgm:prSet presAssocID="{137E9329-F185-435D-B617-841ED9B2E7C0}" presName="composite" presStyleCnt="0"/>
      <dgm:spPr/>
    </dgm:pt>
    <dgm:pt modelId="{33405B4F-9A8B-4B74-8BB6-6D8C9B91EEF4}" type="pres">
      <dgm:prSet presAssocID="{137E9329-F185-435D-B617-841ED9B2E7C0}" presName="ParentText" presStyleLbl="node1" presStyleIdx="3" presStyleCnt="4" custScaleX="158450" custLinFactNeighborX="-81380" custLinFactNeighborY="-15287">
        <dgm:presLayoutVars>
          <dgm:chMax val="1"/>
          <dgm:chPref val="1"/>
          <dgm:bulletEnabled val="1"/>
        </dgm:presLayoutVars>
      </dgm:prSet>
      <dgm:spPr/>
    </dgm:pt>
    <dgm:pt modelId="{00FDCD4F-7FDE-4CFB-861B-0B76491A2126}" type="pres">
      <dgm:prSet presAssocID="{137E9329-F185-435D-B617-841ED9B2E7C0}" presName="FinalChildText" presStyleLbl="revTx" presStyleIdx="3" presStyleCnt="4" custScaleX="211345" custScaleY="237780">
        <dgm:presLayoutVars>
          <dgm:chMax val="0"/>
          <dgm:chPref val="0"/>
          <dgm:bulletEnabled val="1"/>
        </dgm:presLayoutVars>
      </dgm:prSet>
      <dgm:spPr/>
    </dgm:pt>
  </dgm:ptLst>
  <dgm:cxnLst>
    <dgm:cxn modelId="{E4A2400C-D148-460C-BDFC-D5581705193E}" type="presOf" srcId="{5A2E14A6-7019-44EC-ACB7-0616085BE3CC}" destId="{96EF3DD9-83EF-4E1B-8B74-961018D46E02}" srcOrd="0" destOrd="0" presId="urn:microsoft.com/office/officeart/2005/8/layout/StepDownProcess"/>
    <dgm:cxn modelId="{0DC3C40F-17CB-486A-8AB2-AAAFF3DE3A30}" type="presOf" srcId="{02ACE8C2-ADAA-409B-AAC3-39384AA37828}" destId="{70DB6FF8-B1CA-4067-91BC-9FE5E27CA709}" srcOrd="0" destOrd="0" presId="urn:microsoft.com/office/officeart/2005/8/layout/StepDownProcess"/>
    <dgm:cxn modelId="{ABD20A40-FD11-4C54-B056-49538D1CB1C2}" srcId="{137E9329-F185-435D-B617-841ED9B2E7C0}" destId="{D80CB176-0B4C-48E7-A028-5AC49B4677C9}" srcOrd="2" destOrd="0" parTransId="{B945C345-30D0-4703-9C21-B27307206329}" sibTransId="{76510B9F-8798-450D-9C29-B400A80FF56E}"/>
    <dgm:cxn modelId="{1E675243-55C8-4DE5-BBFB-B16F405C0930}" srcId="{E04C7B7B-A834-4723-9D3A-89EF29EE388A}" destId="{0B082823-6250-4515-9491-A4D22764335A}" srcOrd="1" destOrd="0" parTransId="{1E5A906B-CA7A-4138-9D6A-054F6C63E5DE}" sibTransId="{2E29EF87-6B5D-4E0D-A8AA-8ECC79798371}"/>
    <dgm:cxn modelId="{3C555648-2561-4572-B72B-80A98C8A608D}" srcId="{5A2E14A6-7019-44EC-ACB7-0616085BE3CC}" destId="{C2C46180-C81E-4116-9295-A413D12BA3B7}" srcOrd="0" destOrd="0" parTransId="{D3AA9360-4A32-41D6-99B4-5D8AF1CED338}" sibTransId="{4FEE7EA0-50BA-4F9F-AA5B-CD78E31DD127}"/>
    <dgm:cxn modelId="{C8B0EF48-B35A-4547-A5F1-1AF55FF0D613}" srcId="{E04C7B7B-A834-4723-9D3A-89EF29EE388A}" destId="{137E9329-F185-435D-B617-841ED9B2E7C0}" srcOrd="3" destOrd="0" parTransId="{23BFA3D2-D9FC-4B0C-9E71-323887B52980}" sibTransId="{8E2D480C-5FC1-4C43-B2EE-1A49D95964B8}"/>
    <dgm:cxn modelId="{D2FA3251-DBE2-481F-921A-9987007D1C95}" type="presOf" srcId="{4B04672A-ACF6-4CED-BDC8-E2D188D5F0F9}" destId="{00FDCD4F-7FDE-4CFB-861B-0B76491A2126}" srcOrd="0" destOrd="0" presId="urn:microsoft.com/office/officeart/2005/8/layout/StepDownProcess"/>
    <dgm:cxn modelId="{E92F667E-8762-47DB-A64E-6CFA325C5099}" type="presOf" srcId="{C2C46180-C81E-4116-9295-A413D12BA3B7}" destId="{50AB6239-B7F2-400F-95FD-5981D6A3AC68}" srcOrd="0" destOrd="0" presId="urn:microsoft.com/office/officeart/2005/8/layout/StepDownProcess"/>
    <dgm:cxn modelId="{6030B192-9C9F-4A96-9638-597DEA5190B5}" type="presOf" srcId="{7D453886-14BC-4151-B76E-C528D40CCA2C}" destId="{00FDCD4F-7FDE-4CFB-861B-0B76491A2126}" srcOrd="0" destOrd="1" presId="urn:microsoft.com/office/officeart/2005/8/layout/StepDownProcess"/>
    <dgm:cxn modelId="{A42C3A95-A2FF-4038-A208-F701146DFD7E}" type="presOf" srcId="{0B082823-6250-4515-9491-A4D22764335A}" destId="{91D96BDD-BDE4-4D80-95B2-187181E5C1C9}" srcOrd="0" destOrd="0" presId="urn:microsoft.com/office/officeart/2005/8/layout/StepDownProcess"/>
    <dgm:cxn modelId="{D99E989F-EBD5-4C40-8381-CFBBF7E8F0DC}" type="presOf" srcId="{E04C7B7B-A834-4723-9D3A-89EF29EE388A}" destId="{4C8DD378-6006-4AE9-A9BE-D1E94261E79E}" srcOrd="0" destOrd="0" presId="urn:microsoft.com/office/officeart/2005/8/layout/StepDownProcess"/>
    <dgm:cxn modelId="{93CE5FA6-79B5-4B2C-9FDB-2CAF12B87A21}" type="presOf" srcId="{8ACC5E49-6ECB-41D0-9955-B5A5A76E88AF}" destId="{494252F6-362B-4782-8627-E6F889B8A62E}" srcOrd="0" destOrd="0" presId="urn:microsoft.com/office/officeart/2005/8/layout/StepDownProcess"/>
    <dgm:cxn modelId="{E5C2FBB0-FB38-40DA-BC6F-4BD180094A1B}" srcId="{02ACE8C2-ADAA-409B-AAC3-39384AA37828}" destId="{3287D848-8A50-477C-AC9B-1B3D3DE16D07}" srcOrd="0" destOrd="0" parTransId="{1675A03B-0113-41A9-A0D7-C58BFECA2FE9}" sibTransId="{EE99A2D0-B779-4090-86CA-BA6E98FA1B00}"/>
    <dgm:cxn modelId="{8060B9B5-E1C7-4FFA-BD50-AE86EBAD3A5C}" type="presOf" srcId="{3287D848-8A50-477C-AC9B-1B3D3DE16D07}" destId="{458F3293-188D-47D8-8DB4-F2F2EC39B106}" srcOrd="0" destOrd="0" presId="urn:microsoft.com/office/officeart/2005/8/layout/StepDownProcess"/>
    <dgm:cxn modelId="{6362F6BD-31AC-4BD3-9465-12E7F05ADF83}" srcId="{E04C7B7B-A834-4723-9D3A-89EF29EE388A}" destId="{5A2E14A6-7019-44EC-ACB7-0616085BE3CC}" srcOrd="2" destOrd="0" parTransId="{179BD6A1-3169-4911-B24F-8E3530B0015A}" sibTransId="{CC158CEB-9129-4431-9218-77D92CA9BE84}"/>
    <dgm:cxn modelId="{E127D0C8-1757-47B5-83A3-EF1833EFDE0E}" srcId="{137E9329-F185-435D-B617-841ED9B2E7C0}" destId="{4B04672A-ACF6-4CED-BDC8-E2D188D5F0F9}" srcOrd="0" destOrd="0" parTransId="{23D5FB89-E55C-4D1C-9A1B-2F5233874999}" sibTransId="{C8894CDE-0603-4A93-ACD4-B78C6F046949}"/>
    <dgm:cxn modelId="{AF5693CC-012C-4556-AE7A-01FCB54ADCB5}" srcId="{0B082823-6250-4515-9491-A4D22764335A}" destId="{8ACC5E49-6ECB-41D0-9955-B5A5A76E88AF}" srcOrd="0" destOrd="0" parTransId="{FDA34AC1-FA7F-492F-8BBF-DC879BBA76FC}" sibTransId="{9E3EB2CB-0FE7-4020-B76F-9B852CA943AE}"/>
    <dgm:cxn modelId="{81616EE8-6709-4DF4-A2F9-EF5CE5CB90CC}" srcId="{E04C7B7B-A834-4723-9D3A-89EF29EE388A}" destId="{02ACE8C2-ADAA-409B-AAC3-39384AA37828}" srcOrd="0" destOrd="0" parTransId="{66B9E3B3-FC4F-41E3-B05A-FADDFAFB47BA}" sibTransId="{1049BA79-FAAA-485E-A19A-3F95F85F7645}"/>
    <dgm:cxn modelId="{4483FBEE-5B97-450A-8710-809560ABC608}" type="presOf" srcId="{137E9329-F185-435D-B617-841ED9B2E7C0}" destId="{33405B4F-9A8B-4B74-8BB6-6D8C9B91EEF4}" srcOrd="0" destOrd="0" presId="urn:microsoft.com/office/officeart/2005/8/layout/StepDownProcess"/>
    <dgm:cxn modelId="{AF6467EF-5657-4A92-906F-7B1B2D242BA4}" srcId="{137E9329-F185-435D-B617-841ED9B2E7C0}" destId="{7D453886-14BC-4151-B76E-C528D40CCA2C}" srcOrd="1" destOrd="0" parTransId="{F5E111CF-DA78-49A2-914E-8F5A896EBB05}" sibTransId="{3C9EEC73-7C19-4FA2-ABF6-8E5E4EF8D859}"/>
    <dgm:cxn modelId="{B665FFF1-F475-4C81-93B7-88A43015F9C0}" type="presOf" srcId="{D80CB176-0B4C-48E7-A028-5AC49B4677C9}" destId="{00FDCD4F-7FDE-4CFB-861B-0B76491A2126}" srcOrd="0" destOrd="2" presId="urn:microsoft.com/office/officeart/2005/8/layout/StepDownProcess"/>
    <dgm:cxn modelId="{6196C0A0-3436-4549-89CF-F2D820D2ED91}" type="presParOf" srcId="{4C8DD378-6006-4AE9-A9BE-D1E94261E79E}" destId="{E1A9FC17-0480-4DFF-B637-AC63BCDBA878}" srcOrd="0" destOrd="0" presId="urn:microsoft.com/office/officeart/2005/8/layout/StepDownProcess"/>
    <dgm:cxn modelId="{ED1E7202-3FF0-423F-AFBB-4746272531FC}" type="presParOf" srcId="{E1A9FC17-0480-4DFF-B637-AC63BCDBA878}" destId="{4911BA5F-C6D6-49C0-8DF1-1A3EDC17989A}" srcOrd="0" destOrd="0" presId="urn:microsoft.com/office/officeart/2005/8/layout/StepDownProcess"/>
    <dgm:cxn modelId="{9E072D96-1C51-4D62-8817-616E9A4DFD1B}" type="presParOf" srcId="{E1A9FC17-0480-4DFF-B637-AC63BCDBA878}" destId="{70DB6FF8-B1CA-4067-91BC-9FE5E27CA709}" srcOrd="1" destOrd="0" presId="urn:microsoft.com/office/officeart/2005/8/layout/StepDownProcess"/>
    <dgm:cxn modelId="{9B20E299-6E5D-4363-A32C-FD10BCCAD5D1}" type="presParOf" srcId="{E1A9FC17-0480-4DFF-B637-AC63BCDBA878}" destId="{458F3293-188D-47D8-8DB4-F2F2EC39B106}" srcOrd="2" destOrd="0" presId="urn:microsoft.com/office/officeart/2005/8/layout/StepDownProcess"/>
    <dgm:cxn modelId="{F01A926B-B5AB-4E57-BA3F-C91B93C65CC9}" type="presParOf" srcId="{4C8DD378-6006-4AE9-A9BE-D1E94261E79E}" destId="{91EE484D-6848-41C3-A2E1-5EF3696C6838}" srcOrd="1" destOrd="0" presId="urn:microsoft.com/office/officeart/2005/8/layout/StepDownProcess"/>
    <dgm:cxn modelId="{FB1C6718-4684-4F5C-9AB9-EB8158C958E0}" type="presParOf" srcId="{4C8DD378-6006-4AE9-A9BE-D1E94261E79E}" destId="{D18280E1-BF09-4DF6-A6C2-A25FF88706CB}" srcOrd="2" destOrd="0" presId="urn:microsoft.com/office/officeart/2005/8/layout/StepDownProcess"/>
    <dgm:cxn modelId="{2F668997-7444-4C57-AA8F-8FB48B5CFFBC}" type="presParOf" srcId="{D18280E1-BF09-4DF6-A6C2-A25FF88706CB}" destId="{360642FB-AB13-4E25-8809-FD15A3810B91}" srcOrd="0" destOrd="0" presId="urn:microsoft.com/office/officeart/2005/8/layout/StepDownProcess"/>
    <dgm:cxn modelId="{1B75A8CD-1D8E-4F6E-8090-BE1844C27965}" type="presParOf" srcId="{D18280E1-BF09-4DF6-A6C2-A25FF88706CB}" destId="{91D96BDD-BDE4-4D80-95B2-187181E5C1C9}" srcOrd="1" destOrd="0" presId="urn:microsoft.com/office/officeart/2005/8/layout/StepDownProcess"/>
    <dgm:cxn modelId="{55F01FB4-8F2F-4D84-9719-C8BFA9476A48}" type="presParOf" srcId="{D18280E1-BF09-4DF6-A6C2-A25FF88706CB}" destId="{494252F6-362B-4782-8627-E6F889B8A62E}" srcOrd="2" destOrd="0" presId="urn:microsoft.com/office/officeart/2005/8/layout/StepDownProcess"/>
    <dgm:cxn modelId="{CCCF781E-ACDC-4350-8C88-A081E2CA0F1B}" type="presParOf" srcId="{4C8DD378-6006-4AE9-A9BE-D1E94261E79E}" destId="{27C94F57-03A8-428B-814F-C2B280030B0C}" srcOrd="3" destOrd="0" presId="urn:microsoft.com/office/officeart/2005/8/layout/StepDownProcess"/>
    <dgm:cxn modelId="{358BD5CB-4A79-45FD-8B74-6F446417E849}" type="presParOf" srcId="{4C8DD378-6006-4AE9-A9BE-D1E94261E79E}" destId="{97FA3DC4-884A-4F43-92B5-53E563571985}" srcOrd="4" destOrd="0" presId="urn:microsoft.com/office/officeart/2005/8/layout/StepDownProcess"/>
    <dgm:cxn modelId="{5611164F-6A8B-45DD-B030-6DFED6943DA6}" type="presParOf" srcId="{97FA3DC4-884A-4F43-92B5-53E563571985}" destId="{97C137BA-FBD6-48AF-9FB9-676D4EE34D66}" srcOrd="0" destOrd="0" presId="urn:microsoft.com/office/officeart/2005/8/layout/StepDownProcess"/>
    <dgm:cxn modelId="{9EA0BA70-28BD-40DD-A039-54E9BB15A1B8}" type="presParOf" srcId="{97FA3DC4-884A-4F43-92B5-53E563571985}" destId="{96EF3DD9-83EF-4E1B-8B74-961018D46E02}" srcOrd="1" destOrd="0" presId="urn:microsoft.com/office/officeart/2005/8/layout/StepDownProcess"/>
    <dgm:cxn modelId="{DC8D77A4-55F6-4444-A729-B0F32E673182}" type="presParOf" srcId="{97FA3DC4-884A-4F43-92B5-53E563571985}" destId="{50AB6239-B7F2-400F-95FD-5981D6A3AC68}" srcOrd="2" destOrd="0" presId="urn:microsoft.com/office/officeart/2005/8/layout/StepDownProcess"/>
    <dgm:cxn modelId="{516B3D44-047A-4B72-A095-64A92F4C0917}" type="presParOf" srcId="{4C8DD378-6006-4AE9-A9BE-D1E94261E79E}" destId="{C26FBECF-8202-4820-8A1C-9167638B2DF1}" srcOrd="5" destOrd="0" presId="urn:microsoft.com/office/officeart/2005/8/layout/StepDownProcess"/>
    <dgm:cxn modelId="{B9C49918-77D7-4CFA-9592-C9A8E50FF8A5}" type="presParOf" srcId="{4C8DD378-6006-4AE9-A9BE-D1E94261E79E}" destId="{79833546-1A47-485E-9500-20E2F8A8A159}" srcOrd="6" destOrd="0" presId="urn:microsoft.com/office/officeart/2005/8/layout/StepDownProcess"/>
    <dgm:cxn modelId="{E30B0350-9A4A-413A-9449-BE8519903CA4}" type="presParOf" srcId="{79833546-1A47-485E-9500-20E2F8A8A159}" destId="{33405B4F-9A8B-4B74-8BB6-6D8C9B91EEF4}" srcOrd="0" destOrd="0" presId="urn:microsoft.com/office/officeart/2005/8/layout/StepDownProcess"/>
    <dgm:cxn modelId="{B0411D5A-F611-4947-88E2-E6D5F469C46B}" type="presParOf" srcId="{79833546-1A47-485E-9500-20E2F8A8A159}" destId="{00FDCD4F-7FDE-4CFB-861B-0B76491A212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FFB92-7B53-4B04-8424-096FFD91852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7805ABE-CF60-47B3-8E2D-EDE373B38B7C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Pensamientos automáticos</a:t>
          </a:r>
        </a:p>
      </dgm:t>
    </dgm:pt>
    <dgm:pt modelId="{80FA8597-860C-44A9-8986-BF7E6EC10128}" type="parTrans" cxnId="{F1982EA3-6DCF-446C-8FCE-67E68FBD5AD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3D8ADB-2BEA-439C-A1D8-E5A62CC2CAC9}" type="sibTrans" cxnId="{F1982EA3-6DCF-446C-8FCE-67E68FBD5AD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475127A-DB87-40EF-B26D-BB50370F3028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Respuesta estereotipada</a:t>
          </a:r>
        </a:p>
      </dgm:t>
    </dgm:pt>
    <dgm:pt modelId="{9B300EFA-5452-411B-B858-12C89C16CEED}" type="parTrans" cxnId="{3ECE629D-D984-47AE-BCE4-1AAFD814C50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0F701FB-D4A6-41AD-8507-901B66B97032}" type="sibTrans" cxnId="{3ECE629D-D984-47AE-BCE4-1AAFD814C50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550F378-33F7-4BDB-9F26-96A7FD8D829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Visión de túnel</a:t>
          </a:r>
        </a:p>
      </dgm:t>
    </dgm:pt>
    <dgm:pt modelId="{21BCC361-3427-441C-9809-EE9878E6E521}" type="parTrans" cxnId="{D7118C4B-4194-4236-9AC8-41614E7156F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681A812-890C-4FFD-A178-EC68E43CF1BA}" type="sibTrans" cxnId="{D7118C4B-4194-4236-9AC8-41614E7156F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725B1E3-9EAA-4522-B322-36434CD426F4}" type="pres">
      <dgm:prSet presAssocID="{ED6FFB92-7B53-4B04-8424-096FFD918524}" presName="CompostProcess" presStyleCnt="0">
        <dgm:presLayoutVars>
          <dgm:dir/>
          <dgm:resizeHandles val="exact"/>
        </dgm:presLayoutVars>
      </dgm:prSet>
      <dgm:spPr/>
    </dgm:pt>
    <dgm:pt modelId="{45E25065-971A-4770-B5FF-07BBEB947A5D}" type="pres">
      <dgm:prSet presAssocID="{ED6FFB92-7B53-4B04-8424-096FFD918524}" presName="arrow" presStyleLbl="bgShp" presStyleIdx="0" presStyleCnt="1"/>
      <dgm:spPr/>
    </dgm:pt>
    <dgm:pt modelId="{1DA017EF-B09B-401A-815C-9DDEC6EB4869}" type="pres">
      <dgm:prSet presAssocID="{ED6FFB92-7B53-4B04-8424-096FFD918524}" presName="linearProcess" presStyleCnt="0"/>
      <dgm:spPr/>
    </dgm:pt>
    <dgm:pt modelId="{7186044C-6EA1-454D-8CFD-561A03B14C85}" type="pres">
      <dgm:prSet presAssocID="{F7805ABE-CF60-47B3-8E2D-EDE373B38B7C}" presName="textNode" presStyleLbl="node1" presStyleIdx="0" presStyleCnt="3">
        <dgm:presLayoutVars>
          <dgm:bulletEnabled val="1"/>
        </dgm:presLayoutVars>
      </dgm:prSet>
      <dgm:spPr/>
    </dgm:pt>
    <dgm:pt modelId="{DDC5215A-DD47-4EAF-8DF3-A856DCB4B03E}" type="pres">
      <dgm:prSet presAssocID="{773D8ADB-2BEA-439C-A1D8-E5A62CC2CAC9}" presName="sibTrans" presStyleCnt="0"/>
      <dgm:spPr/>
    </dgm:pt>
    <dgm:pt modelId="{472343E9-0B5D-47B1-A0EE-8C6B27CFC3CF}" type="pres">
      <dgm:prSet presAssocID="{C475127A-DB87-40EF-B26D-BB50370F3028}" presName="textNode" presStyleLbl="node1" presStyleIdx="1" presStyleCnt="3">
        <dgm:presLayoutVars>
          <dgm:bulletEnabled val="1"/>
        </dgm:presLayoutVars>
      </dgm:prSet>
      <dgm:spPr/>
    </dgm:pt>
    <dgm:pt modelId="{F4CF7E43-B551-4C54-AB6A-6D72654F59D1}" type="pres">
      <dgm:prSet presAssocID="{C0F701FB-D4A6-41AD-8507-901B66B97032}" presName="sibTrans" presStyleCnt="0"/>
      <dgm:spPr/>
    </dgm:pt>
    <dgm:pt modelId="{AF1A2268-8A0D-4463-9F37-B6C00A9E56CF}" type="pres">
      <dgm:prSet presAssocID="{E550F378-33F7-4BDB-9F26-96A7FD8D829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ADBCB0C-F7A8-4F0F-827D-11DE7AC97AB4}" type="presOf" srcId="{E550F378-33F7-4BDB-9F26-96A7FD8D8295}" destId="{AF1A2268-8A0D-4463-9F37-B6C00A9E56CF}" srcOrd="0" destOrd="0" presId="urn:microsoft.com/office/officeart/2005/8/layout/hProcess9"/>
    <dgm:cxn modelId="{A93EE666-181F-426E-93F7-71281541DB6E}" type="presOf" srcId="{C475127A-DB87-40EF-B26D-BB50370F3028}" destId="{472343E9-0B5D-47B1-A0EE-8C6B27CFC3CF}" srcOrd="0" destOrd="0" presId="urn:microsoft.com/office/officeart/2005/8/layout/hProcess9"/>
    <dgm:cxn modelId="{D7118C4B-4194-4236-9AC8-41614E7156F2}" srcId="{ED6FFB92-7B53-4B04-8424-096FFD918524}" destId="{E550F378-33F7-4BDB-9F26-96A7FD8D8295}" srcOrd="2" destOrd="0" parTransId="{21BCC361-3427-441C-9809-EE9878E6E521}" sibTransId="{8681A812-890C-4FFD-A178-EC68E43CF1BA}"/>
    <dgm:cxn modelId="{3ECE629D-D984-47AE-BCE4-1AAFD814C50D}" srcId="{ED6FFB92-7B53-4B04-8424-096FFD918524}" destId="{C475127A-DB87-40EF-B26D-BB50370F3028}" srcOrd="1" destOrd="0" parTransId="{9B300EFA-5452-411B-B858-12C89C16CEED}" sibTransId="{C0F701FB-D4A6-41AD-8507-901B66B97032}"/>
    <dgm:cxn modelId="{F1982EA3-6DCF-446C-8FCE-67E68FBD5AD9}" srcId="{ED6FFB92-7B53-4B04-8424-096FFD918524}" destId="{F7805ABE-CF60-47B3-8E2D-EDE373B38B7C}" srcOrd="0" destOrd="0" parTransId="{80FA8597-860C-44A9-8986-BF7E6EC10128}" sibTransId="{773D8ADB-2BEA-439C-A1D8-E5A62CC2CAC9}"/>
    <dgm:cxn modelId="{2440F8B3-CC67-48D9-9B4F-22952F0156DD}" type="presOf" srcId="{ED6FFB92-7B53-4B04-8424-096FFD918524}" destId="{B725B1E3-9EAA-4522-B322-36434CD426F4}" srcOrd="0" destOrd="0" presId="urn:microsoft.com/office/officeart/2005/8/layout/hProcess9"/>
    <dgm:cxn modelId="{649F26F2-71A2-4807-A969-6BB0BE01F282}" type="presOf" srcId="{F7805ABE-CF60-47B3-8E2D-EDE373B38B7C}" destId="{7186044C-6EA1-454D-8CFD-561A03B14C85}" srcOrd="0" destOrd="0" presId="urn:microsoft.com/office/officeart/2005/8/layout/hProcess9"/>
    <dgm:cxn modelId="{38E908D5-1E41-4887-BB65-1487FC04520C}" type="presParOf" srcId="{B725B1E3-9EAA-4522-B322-36434CD426F4}" destId="{45E25065-971A-4770-B5FF-07BBEB947A5D}" srcOrd="0" destOrd="0" presId="urn:microsoft.com/office/officeart/2005/8/layout/hProcess9"/>
    <dgm:cxn modelId="{9D7E77D2-73B8-426F-851D-6F38B8323515}" type="presParOf" srcId="{B725B1E3-9EAA-4522-B322-36434CD426F4}" destId="{1DA017EF-B09B-401A-815C-9DDEC6EB4869}" srcOrd="1" destOrd="0" presId="urn:microsoft.com/office/officeart/2005/8/layout/hProcess9"/>
    <dgm:cxn modelId="{6B27B353-F2B9-44F6-818F-441427C65368}" type="presParOf" srcId="{1DA017EF-B09B-401A-815C-9DDEC6EB4869}" destId="{7186044C-6EA1-454D-8CFD-561A03B14C85}" srcOrd="0" destOrd="0" presId="urn:microsoft.com/office/officeart/2005/8/layout/hProcess9"/>
    <dgm:cxn modelId="{8A2E41C5-3C66-4B99-9C53-BC78A9F636BD}" type="presParOf" srcId="{1DA017EF-B09B-401A-815C-9DDEC6EB4869}" destId="{DDC5215A-DD47-4EAF-8DF3-A856DCB4B03E}" srcOrd="1" destOrd="0" presId="urn:microsoft.com/office/officeart/2005/8/layout/hProcess9"/>
    <dgm:cxn modelId="{D391A48A-2F10-4F61-A058-AB687A913371}" type="presParOf" srcId="{1DA017EF-B09B-401A-815C-9DDEC6EB4869}" destId="{472343E9-0B5D-47B1-A0EE-8C6B27CFC3CF}" srcOrd="2" destOrd="0" presId="urn:microsoft.com/office/officeart/2005/8/layout/hProcess9"/>
    <dgm:cxn modelId="{5122D87B-E32F-4A96-AD0A-E89C21EB4B7B}" type="presParOf" srcId="{1DA017EF-B09B-401A-815C-9DDEC6EB4869}" destId="{F4CF7E43-B551-4C54-AB6A-6D72654F59D1}" srcOrd="3" destOrd="0" presId="urn:microsoft.com/office/officeart/2005/8/layout/hProcess9"/>
    <dgm:cxn modelId="{DA967031-086E-44F7-931F-AAFE16C34929}" type="presParOf" srcId="{1DA017EF-B09B-401A-815C-9DDEC6EB4869}" destId="{AF1A2268-8A0D-4463-9F37-B6C00A9E56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07027-D3B5-43DD-8B85-0C89416B18E1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ABD00FF-5454-4BEA-8069-DDA4C1139FD0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Ansiedad</a:t>
          </a:r>
        </a:p>
      </dgm:t>
    </dgm:pt>
    <dgm:pt modelId="{D628AA4E-96B1-427E-AD69-D9A86FE38DA0}" type="parTrans" cxnId="{E78EB766-DB58-4836-B851-5542277250CA}">
      <dgm:prSet/>
      <dgm:spPr/>
      <dgm:t>
        <a:bodyPr/>
        <a:lstStyle/>
        <a:p>
          <a:endParaRPr lang="es-MX"/>
        </a:p>
      </dgm:t>
    </dgm:pt>
    <dgm:pt modelId="{226EBB83-3D4E-4666-A2F2-3409102941C8}" type="sibTrans" cxnId="{E78EB766-DB58-4836-B851-5542277250CA}">
      <dgm:prSet/>
      <dgm:spPr/>
      <dgm:t>
        <a:bodyPr/>
        <a:lstStyle/>
        <a:p>
          <a:endParaRPr lang="es-MX"/>
        </a:p>
      </dgm:t>
    </dgm:pt>
    <dgm:pt modelId="{96868B3C-0067-4418-A7EB-9D81EE0F883D}">
      <dgm:prSet phldrT="[Texto]"/>
      <dgm:spPr/>
      <dgm:t>
        <a:bodyPr/>
        <a:lstStyle/>
        <a:p>
          <a:r>
            <a:rPr lang="es-MX" dirty="0"/>
            <a:t>Anticipación del futuro</a:t>
          </a:r>
        </a:p>
      </dgm:t>
    </dgm:pt>
    <dgm:pt modelId="{5B22C388-153C-43CF-B173-885200A79EF5}" type="parTrans" cxnId="{F70C2772-5A3C-4D40-944C-7B5A8E544B90}">
      <dgm:prSet/>
      <dgm:spPr/>
      <dgm:t>
        <a:bodyPr/>
        <a:lstStyle/>
        <a:p>
          <a:endParaRPr lang="es-MX"/>
        </a:p>
      </dgm:t>
    </dgm:pt>
    <dgm:pt modelId="{229CC3AD-1775-4007-9109-CF6D07746B43}" type="sibTrans" cxnId="{F70C2772-5A3C-4D40-944C-7B5A8E544B90}">
      <dgm:prSet/>
      <dgm:spPr/>
      <dgm:t>
        <a:bodyPr/>
        <a:lstStyle/>
        <a:p>
          <a:endParaRPr lang="es-MX"/>
        </a:p>
      </dgm:t>
    </dgm:pt>
    <dgm:pt modelId="{9A8EB847-13E5-47EA-9747-C6D809A8E93B}">
      <dgm:prSet phldrT="[Texto]"/>
      <dgm:spPr/>
      <dgm:t>
        <a:bodyPr/>
        <a:lstStyle/>
        <a:p>
          <a:r>
            <a:rPr lang="es-MX" dirty="0"/>
            <a:t>Fantasmas del dolor futuro</a:t>
          </a:r>
        </a:p>
      </dgm:t>
    </dgm:pt>
    <dgm:pt modelId="{06A20FDD-9169-4247-A98C-020FACA71AF4}" type="parTrans" cxnId="{3B33465F-B7D4-48A3-8B80-DAE7573C7F3E}">
      <dgm:prSet/>
      <dgm:spPr/>
      <dgm:t>
        <a:bodyPr/>
        <a:lstStyle/>
        <a:p>
          <a:endParaRPr lang="es-MX"/>
        </a:p>
      </dgm:t>
    </dgm:pt>
    <dgm:pt modelId="{A9D1B92E-1B80-4800-AE6E-7917FF09F8A1}" type="sibTrans" cxnId="{3B33465F-B7D4-48A3-8B80-DAE7573C7F3E}">
      <dgm:prSet/>
      <dgm:spPr/>
      <dgm:t>
        <a:bodyPr/>
        <a:lstStyle/>
        <a:p>
          <a:endParaRPr lang="es-MX"/>
        </a:p>
      </dgm:t>
    </dgm:pt>
    <dgm:pt modelId="{8EF410A6-8EAB-4695-9B55-AF3DEFCA012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Depresión</a:t>
          </a:r>
        </a:p>
      </dgm:t>
    </dgm:pt>
    <dgm:pt modelId="{6543AA50-D6A4-405E-86EF-AFDFA07D82A4}" type="parTrans" cxnId="{8100A43C-ABEA-4978-B006-414BD8CC17D8}">
      <dgm:prSet/>
      <dgm:spPr/>
      <dgm:t>
        <a:bodyPr/>
        <a:lstStyle/>
        <a:p>
          <a:endParaRPr lang="es-MX"/>
        </a:p>
      </dgm:t>
    </dgm:pt>
    <dgm:pt modelId="{02D3A9D9-3FAE-414F-BF3C-6CAFD15693E1}" type="sibTrans" cxnId="{8100A43C-ABEA-4978-B006-414BD8CC17D8}">
      <dgm:prSet/>
      <dgm:spPr/>
      <dgm:t>
        <a:bodyPr/>
        <a:lstStyle/>
        <a:p>
          <a:endParaRPr lang="es-MX"/>
        </a:p>
      </dgm:t>
    </dgm:pt>
    <dgm:pt modelId="{205D862E-6CF0-49F3-B53B-CCE957A0CCA0}">
      <dgm:prSet phldrT="[Texto]"/>
      <dgm:spPr/>
      <dgm:t>
        <a:bodyPr/>
        <a:lstStyle/>
        <a:p>
          <a:r>
            <a:rPr lang="es-MX" dirty="0"/>
            <a:t>Obsesión por las pérdidas</a:t>
          </a:r>
        </a:p>
      </dgm:t>
    </dgm:pt>
    <dgm:pt modelId="{C6FD1964-2141-4E64-B90D-52D78B9FABC7}" type="parTrans" cxnId="{B33A91C0-95CF-44DC-BE64-8FEB04C2DF3C}">
      <dgm:prSet/>
      <dgm:spPr/>
      <dgm:t>
        <a:bodyPr/>
        <a:lstStyle/>
        <a:p>
          <a:endParaRPr lang="es-MX"/>
        </a:p>
      </dgm:t>
    </dgm:pt>
    <dgm:pt modelId="{D4DDCD0D-4EDB-4976-AFE4-98AFB98B120C}" type="sibTrans" cxnId="{B33A91C0-95CF-44DC-BE64-8FEB04C2DF3C}">
      <dgm:prSet/>
      <dgm:spPr/>
      <dgm:t>
        <a:bodyPr/>
        <a:lstStyle/>
        <a:p>
          <a:endParaRPr lang="es-MX"/>
        </a:p>
      </dgm:t>
    </dgm:pt>
    <dgm:pt modelId="{CF42C5F4-BA8B-486C-8C9C-F40780D491DD}">
      <dgm:prSet phldrT="[Texto]"/>
      <dgm:spPr/>
      <dgm:t>
        <a:bodyPr/>
        <a:lstStyle/>
        <a:p>
          <a:r>
            <a:rPr lang="es-MX" dirty="0"/>
            <a:t>Sufrimiento todo el tiempo</a:t>
          </a:r>
        </a:p>
      </dgm:t>
    </dgm:pt>
    <dgm:pt modelId="{00576800-5522-4B59-A976-31A7326EFDD7}" type="parTrans" cxnId="{FA9E2BEE-2C5C-4597-B3D3-CDB043617822}">
      <dgm:prSet/>
      <dgm:spPr/>
      <dgm:t>
        <a:bodyPr/>
        <a:lstStyle/>
        <a:p>
          <a:endParaRPr lang="es-MX"/>
        </a:p>
      </dgm:t>
    </dgm:pt>
    <dgm:pt modelId="{4F459A23-039D-46A9-AEA2-94AB7823255F}" type="sibTrans" cxnId="{FA9E2BEE-2C5C-4597-B3D3-CDB043617822}">
      <dgm:prSet/>
      <dgm:spPr/>
      <dgm:t>
        <a:bodyPr/>
        <a:lstStyle/>
        <a:p>
          <a:endParaRPr lang="es-MX"/>
        </a:p>
      </dgm:t>
    </dgm:pt>
    <dgm:pt modelId="{62ADCA88-C0E9-49C4-86E2-33E49A5C89F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Cólera</a:t>
          </a:r>
        </a:p>
      </dgm:t>
    </dgm:pt>
    <dgm:pt modelId="{2D4DC527-CE09-4AEB-A980-09CA0CDE698C}" type="parTrans" cxnId="{42E7365B-4448-4857-AEB1-13030CA98D6A}">
      <dgm:prSet/>
      <dgm:spPr/>
      <dgm:t>
        <a:bodyPr/>
        <a:lstStyle/>
        <a:p>
          <a:endParaRPr lang="es-MX"/>
        </a:p>
      </dgm:t>
    </dgm:pt>
    <dgm:pt modelId="{28F5DEB1-7C41-4FCF-81CF-CBA24EDA77F7}" type="sibTrans" cxnId="{42E7365B-4448-4857-AEB1-13030CA98D6A}">
      <dgm:prSet/>
      <dgm:spPr/>
      <dgm:t>
        <a:bodyPr/>
        <a:lstStyle/>
        <a:p>
          <a:endParaRPr lang="es-MX"/>
        </a:p>
      </dgm:t>
    </dgm:pt>
    <dgm:pt modelId="{230E96D8-9A6D-46C7-9AEA-D63BE33D64CD}">
      <dgm:prSet phldrT="[Texto]"/>
      <dgm:spPr/>
      <dgm:t>
        <a:bodyPr/>
        <a:lstStyle/>
        <a:p>
          <a:r>
            <a:rPr lang="es-MX" dirty="0"/>
            <a:t>Preocupación permanente</a:t>
          </a:r>
        </a:p>
      </dgm:t>
    </dgm:pt>
    <dgm:pt modelId="{127F45DB-BDAF-41F5-98F1-885C62FB940A}" type="parTrans" cxnId="{3773A08A-28E1-4BFA-853E-229CCB2E9265}">
      <dgm:prSet/>
      <dgm:spPr/>
      <dgm:t>
        <a:bodyPr/>
        <a:lstStyle/>
        <a:p>
          <a:endParaRPr lang="es-MX"/>
        </a:p>
      </dgm:t>
    </dgm:pt>
    <dgm:pt modelId="{A65D898B-C8C8-49AE-BACB-096E9A5B6A0A}" type="sibTrans" cxnId="{3773A08A-28E1-4BFA-853E-229CCB2E9265}">
      <dgm:prSet/>
      <dgm:spPr/>
      <dgm:t>
        <a:bodyPr/>
        <a:lstStyle/>
        <a:p>
          <a:endParaRPr lang="es-MX"/>
        </a:p>
      </dgm:t>
    </dgm:pt>
    <dgm:pt modelId="{6C7CA18E-7291-40A2-BF30-2E519AE64303}">
      <dgm:prSet phldrT="[Texto]"/>
      <dgm:spPr/>
      <dgm:t>
        <a:bodyPr/>
        <a:lstStyle/>
        <a:p>
          <a:r>
            <a:rPr lang="es-MX" dirty="0"/>
            <a:t>Conducta inaceptable y maliciosa</a:t>
          </a:r>
        </a:p>
      </dgm:t>
    </dgm:pt>
    <dgm:pt modelId="{8A96D6EB-191F-4A45-84BF-86B7D5B872C4}" type="parTrans" cxnId="{90FA457C-71F0-429F-9655-C955E913557D}">
      <dgm:prSet/>
      <dgm:spPr/>
      <dgm:t>
        <a:bodyPr/>
        <a:lstStyle/>
        <a:p>
          <a:endParaRPr lang="es-MX"/>
        </a:p>
      </dgm:t>
    </dgm:pt>
    <dgm:pt modelId="{CFCBEEE5-4AE0-416C-B555-9171EAD48D46}" type="sibTrans" cxnId="{90FA457C-71F0-429F-9655-C955E913557D}">
      <dgm:prSet/>
      <dgm:spPr/>
      <dgm:t>
        <a:bodyPr/>
        <a:lstStyle/>
        <a:p>
          <a:endParaRPr lang="es-MX"/>
        </a:p>
      </dgm:t>
    </dgm:pt>
    <dgm:pt modelId="{473B1FE3-081E-4AAC-B05A-D162B8660C17}" type="pres">
      <dgm:prSet presAssocID="{35107027-D3B5-43DD-8B85-0C89416B18E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7C8CED3-3CB6-4137-BEE5-7CFF933EAFB7}" type="pres">
      <dgm:prSet presAssocID="{CABD00FF-5454-4BEA-8069-DDA4C1139FD0}" presName="horFlow" presStyleCnt="0"/>
      <dgm:spPr/>
    </dgm:pt>
    <dgm:pt modelId="{AA3B36CA-34C6-407E-B846-EFA15F320249}" type="pres">
      <dgm:prSet presAssocID="{CABD00FF-5454-4BEA-8069-DDA4C1139FD0}" presName="bigChev" presStyleLbl="node1" presStyleIdx="0" presStyleCnt="3"/>
      <dgm:spPr/>
    </dgm:pt>
    <dgm:pt modelId="{3E86C9EA-FAB7-440B-8938-F9ACFF88212D}" type="pres">
      <dgm:prSet presAssocID="{5B22C388-153C-43CF-B173-885200A79EF5}" presName="parTrans" presStyleCnt="0"/>
      <dgm:spPr/>
    </dgm:pt>
    <dgm:pt modelId="{A1781B3A-AF40-486E-B967-E786C3CAB3AC}" type="pres">
      <dgm:prSet presAssocID="{96868B3C-0067-4418-A7EB-9D81EE0F883D}" presName="node" presStyleLbl="alignAccFollowNode1" presStyleIdx="0" presStyleCnt="6">
        <dgm:presLayoutVars>
          <dgm:bulletEnabled val="1"/>
        </dgm:presLayoutVars>
      </dgm:prSet>
      <dgm:spPr/>
    </dgm:pt>
    <dgm:pt modelId="{2BD07A2F-5AE6-403D-98B3-3008BCDD4DBB}" type="pres">
      <dgm:prSet presAssocID="{229CC3AD-1775-4007-9109-CF6D07746B43}" presName="sibTrans" presStyleCnt="0"/>
      <dgm:spPr/>
    </dgm:pt>
    <dgm:pt modelId="{EF7B6D0A-00AC-4CD3-9033-B9080527AC22}" type="pres">
      <dgm:prSet presAssocID="{9A8EB847-13E5-47EA-9747-C6D809A8E93B}" presName="node" presStyleLbl="alignAccFollowNode1" presStyleIdx="1" presStyleCnt="6">
        <dgm:presLayoutVars>
          <dgm:bulletEnabled val="1"/>
        </dgm:presLayoutVars>
      </dgm:prSet>
      <dgm:spPr/>
    </dgm:pt>
    <dgm:pt modelId="{C9A92358-FB54-47FE-A0F4-A2063D8F08E3}" type="pres">
      <dgm:prSet presAssocID="{CABD00FF-5454-4BEA-8069-DDA4C1139FD0}" presName="vSp" presStyleCnt="0"/>
      <dgm:spPr/>
    </dgm:pt>
    <dgm:pt modelId="{E72B9AC6-C43B-4608-A583-D1067E269290}" type="pres">
      <dgm:prSet presAssocID="{8EF410A6-8EAB-4695-9B55-AF3DEFCA0125}" presName="horFlow" presStyleCnt="0"/>
      <dgm:spPr/>
    </dgm:pt>
    <dgm:pt modelId="{80084724-72CC-4CA7-9F02-BD0E443BB129}" type="pres">
      <dgm:prSet presAssocID="{8EF410A6-8EAB-4695-9B55-AF3DEFCA0125}" presName="bigChev" presStyleLbl="node1" presStyleIdx="1" presStyleCnt="3"/>
      <dgm:spPr/>
    </dgm:pt>
    <dgm:pt modelId="{ADED01B5-AE68-4C45-89A1-93AEE35EFDAE}" type="pres">
      <dgm:prSet presAssocID="{C6FD1964-2141-4E64-B90D-52D78B9FABC7}" presName="parTrans" presStyleCnt="0"/>
      <dgm:spPr/>
    </dgm:pt>
    <dgm:pt modelId="{22B44D31-EE50-4E5F-AC39-85B7A06DBD9A}" type="pres">
      <dgm:prSet presAssocID="{205D862E-6CF0-49F3-B53B-CCE957A0CCA0}" presName="node" presStyleLbl="alignAccFollowNode1" presStyleIdx="2" presStyleCnt="6">
        <dgm:presLayoutVars>
          <dgm:bulletEnabled val="1"/>
        </dgm:presLayoutVars>
      </dgm:prSet>
      <dgm:spPr/>
    </dgm:pt>
    <dgm:pt modelId="{FBC20E9C-AC49-4F07-A35A-E4F1AF0C7916}" type="pres">
      <dgm:prSet presAssocID="{D4DDCD0D-4EDB-4976-AFE4-98AFB98B120C}" presName="sibTrans" presStyleCnt="0"/>
      <dgm:spPr/>
    </dgm:pt>
    <dgm:pt modelId="{3D828DB0-EC8F-402E-842B-CFD11DBD0A23}" type="pres">
      <dgm:prSet presAssocID="{CF42C5F4-BA8B-486C-8C9C-F40780D491DD}" presName="node" presStyleLbl="alignAccFollowNode1" presStyleIdx="3" presStyleCnt="6">
        <dgm:presLayoutVars>
          <dgm:bulletEnabled val="1"/>
        </dgm:presLayoutVars>
      </dgm:prSet>
      <dgm:spPr/>
    </dgm:pt>
    <dgm:pt modelId="{7D7E6AD6-E638-48C9-ABC3-681542990792}" type="pres">
      <dgm:prSet presAssocID="{8EF410A6-8EAB-4695-9B55-AF3DEFCA0125}" presName="vSp" presStyleCnt="0"/>
      <dgm:spPr/>
    </dgm:pt>
    <dgm:pt modelId="{5DD3BE64-8874-4ACE-8B2A-4B7E7081FE41}" type="pres">
      <dgm:prSet presAssocID="{62ADCA88-C0E9-49C4-86E2-33E49A5C89F6}" presName="horFlow" presStyleCnt="0"/>
      <dgm:spPr/>
    </dgm:pt>
    <dgm:pt modelId="{138E7DB8-ED84-4172-AB0D-881DC770A3C0}" type="pres">
      <dgm:prSet presAssocID="{62ADCA88-C0E9-49C4-86E2-33E49A5C89F6}" presName="bigChev" presStyleLbl="node1" presStyleIdx="2" presStyleCnt="3"/>
      <dgm:spPr/>
    </dgm:pt>
    <dgm:pt modelId="{84A80938-B313-4BDB-90A3-F40158EFB7D3}" type="pres">
      <dgm:prSet presAssocID="{127F45DB-BDAF-41F5-98F1-885C62FB940A}" presName="parTrans" presStyleCnt="0"/>
      <dgm:spPr/>
    </dgm:pt>
    <dgm:pt modelId="{16E733D4-8CBE-4950-84CF-C02D6C04E7BD}" type="pres">
      <dgm:prSet presAssocID="{230E96D8-9A6D-46C7-9AEA-D63BE33D64CD}" presName="node" presStyleLbl="alignAccFollowNode1" presStyleIdx="4" presStyleCnt="6">
        <dgm:presLayoutVars>
          <dgm:bulletEnabled val="1"/>
        </dgm:presLayoutVars>
      </dgm:prSet>
      <dgm:spPr/>
    </dgm:pt>
    <dgm:pt modelId="{ABD7FF7D-B006-41FA-9A71-A4EEC4E358E7}" type="pres">
      <dgm:prSet presAssocID="{A65D898B-C8C8-49AE-BACB-096E9A5B6A0A}" presName="sibTrans" presStyleCnt="0"/>
      <dgm:spPr/>
    </dgm:pt>
    <dgm:pt modelId="{AFCBEE97-CD5E-482D-B006-8B5C69325EC2}" type="pres">
      <dgm:prSet presAssocID="{6C7CA18E-7291-40A2-BF30-2E519AE64303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77B1712E-37F9-4501-A143-B308850CA34B}" type="presOf" srcId="{8EF410A6-8EAB-4695-9B55-AF3DEFCA0125}" destId="{80084724-72CC-4CA7-9F02-BD0E443BB129}" srcOrd="0" destOrd="0" presId="urn:microsoft.com/office/officeart/2005/8/layout/lProcess3"/>
    <dgm:cxn modelId="{8100A43C-ABEA-4978-B006-414BD8CC17D8}" srcId="{35107027-D3B5-43DD-8B85-0C89416B18E1}" destId="{8EF410A6-8EAB-4695-9B55-AF3DEFCA0125}" srcOrd="1" destOrd="0" parTransId="{6543AA50-D6A4-405E-86EF-AFDFA07D82A4}" sibTransId="{02D3A9D9-3FAE-414F-BF3C-6CAFD15693E1}"/>
    <dgm:cxn modelId="{42E7365B-4448-4857-AEB1-13030CA98D6A}" srcId="{35107027-D3B5-43DD-8B85-0C89416B18E1}" destId="{62ADCA88-C0E9-49C4-86E2-33E49A5C89F6}" srcOrd="2" destOrd="0" parTransId="{2D4DC527-CE09-4AEB-A980-09CA0CDE698C}" sibTransId="{28F5DEB1-7C41-4FCF-81CF-CBA24EDA77F7}"/>
    <dgm:cxn modelId="{3B33465F-B7D4-48A3-8B80-DAE7573C7F3E}" srcId="{CABD00FF-5454-4BEA-8069-DDA4C1139FD0}" destId="{9A8EB847-13E5-47EA-9747-C6D809A8E93B}" srcOrd="1" destOrd="0" parTransId="{06A20FDD-9169-4247-A98C-020FACA71AF4}" sibTransId="{A9D1B92E-1B80-4800-AE6E-7917FF09F8A1}"/>
    <dgm:cxn modelId="{E78EB766-DB58-4836-B851-5542277250CA}" srcId="{35107027-D3B5-43DD-8B85-0C89416B18E1}" destId="{CABD00FF-5454-4BEA-8069-DDA4C1139FD0}" srcOrd="0" destOrd="0" parTransId="{D628AA4E-96B1-427E-AD69-D9A86FE38DA0}" sibTransId="{226EBB83-3D4E-4666-A2F2-3409102941C8}"/>
    <dgm:cxn modelId="{CDD6D046-9C1C-4E03-8AFF-2E2375A41D03}" type="presOf" srcId="{6C7CA18E-7291-40A2-BF30-2E519AE64303}" destId="{AFCBEE97-CD5E-482D-B006-8B5C69325EC2}" srcOrd="0" destOrd="0" presId="urn:microsoft.com/office/officeart/2005/8/layout/lProcess3"/>
    <dgm:cxn modelId="{F70C2772-5A3C-4D40-944C-7B5A8E544B90}" srcId="{CABD00FF-5454-4BEA-8069-DDA4C1139FD0}" destId="{96868B3C-0067-4418-A7EB-9D81EE0F883D}" srcOrd="0" destOrd="0" parTransId="{5B22C388-153C-43CF-B173-885200A79EF5}" sibTransId="{229CC3AD-1775-4007-9109-CF6D07746B43}"/>
    <dgm:cxn modelId="{90FA457C-71F0-429F-9655-C955E913557D}" srcId="{62ADCA88-C0E9-49C4-86E2-33E49A5C89F6}" destId="{6C7CA18E-7291-40A2-BF30-2E519AE64303}" srcOrd="1" destOrd="0" parTransId="{8A96D6EB-191F-4A45-84BF-86B7D5B872C4}" sibTransId="{CFCBEEE5-4AE0-416C-B555-9171EAD48D46}"/>
    <dgm:cxn modelId="{3773A08A-28E1-4BFA-853E-229CCB2E9265}" srcId="{62ADCA88-C0E9-49C4-86E2-33E49A5C89F6}" destId="{230E96D8-9A6D-46C7-9AEA-D63BE33D64CD}" srcOrd="0" destOrd="0" parTransId="{127F45DB-BDAF-41F5-98F1-885C62FB940A}" sibTransId="{A65D898B-C8C8-49AE-BACB-096E9A5B6A0A}"/>
    <dgm:cxn modelId="{4B37369F-BA63-4E46-9CCF-1DCCBA0C1554}" type="presOf" srcId="{230E96D8-9A6D-46C7-9AEA-D63BE33D64CD}" destId="{16E733D4-8CBE-4950-84CF-C02D6C04E7BD}" srcOrd="0" destOrd="0" presId="urn:microsoft.com/office/officeart/2005/8/layout/lProcess3"/>
    <dgm:cxn modelId="{33B079A9-37C7-430E-A54A-2E9C325A2E8A}" type="presOf" srcId="{96868B3C-0067-4418-A7EB-9D81EE0F883D}" destId="{A1781B3A-AF40-486E-B967-E786C3CAB3AC}" srcOrd="0" destOrd="0" presId="urn:microsoft.com/office/officeart/2005/8/layout/lProcess3"/>
    <dgm:cxn modelId="{599C6EB5-7B5A-47B6-99E2-0BD7305A9A45}" type="presOf" srcId="{CF42C5F4-BA8B-486C-8C9C-F40780D491DD}" destId="{3D828DB0-EC8F-402E-842B-CFD11DBD0A23}" srcOrd="0" destOrd="0" presId="urn:microsoft.com/office/officeart/2005/8/layout/lProcess3"/>
    <dgm:cxn modelId="{B33A91C0-95CF-44DC-BE64-8FEB04C2DF3C}" srcId="{8EF410A6-8EAB-4695-9B55-AF3DEFCA0125}" destId="{205D862E-6CF0-49F3-B53B-CCE957A0CCA0}" srcOrd="0" destOrd="0" parTransId="{C6FD1964-2141-4E64-B90D-52D78B9FABC7}" sibTransId="{D4DDCD0D-4EDB-4976-AFE4-98AFB98B120C}"/>
    <dgm:cxn modelId="{B5853DC2-9636-447B-999B-C0ADBAD73344}" type="presOf" srcId="{CABD00FF-5454-4BEA-8069-DDA4C1139FD0}" destId="{AA3B36CA-34C6-407E-B846-EFA15F320249}" srcOrd="0" destOrd="0" presId="urn:microsoft.com/office/officeart/2005/8/layout/lProcess3"/>
    <dgm:cxn modelId="{7C5A5DDD-7C70-41A2-8EA5-CC1E9C77B3A8}" type="presOf" srcId="{62ADCA88-C0E9-49C4-86E2-33E49A5C89F6}" destId="{138E7DB8-ED84-4172-AB0D-881DC770A3C0}" srcOrd="0" destOrd="0" presId="urn:microsoft.com/office/officeart/2005/8/layout/lProcess3"/>
    <dgm:cxn modelId="{3B9AFEE9-0D63-45F7-84E3-4087586CB861}" type="presOf" srcId="{35107027-D3B5-43DD-8B85-0C89416B18E1}" destId="{473B1FE3-081E-4AAC-B05A-D162B8660C17}" srcOrd="0" destOrd="0" presId="urn:microsoft.com/office/officeart/2005/8/layout/lProcess3"/>
    <dgm:cxn modelId="{FA9E2BEE-2C5C-4597-B3D3-CDB043617822}" srcId="{8EF410A6-8EAB-4695-9B55-AF3DEFCA0125}" destId="{CF42C5F4-BA8B-486C-8C9C-F40780D491DD}" srcOrd="1" destOrd="0" parTransId="{00576800-5522-4B59-A976-31A7326EFDD7}" sibTransId="{4F459A23-039D-46A9-AEA2-94AB7823255F}"/>
    <dgm:cxn modelId="{61AC9BF1-FDBB-47CC-A1C7-37C22D963371}" type="presOf" srcId="{205D862E-6CF0-49F3-B53B-CCE957A0CCA0}" destId="{22B44D31-EE50-4E5F-AC39-85B7A06DBD9A}" srcOrd="0" destOrd="0" presId="urn:microsoft.com/office/officeart/2005/8/layout/lProcess3"/>
    <dgm:cxn modelId="{0D4FE7FF-ED93-485E-9AD9-9A76AC62E3F8}" type="presOf" srcId="{9A8EB847-13E5-47EA-9747-C6D809A8E93B}" destId="{EF7B6D0A-00AC-4CD3-9033-B9080527AC22}" srcOrd="0" destOrd="0" presId="urn:microsoft.com/office/officeart/2005/8/layout/lProcess3"/>
    <dgm:cxn modelId="{47431AF5-0085-4350-9C3F-DD64EA3C69B6}" type="presParOf" srcId="{473B1FE3-081E-4AAC-B05A-D162B8660C17}" destId="{47C8CED3-3CB6-4137-BEE5-7CFF933EAFB7}" srcOrd="0" destOrd="0" presId="urn:microsoft.com/office/officeart/2005/8/layout/lProcess3"/>
    <dgm:cxn modelId="{4776B90D-0E7E-4981-AB4B-B898C46202BE}" type="presParOf" srcId="{47C8CED3-3CB6-4137-BEE5-7CFF933EAFB7}" destId="{AA3B36CA-34C6-407E-B846-EFA15F320249}" srcOrd="0" destOrd="0" presId="urn:microsoft.com/office/officeart/2005/8/layout/lProcess3"/>
    <dgm:cxn modelId="{72FB4A5B-14A9-4FB1-ACC6-E29B93C0509E}" type="presParOf" srcId="{47C8CED3-3CB6-4137-BEE5-7CFF933EAFB7}" destId="{3E86C9EA-FAB7-440B-8938-F9ACFF88212D}" srcOrd="1" destOrd="0" presId="urn:microsoft.com/office/officeart/2005/8/layout/lProcess3"/>
    <dgm:cxn modelId="{45F9D07C-E1B0-485D-B2CD-C4FD4756ADD0}" type="presParOf" srcId="{47C8CED3-3CB6-4137-BEE5-7CFF933EAFB7}" destId="{A1781B3A-AF40-486E-B967-E786C3CAB3AC}" srcOrd="2" destOrd="0" presId="urn:microsoft.com/office/officeart/2005/8/layout/lProcess3"/>
    <dgm:cxn modelId="{95E86806-FD7A-4F37-B97F-B156E4B5476C}" type="presParOf" srcId="{47C8CED3-3CB6-4137-BEE5-7CFF933EAFB7}" destId="{2BD07A2F-5AE6-403D-98B3-3008BCDD4DBB}" srcOrd="3" destOrd="0" presId="urn:microsoft.com/office/officeart/2005/8/layout/lProcess3"/>
    <dgm:cxn modelId="{F2CF15BC-4D0B-4619-913A-9588E244B306}" type="presParOf" srcId="{47C8CED3-3CB6-4137-BEE5-7CFF933EAFB7}" destId="{EF7B6D0A-00AC-4CD3-9033-B9080527AC22}" srcOrd="4" destOrd="0" presId="urn:microsoft.com/office/officeart/2005/8/layout/lProcess3"/>
    <dgm:cxn modelId="{D6C857CB-1A87-46D3-8A22-4B7F4E39E05D}" type="presParOf" srcId="{473B1FE3-081E-4AAC-B05A-D162B8660C17}" destId="{C9A92358-FB54-47FE-A0F4-A2063D8F08E3}" srcOrd="1" destOrd="0" presId="urn:microsoft.com/office/officeart/2005/8/layout/lProcess3"/>
    <dgm:cxn modelId="{9CAE91FB-77E6-4E58-83A7-8859861BCA77}" type="presParOf" srcId="{473B1FE3-081E-4AAC-B05A-D162B8660C17}" destId="{E72B9AC6-C43B-4608-A583-D1067E269290}" srcOrd="2" destOrd="0" presId="urn:microsoft.com/office/officeart/2005/8/layout/lProcess3"/>
    <dgm:cxn modelId="{3CD78713-3E28-4A52-A414-644973B097A1}" type="presParOf" srcId="{E72B9AC6-C43B-4608-A583-D1067E269290}" destId="{80084724-72CC-4CA7-9F02-BD0E443BB129}" srcOrd="0" destOrd="0" presId="urn:microsoft.com/office/officeart/2005/8/layout/lProcess3"/>
    <dgm:cxn modelId="{61A4F1A1-ED51-48E7-A7C9-2308C07811CB}" type="presParOf" srcId="{E72B9AC6-C43B-4608-A583-D1067E269290}" destId="{ADED01B5-AE68-4C45-89A1-93AEE35EFDAE}" srcOrd="1" destOrd="0" presId="urn:microsoft.com/office/officeart/2005/8/layout/lProcess3"/>
    <dgm:cxn modelId="{73C138DF-B5F4-4E82-B5C9-B5B25B2B4AEF}" type="presParOf" srcId="{E72B9AC6-C43B-4608-A583-D1067E269290}" destId="{22B44D31-EE50-4E5F-AC39-85B7A06DBD9A}" srcOrd="2" destOrd="0" presId="urn:microsoft.com/office/officeart/2005/8/layout/lProcess3"/>
    <dgm:cxn modelId="{882DEF37-0127-4B56-92D7-00C1F43B6B2F}" type="presParOf" srcId="{E72B9AC6-C43B-4608-A583-D1067E269290}" destId="{FBC20E9C-AC49-4F07-A35A-E4F1AF0C7916}" srcOrd="3" destOrd="0" presId="urn:microsoft.com/office/officeart/2005/8/layout/lProcess3"/>
    <dgm:cxn modelId="{0C42631A-CD02-48B2-BB1C-0B73DA2A0E03}" type="presParOf" srcId="{E72B9AC6-C43B-4608-A583-D1067E269290}" destId="{3D828DB0-EC8F-402E-842B-CFD11DBD0A23}" srcOrd="4" destOrd="0" presId="urn:microsoft.com/office/officeart/2005/8/layout/lProcess3"/>
    <dgm:cxn modelId="{A38902FE-F1C4-47AB-8594-B279883E84AB}" type="presParOf" srcId="{473B1FE3-081E-4AAC-B05A-D162B8660C17}" destId="{7D7E6AD6-E638-48C9-ABC3-681542990792}" srcOrd="3" destOrd="0" presId="urn:microsoft.com/office/officeart/2005/8/layout/lProcess3"/>
    <dgm:cxn modelId="{577F56C8-F1BB-4FB3-B4C7-5DE43675D1AA}" type="presParOf" srcId="{473B1FE3-081E-4AAC-B05A-D162B8660C17}" destId="{5DD3BE64-8874-4ACE-8B2A-4B7E7081FE41}" srcOrd="4" destOrd="0" presId="urn:microsoft.com/office/officeart/2005/8/layout/lProcess3"/>
    <dgm:cxn modelId="{5171B7CB-A8D7-42D5-B933-7C6210916590}" type="presParOf" srcId="{5DD3BE64-8874-4ACE-8B2A-4B7E7081FE41}" destId="{138E7DB8-ED84-4172-AB0D-881DC770A3C0}" srcOrd="0" destOrd="0" presId="urn:microsoft.com/office/officeart/2005/8/layout/lProcess3"/>
    <dgm:cxn modelId="{1CB2ECB4-90A5-41CD-AC79-3CC8BEF62E95}" type="presParOf" srcId="{5DD3BE64-8874-4ACE-8B2A-4B7E7081FE41}" destId="{84A80938-B313-4BDB-90A3-F40158EFB7D3}" srcOrd="1" destOrd="0" presId="urn:microsoft.com/office/officeart/2005/8/layout/lProcess3"/>
    <dgm:cxn modelId="{C598A525-05DC-426A-9FFE-47B48C1A370E}" type="presParOf" srcId="{5DD3BE64-8874-4ACE-8B2A-4B7E7081FE41}" destId="{16E733D4-8CBE-4950-84CF-C02D6C04E7BD}" srcOrd="2" destOrd="0" presId="urn:microsoft.com/office/officeart/2005/8/layout/lProcess3"/>
    <dgm:cxn modelId="{52F842CF-E48B-467F-8DBC-13DC97576E54}" type="presParOf" srcId="{5DD3BE64-8874-4ACE-8B2A-4B7E7081FE41}" destId="{ABD7FF7D-B006-41FA-9A71-A4EEC4E358E7}" srcOrd="3" destOrd="0" presId="urn:microsoft.com/office/officeart/2005/8/layout/lProcess3"/>
    <dgm:cxn modelId="{E6E74282-BA36-4A52-BBED-9EE1F9D5C9D5}" type="presParOf" srcId="{5DD3BE64-8874-4ACE-8B2A-4B7E7081FE41}" destId="{AFCBEE97-CD5E-482D-B006-8B5C69325EC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2A6A2-F8B0-4FE4-9A05-5771E4046363}">
      <dsp:nvSpPr>
        <dsp:cNvPr id="0" name=""/>
        <dsp:cNvSpPr/>
      </dsp:nvSpPr>
      <dsp:spPr>
        <a:xfrm>
          <a:off x="1551474" y="720014"/>
          <a:ext cx="3406841" cy="4008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0E888-8ACB-4C7E-8839-486A1B3A3476}">
      <dsp:nvSpPr>
        <dsp:cNvPr id="0" name=""/>
        <dsp:cNvSpPr/>
      </dsp:nvSpPr>
      <dsp:spPr>
        <a:xfrm>
          <a:off x="1551474" y="870540"/>
          <a:ext cx="250278" cy="250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90AB5-67AD-4EA7-BC59-8787E61254AA}">
      <dsp:nvSpPr>
        <dsp:cNvPr id="0" name=""/>
        <dsp:cNvSpPr/>
      </dsp:nvSpPr>
      <dsp:spPr>
        <a:xfrm>
          <a:off x="1551474" y="0"/>
          <a:ext cx="3406841" cy="720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Violencia directa</a:t>
          </a:r>
        </a:p>
      </dsp:txBody>
      <dsp:txXfrm>
        <a:off x="1551474" y="0"/>
        <a:ext cx="3406841" cy="720014"/>
      </dsp:txXfrm>
    </dsp:sp>
    <dsp:sp modelId="{75A9AC1B-2CB5-46A5-87EC-EDA44E2DCA74}">
      <dsp:nvSpPr>
        <dsp:cNvPr id="0" name=""/>
        <dsp:cNvSpPr/>
      </dsp:nvSpPr>
      <dsp:spPr>
        <a:xfrm>
          <a:off x="1551474" y="1453932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975F2-043E-4017-AAAB-23B6BAC81124}">
      <dsp:nvSpPr>
        <dsp:cNvPr id="0" name=""/>
        <dsp:cNvSpPr/>
      </dsp:nvSpPr>
      <dsp:spPr>
        <a:xfrm>
          <a:off x="1789953" y="1287375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Muerte</a:t>
          </a:r>
        </a:p>
      </dsp:txBody>
      <dsp:txXfrm>
        <a:off x="1789953" y="1287375"/>
        <a:ext cx="3168362" cy="583386"/>
      </dsp:txXfrm>
    </dsp:sp>
    <dsp:sp modelId="{C7578476-D8AB-4D33-B418-85FB60FC3E2E}">
      <dsp:nvSpPr>
        <dsp:cNvPr id="0" name=""/>
        <dsp:cNvSpPr/>
      </dsp:nvSpPr>
      <dsp:spPr>
        <a:xfrm>
          <a:off x="1551474" y="2037318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41752"/>
              <a:satOff val="4000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90D6C-684E-4650-9205-76477DB861D2}">
      <dsp:nvSpPr>
        <dsp:cNvPr id="0" name=""/>
        <dsp:cNvSpPr/>
      </dsp:nvSpPr>
      <dsp:spPr>
        <a:xfrm>
          <a:off x="1789953" y="1870762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Mutilaciones</a:t>
          </a:r>
        </a:p>
      </dsp:txBody>
      <dsp:txXfrm>
        <a:off x="1789953" y="1870762"/>
        <a:ext cx="3168362" cy="583386"/>
      </dsp:txXfrm>
    </dsp:sp>
    <dsp:sp modelId="{0D40DB41-424B-4E2D-A69D-3C25D83CB501}">
      <dsp:nvSpPr>
        <dsp:cNvPr id="0" name=""/>
        <dsp:cNvSpPr/>
      </dsp:nvSpPr>
      <dsp:spPr>
        <a:xfrm>
          <a:off x="1551474" y="2620705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83504"/>
              <a:satOff val="8000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E9ECC-6BC3-409C-9200-081FB1EB82A7}">
      <dsp:nvSpPr>
        <dsp:cNvPr id="0" name=""/>
        <dsp:cNvSpPr/>
      </dsp:nvSpPr>
      <dsp:spPr>
        <a:xfrm>
          <a:off x="1789953" y="2454148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Acoso</a:t>
          </a:r>
        </a:p>
      </dsp:txBody>
      <dsp:txXfrm>
        <a:off x="1789953" y="2454148"/>
        <a:ext cx="3168362" cy="583386"/>
      </dsp:txXfrm>
    </dsp:sp>
    <dsp:sp modelId="{B8EA6D12-2E93-4368-BAA6-6E85536C6D03}">
      <dsp:nvSpPr>
        <dsp:cNvPr id="0" name=""/>
        <dsp:cNvSpPr/>
      </dsp:nvSpPr>
      <dsp:spPr>
        <a:xfrm>
          <a:off x="1551474" y="3204091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25256"/>
              <a:satOff val="12000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2BD24-935F-4D1D-8243-083A4CC191DA}">
      <dsp:nvSpPr>
        <dsp:cNvPr id="0" name=""/>
        <dsp:cNvSpPr/>
      </dsp:nvSpPr>
      <dsp:spPr>
        <a:xfrm>
          <a:off x="1789953" y="3037534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Represión</a:t>
          </a:r>
        </a:p>
      </dsp:txBody>
      <dsp:txXfrm>
        <a:off x="1789953" y="3037534"/>
        <a:ext cx="3168362" cy="583386"/>
      </dsp:txXfrm>
    </dsp:sp>
    <dsp:sp modelId="{9C0C147F-7BBF-428B-A295-FA206B8BC385}">
      <dsp:nvSpPr>
        <dsp:cNvPr id="0" name=""/>
        <dsp:cNvSpPr/>
      </dsp:nvSpPr>
      <dsp:spPr>
        <a:xfrm>
          <a:off x="1551474" y="3787477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67008"/>
              <a:satOff val="1600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09B6F-D83E-4738-A92A-DF116997E847}">
      <dsp:nvSpPr>
        <dsp:cNvPr id="0" name=""/>
        <dsp:cNvSpPr/>
      </dsp:nvSpPr>
      <dsp:spPr>
        <a:xfrm>
          <a:off x="1789953" y="3620921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Expulsión</a:t>
          </a:r>
        </a:p>
      </dsp:txBody>
      <dsp:txXfrm>
        <a:off x="1789953" y="3620921"/>
        <a:ext cx="3168362" cy="583386"/>
      </dsp:txXfrm>
    </dsp:sp>
    <dsp:sp modelId="{408664F3-57B4-4AA8-ABBC-AAD9076BAF62}">
      <dsp:nvSpPr>
        <dsp:cNvPr id="0" name=""/>
        <dsp:cNvSpPr/>
      </dsp:nvSpPr>
      <dsp:spPr>
        <a:xfrm>
          <a:off x="1551474" y="4370864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08760"/>
              <a:satOff val="20001"/>
              <a:lumOff val="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F29CA-8A4C-43C5-A872-B8B213864E96}">
      <dsp:nvSpPr>
        <dsp:cNvPr id="0" name=""/>
        <dsp:cNvSpPr/>
      </dsp:nvSpPr>
      <dsp:spPr>
        <a:xfrm>
          <a:off x="1789953" y="4204307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Miseria</a:t>
          </a:r>
        </a:p>
      </dsp:txBody>
      <dsp:txXfrm>
        <a:off x="1789953" y="4204307"/>
        <a:ext cx="3168362" cy="583386"/>
      </dsp:txXfrm>
    </dsp:sp>
    <dsp:sp modelId="{427B67FA-951C-4AD1-84F3-D9A82005AFFF}">
      <dsp:nvSpPr>
        <dsp:cNvPr id="0" name=""/>
        <dsp:cNvSpPr/>
      </dsp:nvSpPr>
      <dsp:spPr>
        <a:xfrm>
          <a:off x="5128658" y="720014"/>
          <a:ext cx="3406841" cy="400804"/>
        </a:xfrm>
        <a:prstGeom prst="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66FE5-1766-4540-B02A-4C45A638A598}">
      <dsp:nvSpPr>
        <dsp:cNvPr id="0" name=""/>
        <dsp:cNvSpPr/>
      </dsp:nvSpPr>
      <dsp:spPr>
        <a:xfrm>
          <a:off x="5128658" y="870540"/>
          <a:ext cx="250278" cy="250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1CC7A-CC4F-410D-A8E4-A4B92811D52A}">
      <dsp:nvSpPr>
        <dsp:cNvPr id="0" name=""/>
        <dsp:cNvSpPr/>
      </dsp:nvSpPr>
      <dsp:spPr>
        <a:xfrm>
          <a:off x="5128658" y="0"/>
          <a:ext cx="3406841" cy="720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Violencia estructural</a:t>
          </a:r>
        </a:p>
      </dsp:txBody>
      <dsp:txXfrm>
        <a:off x="5128658" y="0"/>
        <a:ext cx="3406841" cy="720014"/>
      </dsp:txXfrm>
    </dsp:sp>
    <dsp:sp modelId="{A4CF4859-A1FD-4A91-974F-641BFD759380}">
      <dsp:nvSpPr>
        <dsp:cNvPr id="0" name=""/>
        <dsp:cNvSpPr/>
      </dsp:nvSpPr>
      <dsp:spPr>
        <a:xfrm>
          <a:off x="5128658" y="1453932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50511"/>
              <a:satOff val="24001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D0B5A-3FD5-4DC4-8EE2-3BE2DF80C145}">
      <dsp:nvSpPr>
        <dsp:cNvPr id="0" name=""/>
        <dsp:cNvSpPr/>
      </dsp:nvSpPr>
      <dsp:spPr>
        <a:xfrm>
          <a:off x="5367136" y="1287375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Explotación</a:t>
          </a:r>
        </a:p>
      </dsp:txBody>
      <dsp:txXfrm>
        <a:off x="5367136" y="1287375"/>
        <a:ext cx="3168362" cy="583386"/>
      </dsp:txXfrm>
    </dsp:sp>
    <dsp:sp modelId="{21251907-58E0-4020-9198-307FDC45B51F}">
      <dsp:nvSpPr>
        <dsp:cNvPr id="0" name=""/>
        <dsp:cNvSpPr/>
      </dsp:nvSpPr>
      <dsp:spPr>
        <a:xfrm>
          <a:off x="5128658" y="2037318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92263"/>
              <a:satOff val="28001"/>
              <a:lumOff val="6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88B9F-36B0-4666-A2D1-BEA9845DA35B}">
      <dsp:nvSpPr>
        <dsp:cNvPr id="0" name=""/>
        <dsp:cNvSpPr/>
      </dsp:nvSpPr>
      <dsp:spPr>
        <a:xfrm>
          <a:off x="5367136" y="1870762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Adoctrinamiento</a:t>
          </a:r>
        </a:p>
      </dsp:txBody>
      <dsp:txXfrm>
        <a:off x="5367136" y="1870762"/>
        <a:ext cx="3168362" cy="583386"/>
      </dsp:txXfrm>
    </dsp:sp>
    <dsp:sp modelId="{3B02C00C-6E03-4E05-80F9-C10F042EBA5C}">
      <dsp:nvSpPr>
        <dsp:cNvPr id="0" name=""/>
        <dsp:cNvSpPr/>
      </dsp:nvSpPr>
      <dsp:spPr>
        <a:xfrm>
          <a:off x="5128658" y="2620705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34015"/>
              <a:satOff val="32001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5F90E-C815-4ECE-A62B-42648D5D612C}">
      <dsp:nvSpPr>
        <dsp:cNvPr id="0" name=""/>
        <dsp:cNvSpPr/>
      </dsp:nvSpPr>
      <dsp:spPr>
        <a:xfrm>
          <a:off x="5367136" y="2454148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Desintegración</a:t>
          </a:r>
        </a:p>
      </dsp:txBody>
      <dsp:txXfrm>
        <a:off x="5367136" y="2454148"/>
        <a:ext cx="3168362" cy="583386"/>
      </dsp:txXfrm>
    </dsp:sp>
    <dsp:sp modelId="{F0B65708-4B4B-476A-B11A-F02B9E29B749}">
      <dsp:nvSpPr>
        <dsp:cNvPr id="0" name=""/>
        <dsp:cNvSpPr/>
      </dsp:nvSpPr>
      <dsp:spPr>
        <a:xfrm>
          <a:off x="5128658" y="3204091"/>
          <a:ext cx="250272" cy="250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9FCF4-1A11-488D-9DC4-40177C3142C8}">
      <dsp:nvSpPr>
        <dsp:cNvPr id="0" name=""/>
        <dsp:cNvSpPr/>
      </dsp:nvSpPr>
      <dsp:spPr>
        <a:xfrm>
          <a:off x="5367136" y="3037534"/>
          <a:ext cx="3168362" cy="58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Aislamiento forzoso</a:t>
          </a:r>
        </a:p>
      </dsp:txBody>
      <dsp:txXfrm>
        <a:off x="5367136" y="3037534"/>
        <a:ext cx="3168362" cy="583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2A6A2-F8B0-4FE4-9A05-5771E4046363}">
      <dsp:nvSpPr>
        <dsp:cNvPr id="0" name=""/>
        <dsp:cNvSpPr/>
      </dsp:nvSpPr>
      <dsp:spPr>
        <a:xfrm>
          <a:off x="2484" y="747722"/>
          <a:ext cx="3537947" cy="4162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0E888-8ACB-4C7E-8839-486A1B3A3476}">
      <dsp:nvSpPr>
        <dsp:cNvPr id="0" name=""/>
        <dsp:cNvSpPr/>
      </dsp:nvSpPr>
      <dsp:spPr>
        <a:xfrm>
          <a:off x="2484" y="904041"/>
          <a:ext cx="259910" cy="259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90AB5-67AD-4EA7-BC59-8787E61254AA}">
      <dsp:nvSpPr>
        <dsp:cNvPr id="0" name=""/>
        <dsp:cNvSpPr/>
      </dsp:nvSpPr>
      <dsp:spPr>
        <a:xfrm>
          <a:off x="2484" y="0"/>
          <a:ext cx="3537947" cy="74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Paz negativa</a:t>
          </a:r>
        </a:p>
      </dsp:txBody>
      <dsp:txXfrm>
        <a:off x="2484" y="0"/>
        <a:ext cx="3537947" cy="747722"/>
      </dsp:txXfrm>
    </dsp:sp>
    <dsp:sp modelId="{75A9AC1B-2CB5-46A5-87EC-EDA44E2DCA74}">
      <dsp:nvSpPr>
        <dsp:cNvPr id="0" name=""/>
        <dsp:cNvSpPr/>
      </dsp:nvSpPr>
      <dsp:spPr>
        <a:xfrm>
          <a:off x="2484" y="1509884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975F2-043E-4017-AAAB-23B6BAC81124}">
      <dsp:nvSpPr>
        <dsp:cNvPr id="0" name=""/>
        <dsp:cNvSpPr/>
      </dsp:nvSpPr>
      <dsp:spPr>
        <a:xfrm>
          <a:off x="250140" y="1336917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Ausencia de guerra</a:t>
          </a:r>
        </a:p>
      </dsp:txBody>
      <dsp:txXfrm>
        <a:off x="250140" y="1336917"/>
        <a:ext cx="3290290" cy="605836"/>
      </dsp:txXfrm>
    </dsp:sp>
    <dsp:sp modelId="{BFA60D7C-906B-41B8-B6A1-5A174EC58172}">
      <dsp:nvSpPr>
        <dsp:cNvPr id="0" name=""/>
        <dsp:cNvSpPr/>
      </dsp:nvSpPr>
      <dsp:spPr>
        <a:xfrm>
          <a:off x="2484" y="2115721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17531"/>
              <a:satOff val="509"/>
              <a:lumOff val="3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80C7C-C18B-4EB6-A70B-CE241CD45924}">
      <dsp:nvSpPr>
        <dsp:cNvPr id="0" name=""/>
        <dsp:cNvSpPr/>
      </dsp:nvSpPr>
      <dsp:spPr>
        <a:xfrm>
          <a:off x="250140" y="1942754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 dirty="0"/>
        </a:p>
      </dsp:txBody>
      <dsp:txXfrm>
        <a:off x="250140" y="1942754"/>
        <a:ext cx="3290290" cy="605836"/>
      </dsp:txXfrm>
    </dsp:sp>
    <dsp:sp modelId="{C7578476-D8AB-4D33-B418-85FB60FC3E2E}">
      <dsp:nvSpPr>
        <dsp:cNvPr id="0" name=""/>
        <dsp:cNvSpPr/>
      </dsp:nvSpPr>
      <dsp:spPr>
        <a:xfrm>
          <a:off x="2484" y="2721557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235062"/>
              <a:satOff val="1019"/>
              <a:lumOff val="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90D6C-684E-4650-9205-76477DB861D2}">
      <dsp:nvSpPr>
        <dsp:cNvPr id="0" name=""/>
        <dsp:cNvSpPr/>
      </dsp:nvSpPr>
      <dsp:spPr>
        <a:xfrm>
          <a:off x="250140" y="2548591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Oposición a la violencia directa</a:t>
          </a:r>
        </a:p>
      </dsp:txBody>
      <dsp:txXfrm>
        <a:off x="250140" y="2548591"/>
        <a:ext cx="3290290" cy="605836"/>
      </dsp:txXfrm>
    </dsp:sp>
    <dsp:sp modelId="{A39AD59A-EFE5-476C-90E3-64F2332094CB}">
      <dsp:nvSpPr>
        <dsp:cNvPr id="0" name=""/>
        <dsp:cNvSpPr/>
      </dsp:nvSpPr>
      <dsp:spPr>
        <a:xfrm>
          <a:off x="2484" y="3327394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352593"/>
              <a:satOff val="1528"/>
              <a:lumOff val="1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FDD1A-6C3F-442F-BA35-8F0A3BF047F4}">
      <dsp:nvSpPr>
        <dsp:cNvPr id="0" name=""/>
        <dsp:cNvSpPr/>
      </dsp:nvSpPr>
      <dsp:spPr>
        <a:xfrm>
          <a:off x="250140" y="3154428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 dirty="0"/>
        </a:p>
      </dsp:txBody>
      <dsp:txXfrm>
        <a:off x="250140" y="3154428"/>
        <a:ext cx="3290290" cy="605836"/>
      </dsp:txXfrm>
    </dsp:sp>
    <dsp:sp modelId="{41366FAA-1EB7-4C14-B25F-39B5360F1606}">
      <dsp:nvSpPr>
        <dsp:cNvPr id="0" name=""/>
        <dsp:cNvSpPr/>
      </dsp:nvSpPr>
      <dsp:spPr>
        <a:xfrm>
          <a:off x="2484" y="3933231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70124"/>
              <a:satOff val="2038"/>
              <a:lumOff val="1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964E6-409F-434D-8B25-FD772BA94643}">
      <dsp:nvSpPr>
        <dsp:cNvPr id="0" name=""/>
        <dsp:cNvSpPr/>
      </dsp:nvSpPr>
      <dsp:spPr>
        <a:xfrm>
          <a:off x="250140" y="3760265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Relaciones sin violencia</a:t>
          </a:r>
        </a:p>
      </dsp:txBody>
      <dsp:txXfrm>
        <a:off x="250140" y="3760265"/>
        <a:ext cx="3290290" cy="605836"/>
      </dsp:txXfrm>
    </dsp:sp>
    <dsp:sp modelId="{427B67FA-951C-4AD1-84F3-D9A82005AFFF}">
      <dsp:nvSpPr>
        <dsp:cNvPr id="0" name=""/>
        <dsp:cNvSpPr/>
      </dsp:nvSpPr>
      <dsp:spPr>
        <a:xfrm>
          <a:off x="3717328" y="747722"/>
          <a:ext cx="3537947" cy="416229"/>
        </a:xfrm>
        <a:prstGeom prst="rect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 w="15875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66FE5-1766-4540-B02A-4C45A638A598}">
      <dsp:nvSpPr>
        <dsp:cNvPr id="0" name=""/>
        <dsp:cNvSpPr/>
      </dsp:nvSpPr>
      <dsp:spPr>
        <a:xfrm>
          <a:off x="3717328" y="904041"/>
          <a:ext cx="259910" cy="259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1CC7A-CC4F-410D-A8E4-A4B92811D52A}">
      <dsp:nvSpPr>
        <dsp:cNvPr id="0" name=""/>
        <dsp:cNvSpPr/>
      </dsp:nvSpPr>
      <dsp:spPr>
        <a:xfrm>
          <a:off x="3717328" y="0"/>
          <a:ext cx="3537947" cy="74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Paz</a:t>
          </a:r>
          <a:r>
            <a:rPr lang="es-MX" sz="3600" kern="1200" baseline="0" dirty="0"/>
            <a:t> positiva</a:t>
          </a:r>
          <a:endParaRPr lang="es-MX" sz="3600" kern="1200" dirty="0"/>
        </a:p>
      </dsp:txBody>
      <dsp:txXfrm>
        <a:off x="3717328" y="0"/>
        <a:ext cx="3537947" cy="747722"/>
      </dsp:txXfrm>
    </dsp:sp>
    <dsp:sp modelId="{A4CF4859-A1FD-4A91-974F-641BFD759380}">
      <dsp:nvSpPr>
        <dsp:cNvPr id="0" name=""/>
        <dsp:cNvSpPr/>
      </dsp:nvSpPr>
      <dsp:spPr>
        <a:xfrm>
          <a:off x="3717328" y="1509884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87655"/>
              <a:satOff val="2547"/>
              <a:lumOff val="1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D0B5A-3FD5-4DC4-8EE2-3BE2DF80C145}">
      <dsp:nvSpPr>
        <dsp:cNvPr id="0" name=""/>
        <dsp:cNvSpPr/>
      </dsp:nvSpPr>
      <dsp:spPr>
        <a:xfrm>
          <a:off x="3964985" y="1336917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Equidad en las interacciones sociales</a:t>
          </a:r>
        </a:p>
      </dsp:txBody>
      <dsp:txXfrm>
        <a:off x="3964985" y="1336917"/>
        <a:ext cx="3290290" cy="605836"/>
      </dsp:txXfrm>
    </dsp:sp>
    <dsp:sp modelId="{DCF381AA-2696-4406-9508-3F3EA35D39CD}">
      <dsp:nvSpPr>
        <dsp:cNvPr id="0" name=""/>
        <dsp:cNvSpPr/>
      </dsp:nvSpPr>
      <dsp:spPr>
        <a:xfrm>
          <a:off x="3717328" y="2115721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705186"/>
              <a:satOff val="3057"/>
              <a:lumOff val="2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9D46E-C9C3-4C0E-A357-201F6716D6DD}">
      <dsp:nvSpPr>
        <dsp:cNvPr id="0" name=""/>
        <dsp:cNvSpPr/>
      </dsp:nvSpPr>
      <dsp:spPr>
        <a:xfrm>
          <a:off x="3964985" y="1942754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 dirty="0"/>
        </a:p>
      </dsp:txBody>
      <dsp:txXfrm>
        <a:off x="3964985" y="1942754"/>
        <a:ext cx="3290290" cy="605836"/>
      </dsp:txXfrm>
    </dsp:sp>
    <dsp:sp modelId="{21251907-58E0-4020-9198-307FDC45B51F}">
      <dsp:nvSpPr>
        <dsp:cNvPr id="0" name=""/>
        <dsp:cNvSpPr/>
      </dsp:nvSpPr>
      <dsp:spPr>
        <a:xfrm>
          <a:off x="3717328" y="2721557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88B9F-36B0-4666-A2D1-BEA9845DA35B}">
      <dsp:nvSpPr>
        <dsp:cNvPr id="0" name=""/>
        <dsp:cNvSpPr/>
      </dsp:nvSpPr>
      <dsp:spPr>
        <a:xfrm>
          <a:off x="3964985" y="2548591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Contra</a:t>
          </a:r>
          <a:r>
            <a:rPr lang="es-MX" sz="2400" kern="1200" baseline="0" dirty="0"/>
            <a:t> la violencia estructural</a:t>
          </a:r>
          <a:endParaRPr lang="es-MX" sz="2400" kern="1200" dirty="0"/>
        </a:p>
      </dsp:txBody>
      <dsp:txXfrm>
        <a:off x="3964985" y="2548591"/>
        <a:ext cx="3290290" cy="605836"/>
      </dsp:txXfrm>
    </dsp:sp>
    <dsp:sp modelId="{F7A8055F-48AD-4D83-B501-E82CF993469B}">
      <dsp:nvSpPr>
        <dsp:cNvPr id="0" name=""/>
        <dsp:cNvSpPr/>
      </dsp:nvSpPr>
      <dsp:spPr>
        <a:xfrm>
          <a:off x="3717328" y="3327394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940248"/>
              <a:satOff val="4075"/>
              <a:lumOff val="26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15EF4-F2C3-4D6E-BE47-59C4AED7055D}">
      <dsp:nvSpPr>
        <dsp:cNvPr id="0" name=""/>
        <dsp:cNvSpPr/>
      </dsp:nvSpPr>
      <dsp:spPr>
        <a:xfrm>
          <a:off x="3964985" y="3154428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 dirty="0"/>
        </a:p>
      </dsp:txBody>
      <dsp:txXfrm>
        <a:off x="3964985" y="3154428"/>
        <a:ext cx="3290290" cy="605836"/>
      </dsp:txXfrm>
    </dsp:sp>
    <dsp:sp modelId="{36FAC892-8B9F-48DA-ADCB-9DB797648C66}">
      <dsp:nvSpPr>
        <dsp:cNvPr id="0" name=""/>
        <dsp:cNvSpPr/>
      </dsp:nvSpPr>
      <dsp:spPr>
        <a:xfrm>
          <a:off x="3717328" y="4303237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057779"/>
              <a:satOff val="4585"/>
              <a:lumOff val="3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D0B-7D2E-4F58-BFF1-2B773D000CEC}">
      <dsp:nvSpPr>
        <dsp:cNvPr id="0" name=""/>
        <dsp:cNvSpPr/>
      </dsp:nvSpPr>
      <dsp:spPr>
        <a:xfrm>
          <a:off x="3964985" y="3760265"/>
          <a:ext cx="3290290" cy="134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Resistencia sin armas (métodos y técnicas pacíficas)</a:t>
          </a:r>
        </a:p>
      </dsp:txBody>
      <dsp:txXfrm>
        <a:off x="3964985" y="3760265"/>
        <a:ext cx="3290290" cy="1345848"/>
      </dsp:txXfrm>
    </dsp:sp>
    <dsp:sp modelId="{23E8CD68-4056-458E-B945-4B063682237D}">
      <dsp:nvSpPr>
        <dsp:cNvPr id="0" name=""/>
        <dsp:cNvSpPr/>
      </dsp:nvSpPr>
      <dsp:spPr>
        <a:xfrm>
          <a:off x="7432173" y="747722"/>
          <a:ext cx="3537947" cy="416229"/>
        </a:xfrm>
        <a:prstGeom prst="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934E2-8131-4DBB-A7D5-EBFFABCE6A4D}">
      <dsp:nvSpPr>
        <dsp:cNvPr id="0" name=""/>
        <dsp:cNvSpPr/>
      </dsp:nvSpPr>
      <dsp:spPr>
        <a:xfrm>
          <a:off x="7432173" y="904041"/>
          <a:ext cx="259910" cy="259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B16E-2E5C-410E-AD00-3A6DF8566613}">
      <dsp:nvSpPr>
        <dsp:cNvPr id="0" name=""/>
        <dsp:cNvSpPr/>
      </dsp:nvSpPr>
      <dsp:spPr>
        <a:xfrm>
          <a:off x="7432173" y="0"/>
          <a:ext cx="3537947" cy="74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Paz neutra</a:t>
          </a:r>
        </a:p>
      </dsp:txBody>
      <dsp:txXfrm>
        <a:off x="7432173" y="0"/>
        <a:ext cx="3537947" cy="747722"/>
      </dsp:txXfrm>
    </dsp:sp>
    <dsp:sp modelId="{0F5C16CF-E86C-4FFA-BFD7-7F05BC6D5E88}">
      <dsp:nvSpPr>
        <dsp:cNvPr id="0" name=""/>
        <dsp:cNvSpPr/>
      </dsp:nvSpPr>
      <dsp:spPr>
        <a:xfrm>
          <a:off x="7432173" y="1509884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175310"/>
              <a:satOff val="5094"/>
              <a:lumOff val="3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7BB1B-AA68-4A67-9548-135021D255AD}">
      <dsp:nvSpPr>
        <dsp:cNvPr id="0" name=""/>
        <dsp:cNvSpPr/>
      </dsp:nvSpPr>
      <dsp:spPr>
        <a:xfrm>
          <a:off x="7679829" y="1336917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Igualdad de derechos para todas y todos</a:t>
          </a:r>
        </a:p>
      </dsp:txBody>
      <dsp:txXfrm>
        <a:off x="7679829" y="1336917"/>
        <a:ext cx="3290290" cy="605836"/>
      </dsp:txXfrm>
    </dsp:sp>
    <dsp:sp modelId="{27A8266C-DD7A-41F6-816F-A85B6AF61F1C}">
      <dsp:nvSpPr>
        <dsp:cNvPr id="0" name=""/>
        <dsp:cNvSpPr/>
      </dsp:nvSpPr>
      <dsp:spPr>
        <a:xfrm>
          <a:off x="7432173" y="2115721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292841"/>
              <a:satOff val="5604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343B6-846C-47C1-A2A7-1AA422DB5534}">
      <dsp:nvSpPr>
        <dsp:cNvPr id="0" name=""/>
        <dsp:cNvSpPr/>
      </dsp:nvSpPr>
      <dsp:spPr>
        <a:xfrm>
          <a:off x="7679829" y="1942754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 dirty="0"/>
        </a:p>
      </dsp:txBody>
      <dsp:txXfrm>
        <a:off x="7679829" y="1942754"/>
        <a:ext cx="3290290" cy="605836"/>
      </dsp:txXfrm>
    </dsp:sp>
    <dsp:sp modelId="{CEF4EB92-83D5-45E6-A848-9DB82FFE0816}">
      <dsp:nvSpPr>
        <dsp:cNvPr id="0" name=""/>
        <dsp:cNvSpPr/>
      </dsp:nvSpPr>
      <dsp:spPr>
        <a:xfrm>
          <a:off x="7432173" y="2721557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410372"/>
              <a:satOff val="6113"/>
              <a:lumOff val="4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8AD1D-AEE3-4B00-95BC-638C7F7FCE5A}">
      <dsp:nvSpPr>
        <dsp:cNvPr id="0" name=""/>
        <dsp:cNvSpPr/>
      </dsp:nvSpPr>
      <dsp:spPr>
        <a:xfrm>
          <a:off x="7679829" y="2548591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Oposición a la violencia cultural</a:t>
          </a:r>
        </a:p>
      </dsp:txBody>
      <dsp:txXfrm>
        <a:off x="7679829" y="2548591"/>
        <a:ext cx="3290290" cy="605836"/>
      </dsp:txXfrm>
    </dsp:sp>
    <dsp:sp modelId="{0CF337F9-9B8F-480F-8CE7-3A6CD65342FF}">
      <dsp:nvSpPr>
        <dsp:cNvPr id="0" name=""/>
        <dsp:cNvSpPr/>
      </dsp:nvSpPr>
      <dsp:spPr>
        <a:xfrm>
          <a:off x="7432173" y="3327394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527903"/>
              <a:satOff val="6623"/>
              <a:lumOff val="4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BAC19-F62B-496D-BC44-C3801FE1479E}">
      <dsp:nvSpPr>
        <dsp:cNvPr id="0" name=""/>
        <dsp:cNvSpPr/>
      </dsp:nvSpPr>
      <dsp:spPr>
        <a:xfrm>
          <a:off x="7679829" y="3154428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 dirty="0"/>
        </a:p>
      </dsp:txBody>
      <dsp:txXfrm>
        <a:off x="7679829" y="3154428"/>
        <a:ext cx="3290290" cy="605836"/>
      </dsp:txXfrm>
    </dsp:sp>
    <dsp:sp modelId="{17078384-8D59-493E-B657-F37A9F888663}">
      <dsp:nvSpPr>
        <dsp:cNvPr id="0" name=""/>
        <dsp:cNvSpPr/>
      </dsp:nvSpPr>
      <dsp:spPr>
        <a:xfrm>
          <a:off x="7432173" y="3933231"/>
          <a:ext cx="259903" cy="259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E383F-EABA-41DA-BC6E-DDAE70520AE4}">
      <dsp:nvSpPr>
        <dsp:cNvPr id="0" name=""/>
        <dsp:cNvSpPr/>
      </dsp:nvSpPr>
      <dsp:spPr>
        <a:xfrm>
          <a:off x="7679829" y="3760265"/>
          <a:ext cx="3290290" cy="60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Filosofía, Antropología y Pedagogía para la Paz</a:t>
          </a:r>
        </a:p>
      </dsp:txBody>
      <dsp:txXfrm>
        <a:off x="7679829" y="3760265"/>
        <a:ext cx="3290290" cy="605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1BA5F-C6D6-49C0-8DF1-1A3EDC17989A}">
      <dsp:nvSpPr>
        <dsp:cNvPr id="0" name=""/>
        <dsp:cNvSpPr/>
      </dsp:nvSpPr>
      <dsp:spPr>
        <a:xfrm rot="5400000">
          <a:off x="920741" y="1166311"/>
          <a:ext cx="1066070" cy="12136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B6FF8-B1CA-4067-91BC-9FE5E27CA709}">
      <dsp:nvSpPr>
        <dsp:cNvPr id="0" name=""/>
        <dsp:cNvSpPr/>
      </dsp:nvSpPr>
      <dsp:spPr>
        <a:xfrm>
          <a:off x="876106" y="19791"/>
          <a:ext cx="2217451" cy="125618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>
              <a:solidFill>
                <a:schemeClr val="tx1"/>
              </a:solidFill>
            </a:rPr>
            <a:t>Estereotipo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937439" y="81124"/>
        <a:ext cx="2094785" cy="1133520"/>
      </dsp:txXfrm>
    </dsp:sp>
    <dsp:sp modelId="{458F3293-188D-47D8-8DB4-F2F2EC39B106}">
      <dsp:nvSpPr>
        <dsp:cNvPr id="0" name=""/>
        <dsp:cNvSpPr/>
      </dsp:nvSpPr>
      <dsp:spPr>
        <a:xfrm>
          <a:off x="3568282" y="121544"/>
          <a:ext cx="1992616" cy="1015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>
              <a:solidFill>
                <a:schemeClr val="tx1"/>
              </a:solidFill>
            </a:rPr>
            <a:t>Creencias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3568282" y="121544"/>
        <a:ext cx="1992616" cy="1015305"/>
      </dsp:txXfrm>
    </dsp:sp>
    <dsp:sp modelId="{360642FB-AB13-4E25-8809-FD15A3810B91}">
      <dsp:nvSpPr>
        <dsp:cNvPr id="0" name=""/>
        <dsp:cNvSpPr/>
      </dsp:nvSpPr>
      <dsp:spPr>
        <a:xfrm rot="5400000">
          <a:off x="2636549" y="2716045"/>
          <a:ext cx="1066070" cy="11046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4194"/>
            <a:satOff val="2813"/>
            <a:lumOff val="5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96BDD-BDE4-4D80-95B2-187181E5C1C9}">
      <dsp:nvSpPr>
        <dsp:cNvPr id="0" name=""/>
        <dsp:cNvSpPr/>
      </dsp:nvSpPr>
      <dsp:spPr>
        <a:xfrm>
          <a:off x="2574429" y="1448854"/>
          <a:ext cx="1794635" cy="1256186"/>
        </a:xfrm>
        <a:prstGeom prst="roundRect">
          <a:avLst>
            <a:gd name="adj" fmla="val 16670"/>
          </a:avLst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>
              <a:solidFill>
                <a:schemeClr val="tx1"/>
              </a:solidFill>
            </a:rPr>
            <a:t>Prejuicio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2635762" y="1510187"/>
        <a:ext cx="1671969" cy="1133520"/>
      </dsp:txXfrm>
    </dsp:sp>
    <dsp:sp modelId="{494252F6-362B-4782-8627-E6F889B8A62E}">
      <dsp:nvSpPr>
        <dsp:cNvPr id="0" name=""/>
        <dsp:cNvSpPr/>
      </dsp:nvSpPr>
      <dsp:spPr>
        <a:xfrm>
          <a:off x="4801201" y="1515630"/>
          <a:ext cx="1925213" cy="1015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>
              <a:solidFill>
                <a:schemeClr val="tx1"/>
              </a:solidFill>
            </a:rPr>
            <a:t>Actitudes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4801201" y="1515630"/>
        <a:ext cx="1925213" cy="1015305"/>
      </dsp:txXfrm>
    </dsp:sp>
    <dsp:sp modelId="{97C137BA-FBD6-48AF-9FB9-676D4EE34D66}">
      <dsp:nvSpPr>
        <dsp:cNvPr id="0" name=""/>
        <dsp:cNvSpPr/>
      </dsp:nvSpPr>
      <dsp:spPr>
        <a:xfrm rot="5400000">
          <a:off x="3758378" y="4110361"/>
          <a:ext cx="1362118" cy="8656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288388"/>
            <a:satOff val="5626"/>
            <a:lumOff val="1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F3DD9-83EF-4E1B-8B74-961018D46E02}">
      <dsp:nvSpPr>
        <dsp:cNvPr id="0" name=""/>
        <dsp:cNvSpPr/>
      </dsp:nvSpPr>
      <dsp:spPr>
        <a:xfrm>
          <a:off x="3815731" y="2756017"/>
          <a:ext cx="2240889" cy="1256186"/>
        </a:xfrm>
        <a:prstGeom prst="roundRect">
          <a:avLst>
            <a:gd name="adj" fmla="val 16670"/>
          </a:avLst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</a:rPr>
            <a:t>Discrimina-</a:t>
          </a:r>
          <a:r>
            <a:rPr lang="es-MX" sz="2800" kern="1200" dirty="0" err="1">
              <a:solidFill>
                <a:schemeClr val="tx1"/>
              </a:solidFill>
            </a:rPr>
            <a:t>ción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3877064" y="2817350"/>
        <a:ext cx="2118223" cy="1133520"/>
      </dsp:txXfrm>
    </dsp:sp>
    <dsp:sp modelId="{50AB6239-B7F2-400F-95FD-5981D6A3AC68}">
      <dsp:nvSpPr>
        <dsp:cNvPr id="0" name=""/>
        <dsp:cNvSpPr/>
      </dsp:nvSpPr>
      <dsp:spPr>
        <a:xfrm>
          <a:off x="6125525" y="2870727"/>
          <a:ext cx="3416470" cy="1015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>
              <a:solidFill>
                <a:schemeClr val="tx1"/>
              </a:solidFill>
            </a:rPr>
            <a:t>Comportamientos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6125525" y="2870727"/>
        <a:ext cx="3416470" cy="1015305"/>
      </dsp:txXfrm>
    </dsp:sp>
    <dsp:sp modelId="{33405B4F-9A8B-4B74-8BB6-6D8C9B91EEF4}">
      <dsp:nvSpPr>
        <dsp:cNvPr id="0" name=""/>
        <dsp:cNvSpPr/>
      </dsp:nvSpPr>
      <dsp:spPr>
        <a:xfrm>
          <a:off x="4929668" y="4800188"/>
          <a:ext cx="2843600" cy="1256186"/>
        </a:xfrm>
        <a:prstGeom prst="roundRect">
          <a:avLst>
            <a:gd name="adj" fmla="val 1667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>
              <a:solidFill>
                <a:schemeClr val="tx1"/>
              </a:solidFill>
            </a:rPr>
            <a:t>Prácticas discriminatorias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4991001" y="4861521"/>
        <a:ext cx="2720934" cy="1133520"/>
      </dsp:txXfrm>
    </dsp:sp>
    <dsp:sp modelId="{00FDCD4F-7FDE-4CFB-861B-0B76491A2126}">
      <dsp:nvSpPr>
        <dsp:cNvPr id="0" name=""/>
        <dsp:cNvSpPr/>
      </dsp:nvSpPr>
      <dsp:spPr>
        <a:xfrm>
          <a:off x="7982596" y="4412583"/>
          <a:ext cx="2758574" cy="241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>
              <a:solidFill>
                <a:schemeClr val="tx1"/>
              </a:solidFill>
            </a:rPr>
            <a:t>Ámbitos:</a:t>
          </a:r>
          <a:endParaRPr lang="es-MX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>
              <a:solidFill>
                <a:schemeClr val="tx1"/>
              </a:solidFill>
            </a:rPr>
            <a:t>Institucionales</a:t>
          </a:r>
          <a:endParaRPr lang="es-MX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>
              <a:solidFill>
                <a:schemeClr val="tx1"/>
              </a:solidFill>
            </a:rPr>
            <a:t>Informales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7982596" y="4412583"/>
        <a:ext cx="2758574" cy="2414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25065-971A-4770-B5FF-07BBEB947A5D}">
      <dsp:nvSpPr>
        <dsp:cNvPr id="0" name=""/>
        <dsp:cNvSpPr/>
      </dsp:nvSpPr>
      <dsp:spPr>
        <a:xfrm>
          <a:off x="846296" y="0"/>
          <a:ext cx="9591357" cy="54186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6044C-6EA1-454D-8CFD-561A03B14C85}">
      <dsp:nvSpPr>
        <dsp:cNvPr id="0" name=""/>
        <dsp:cNvSpPr/>
      </dsp:nvSpPr>
      <dsp:spPr>
        <a:xfrm>
          <a:off x="5716" y="1625600"/>
          <a:ext cx="3618660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>
              <a:solidFill>
                <a:schemeClr val="tx1"/>
              </a:solidFill>
            </a:rPr>
            <a:t>Pensamientos automáticos</a:t>
          </a:r>
        </a:p>
      </dsp:txBody>
      <dsp:txXfrm>
        <a:off x="111523" y="1731407"/>
        <a:ext cx="3407046" cy="1955852"/>
      </dsp:txXfrm>
    </dsp:sp>
    <dsp:sp modelId="{472343E9-0B5D-47B1-A0EE-8C6B27CFC3CF}">
      <dsp:nvSpPr>
        <dsp:cNvPr id="0" name=""/>
        <dsp:cNvSpPr/>
      </dsp:nvSpPr>
      <dsp:spPr>
        <a:xfrm>
          <a:off x="3832644" y="1625600"/>
          <a:ext cx="3618660" cy="2167466"/>
        </a:xfrm>
        <a:prstGeom prst="roundRect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>
              <a:solidFill>
                <a:schemeClr val="tx1"/>
              </a:solidFill>
            </a:rPr>
            <a:t>Respuesta estereotipada</a:t>
          </a:r>
        </a:p>
      </dsp:txBody>
      <dsp:txXfrm>
        <a:off x="3938451" y="1731407"/>
        <a:ext cx="3407046" cy="1955852"/>
      </dsp:txXfrm>
    </dsp:sp>
    <dsp:sp modelId="{AF1A2268-8A0D-4463-9F37-B6C00A9E56CF}">
      <dsp:nvSpPr>
        <dsp:cNvPr id="0" name=""/>
        <dsp:cNvSpPr/>
      </dsp:nvSpPr>
      <dsp:spPr>
        <a:xfrm>
          <a:off x="7659573" y="1625600"/>
          <a:ext cx="3618660" cy="2167466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>
              <a:solidFill>
                <a:schemeClr val="tx1"/>
              </a:solidFill>
            </a:rPr>
            <a:t>Visión de túnel</a:t>
          </a:r>
        </a:p>
      </dsp:txBody>
      <dsp:txXfrm>
        <a:off x="7765380" y="1731407"/>
        <a:ext cx="3407046" cy="1955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B36CA-34C6-407E-B846-EFA15F320249}">
      <dsp:nvSpPr>
        <dsp:cNvPr id="0" name=""/>
        <dsp:cNvSpPr/>
      </dsp:nvSpPr>
      <dsp:spPr>
        <a:xfrm>
          <a:off x="676352" y="2546"/>
          <a:ext cx="4126199" cy="165047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>
              <a:solidFill>
                <a:schemeClr val="tx1"/>
              </a:solidFill>
            </a:rPr>
            <a:t>Ansiedad</a:t>
          </a:r>
        </a:p>
      </dsp:txBody>
      <dsp:txXfrm>
        <a:off x="1501592" y="2546"/>
        <a:ext cx="2475720" cy="1650479"/>
      </dsp:txXfrm>
    </dsp:sp>
    <dsp:sp modelId="{A1781B3A-AF40-486E-B967-E786C3CAB3AC}">
      <dsp:nvSpPr>
        <dsp:cNvPr id="0" name=""/>
        <dsp:cNvSpPr/>
      </dsp:nvSpPr>
      <dsp:spPr>
        <a:xfrm>
          <a:off x="4266146" y="142837"/>
          <a:ext cx="3424745" cy="136989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Anticipación del futuro</a:t>
          </a:r>
        </a:p>
      </dsp:txBody>
      <dsp:txXfrm>
        <a:off x="4951095" y="142837"/>
        <a:ext cx="2054847" cy="1369898"/>
      </dsp:txXfrm>
    </dsp:sp>
    <dsp:sp modelId="{EF7B6D0A-00AC-4CD3-9033-B9080527AC22}">
      <dsp:nvSpPr>
        <dsp:cNvPr id="0" name=""/>
        <dsp:cNvSpPr/>
      </dsp:nvSpPr>
      <dsp:spPr>
        <a:xfrm>
          <a:off x="7211427" y="142837"/>
          <a:ext cx="3424745" cy="1369898"/>
        </a:xfrm>
        <a:prstGeom prst="chevron">
          <a:avLst/>
        </a:prstGeom>
        <a:solidFill>
          <a:schemeClr val="accent4">
            <a:tint val="40000"/>
            <a:alpha val="90000"/>
            <a:hueOff val="454945"/>
            <a:satOff val="1704"/>
            <a:lumOff val="22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454945"/>
              <a:satOff val="1704"/>
              <a:lumOff val="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Fantasmas del dolor futuro</a:t>
          </a:r>
        </a:p>
      </dsp:txBody>
      <dsp:txXfrm>
        <a:off x="7896376" y="142837"/>
        <a:ext cx="2054847" cy="1369898"/>
      </dsp:txXfrm>
    </dsp:sp>
    <dsp:sp modelId="{80084724-72CC-4CA7-9F02-BD0E443BB129}">
      <dsp:nvSpPr>
        <dsp:cNvPr id="0" name=""/>
        <dsp:cNvSpPr/>
      </dsp:nvSpPr>
      <dsp:spPr>
        <a:xfrm>
          <a:off x="676352" y="1884093"/>
          <a:ext cx="4126199" cy="1650479"/>
        </a:xfrm>
        <a:prstGeom prst="chevron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>
              <a:solidFill>
                <a:schemeClr val="tx1"/>
              </a:solidFill>
            </a:rPr>
            <a:t>Depresión</a:t>
          </a:r>
        </a:p>
      </dsp:txBody>
      <dsp:txXfrm>
        <a:off x="1501592" y="1884093"/>
        <a:ext cx="2475720" cy="1650479"/>
      </dsp:txXfrm>
    </dsp:sp>
    <dsp:sp modelId="{22B44D31-EE50-4E5F-AC39-85B7A06DBD9A}">
      <dsp:nvSpPr>
        <dsp:cNvPr id="0" name=""/>
        <dsp:cNvSpPr/>
      </dsp:nvSpPr>
      <dsp:spPr>
        <a:xfrm>
          <a:off x="4266146" y="2024384"/>
          <a:ext cx="3424745" cy="1369898"/>
        </a:xfrm>
        <a:prstGeom prst="chevron">
          <a:avLst/>
        </a:prstGeom>
        <a:solidFill>
          <a:schemeClr val="accent4">
            <a:tint val="40000"/>
            <a:alpha val="90000"/>
            <a:hueOff val="909890"/>
            <a:satOff val="3409"/>
            <a:lumOff val="44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909890"/>
              <a:satOff val="3409"/>
              <a:lumOff val="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Obsesión por las pérdidas</a:t>
          </a:r>
        </a:p>
      </dsp:txBody>
      <dsp:txXfrm>
        <a:off x="4951095" y="2024384"/>
        <a:ext cx="2054847" cy="1369898"/>
      </dsp:txXfrm>
    </dsp:sp>
    <dsp:sp modelId="{3D828DB0-EC8F-402E-842B-CFD11DBD0A23}">
      <dsp:nvSpPr>
        <dsp:cNvPr id="0" name=""/>
        <dsp:cNvSpPr/>
      </dsp:nvSpPr>
      <dsp:spPr>
        <a:xfrm>
          <a:off x="7211427" y="2024384"/>
          <a:ext cx="3424745" cy="1369898"/>
        </a:xfrm>
        <a:prstGeom prst="chevron">
          <a:avLst/>
        </a:prstGeom>
        <a:solidFill>
          <a:schemeClr val="accent4">
            <a:tint val="40000"/>
            <a:alpha val="90000"/>
            <a:hueOff val="1364835"/>
            <a:satOff val="5113"/>
            <a:lumOff val="66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1364835"/>
              <a:satOff val="5113"/>
              <a:lumOff val="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Sufrimiento todo el tiempo</a:t>
          </a:r>
        </a:p>
      </dsp:txBody>
      <dsp:txXfrm>
        <a:off x="7896376" y="2024384"/>
        <a:ext cx="2054847" cy="1369898"/>
      </dsp:txXfrm>
    </dsp:sp>
    <dsp:sp modelId="{138E7DB8-ED84-4172-AB0D-881DC770A3C0}">
      <dsp:nvSpPr>
        <dsp:cNvPr id="0" name=""/>
        <dsp:cNvSpPr/>
      </dsp:nvSpPr>
      <dsp:spPr>
        <a:xfrm>
          <a:off x="676352" y="3765640"/>
          <a:ext cx="4126199" cy="1650479"/>
        </a:xfrm>
        <a:prstGeom prst="chevron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>
              <a:solidFill>
                <a:schemeClr val="tx1"/>
              </a:solidFill>
            </a:rPr>
            <a:t>Cólera</a:t>
          </a:r>
        </a:p>
      </dsp:txBody>
      <dsp:txXfrm>
        <a:off x="1501592" y="3765640"/>
        <a:ext cx="2475720" cy="1650479"/>
      </dsp:txXfrm>
    </dsp:sp>
    <dsp:sp modelId="{16E733D4-8CBE-4950-84CF-C02D6C04E7BD}">
      <dsp:nvSpPr>
        <dsp:cNvPr id="0" name=""/>
        <dsp:cNvSpPr/>
      </dsp:nvSpPr>
      <dsp:spPr>
        <a:xfrm>
          <a:off x="4266146" y="3905931"/>
          <a:ext cx="3424745" cy="1369898"/>
        </a:xfrm>
        <a:prstGeom prst="chevron">
          <a:avLst/>
        </a:prstGeom>
        <a:solidFill>
          <a:schemeClr val="accent4">
            <a:tint val="40000"/>
            <a:alpha val="90000"/>
            <a:hueOff val="1819781"/>
            <a:satOff val="6818"/>
            <a:lumOff val="88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1819781"/>
              <a:satOff val="6818"/>
              <a:lumOff val="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Preocupación permanente</a:t>
          </a:r>
        </a:p>
      </dsp:txBody>
      <dsp:txXfrm>
        <a:off x="4951095" y="3905931"/>
        <a:ext cx="2054847" cy="1369898"/>
      </dsp:txXfrm>
    </dsp:sp>
    <dsp:sp modelId="{AFCBEE97-CD5E-482D-B006-8B5C69325EC2}">
      <dsp:nvSpPr>
        <dsp:cNvPr id="0" name=""/>
        <dsp:cNvSpPr/>
      </dsp:nvSpPr>
      <dsp:spPr>
        <a:xfrm>
          <a:off x="7211427" y="3905931"/>
          <a:ext cx="3424745" cy="1369898"/>
        </a:xfrm>
        <a:prstGeom prst="chevron">
          <a:avLst/>
        </a:prstGeom>
        <a:solidFill>
          <a:schemeClr val="accent4">
            <a:tint val="40000"/>
            <a:alpha val="90000"/>
            <a:hueOff val="2274726"/>
            <a:satOff val="8522"/>
            <a:lumOff val="110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2274726"/>
              <a:satOff val="8522"/>
              <a:lumOff val="1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Conducta inaceptable y maliciosa</a:t>
          </a:r>
        </a:p>
      </dsp:txBody>
      <dsp:txXfrm>
        <a:off x="7896376" y="3905931"/>
        <a:ext cx="2054847" cy="1369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6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73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99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1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2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82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3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71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7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324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A0BEA8-F7C1-4018-9440-C2754236A536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BE58C1-1F77-451E-B69B-7FDC6D6B065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uUGEKmumL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41" y="850006"/>
            <a:ext cx="10413861" cy="53447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7B5780-5B87-408E-8617-D85E412CF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40" b="10162"/>
          <a:stretch/>
        </p:blipFill>
        <p:spPr>
          <a:xfrm>
            <a:off x="8669898" y="157685"/>
            <a:ext cx="552450" cy="420559"/>
          </a:xfrm>
          <a:prstGeom prst="rect">
            <a:avLst/>
          </a:prstGeom>
        </p:spPr>
      </p:pic>
      <p:pic>
        <p:nvPicPr>
          <p:cNvPr id="6" name="Picture 2" descr="Resultado de imagen para logo gobierno de coahuila">
            <a:extLst>
              <a:ext uri="{FF2B5EF4-FFF2-40B4-BE49-F238E27FC236}">
                <a16:creationId xmlns:a16="http://schemas.microsoft.com/office/drawing/2014/main" id="{A9E97319-143A-4ED7-851D-7FC8B6BC8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/>
          <a:stretch/>
        </p:blipFill>
        <p:spPr bwMode="auto">
          <a:xfrm>
            <a:off x="2012938" y="69861"/>
            <a:ext cx="2701285" cy="7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n relacionada">
            <a:extLst>
              <a:ext uri="{FF2B5EF4-FFF2-40B4-BE49-F238E27FC236}">
                <a16:creationId xmlns:a16="http://schemas.microsoft.com/office/drawing/2014/main" id="{6F891C92-1E6B-493B-8AA4-76C3434EC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2" t="35927" b="35875"/>
          <a:stretch/>
        </p:blipFill>
        <p:spPr bwMode="auto">
          <a:xfrm>
            <a:off x="5194461" y="197284"/>
            <a:ext cx="1125245" cy="4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239A9124-8438-44C0-AEC4-D925706E0F25}"/>
              </a:ext>
            </a:extLst>
          </p:cNvPr>
          <p:cNvGrpSpPr/>
          <p:nvPr/>
        </p:nvGrpSpPr>
        <p:grpSpPr>
          <a:xfrm>
            <a:off x="7163908" y="106354"/>
            <a:ext cx="1135068" cy="523220"/>
            <a:chOff x="6147512" y="123944"/>
            <a:chExt cx="1135068" cy="52322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624F3DF-7D61-434E-BFBA-2D711CB3D7B3}"/>
                </a:ext>
              </a:extLst>
            </p:cNvPr>
            <p:cNvSpPr/>
            <p:nvPr/>
          </p:nvSpPr>
          <p:spPr>
            <a:xfrm>
              <a:off x="6147512" y="123944"/>
              <a:ext cx="107593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0"/>
                  <a:solidFill>
                    <a:srgbClr val="8C2845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PNCE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95C3C83-C48B-4237-B101-7CCDE310919B}"/>
                </a:ext>
              </a:extLst>
            </p:cNvPr>
            <p:cNvSpPr/>
            <p:nvPr/>
          </p:nvSpPr>
          <p:spPr>
            <a:xfrm>
              <a:off x="6217865" y="493276"/>
              <a:ext cx="1064715" cy="1538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" dirty="0">
                  <a:ln w="0"/>
                  <a:solidFill>
                    <a:srgbClr val="BE9E66"/>
                  </a:solidFill>
                </a:rPr>
                <a:t>Programa Nacional de Convivencia Escolar</a:t>
              </a:r>
              <a:endParaRPr lang="es-ES" sz="400" b="0" cap="none" spc="0" dirty="0">
                <a:ln w="0"/>
                <a:solidFill>
                  <a:srgbClr val="BE9E66"/>
                </a:solidFill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3B5EC812-B19A-4483-AC66-BA5A5E628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24" y="69861"/>
            <a:ext cx="1128628" cy="5184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D877E82-86D9-4BA8-AFD8-93F1230DF2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90" y="5740126"/>
            <a:ext cx="4969620" cy="6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4825C-0033-4CAF-B8B2-E3FE07CB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s-MX" dirty="0"/>
              <a:t>Factores de resiliencia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6BFED-4B4F-4865-A77E-0A9C4D75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019176"/>
            <a:ext cx="11391899" cy="5473698"/>
          </a:xfrm>
        </p:spPr>
        <p:txBody>
          <a:bodyPr>
            <a:noAutofit/>
          </a:bodyPr>
          <a:lstStyle/>
          <a:p>
            <a:r>
              <a:rPr lang="es-MX" sz="4400" dirty="0"/>
              <a:t>YO TENGO </a:t>
            </a:r>
            <a:r>
              <a:rPr lang="es-MX" sz="3200" dirty="0"/>
              <a:t>(apoyo)</a:t>
            </a:r>
          </a:p>
          <a:p>
            <a:endParaRPr lang="es-MX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4000" dirty="0"/>
              <a:t>Personas del entorno en quienes confío y que me quieren incondicionalmente.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000" dirty="0"/>
              <a:t>Personas que me ponen límites para que aprenda a evitar los peligros o problemas.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000" dirty="0"/>
              <a:t>Personas que me muestran por medio de su conducta la manera correcta de proceder. </a:t>
            </a:r>
          </a:p>
        </p:txBody>
      </p:sp>
    </p:spTree>
    <p:extLst>
      <p:ext uri="{BB962C8B-B14F-4D97-AF65-F5344CB8AC3E}">
        <p14:creationId xmlns:p14="http://schemas.microsoft.com/office/powerpoint/2010/main" val="118028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4825C-0033-4CAF-B8B2-E3FE07CB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s-MX" dirty="0"/>
              <a:t>Factores de resiliencia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6BFED-4B4F-4865-A77E-0A9C4D75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019176"/>
            <a:ext cx="11391899" cy="5473698"/>
          </a:xfrm>
        </p:spPr>
        <p:txBody>
          <a:bodyPr>
            <a:noAutofit/>
          </a:bodyPr>
          <a:lstStyle/>
          <a:p>
            <a:r>
              <a:rPr lang="es-MX" sz="4400" dirty="0"/>
              <a:t>YO TENGO </a:t>
            </a:r>
            <a:r>
              <a:rPr lang="es-MX" sz="3200" dirty="0"/>
              <a:t>(apoyo)</a:t>
            </a:r>
          </a:p>
          <a:p>
            <a:endParaRPr lang="es-MX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4400" dirty="0"/>
              <a:t>Personas que quieren que aprenda a desenvolverme solo.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dirty="0"/>
              <a:t>Personas que me ayudan cuando estoy enfermo o en peligro o cuando necesito aprender. </a:t>
            </a:r>
          </a:p>
        </p:txBody>
      </p:sp>
    </p:spTree>
    <p:extLst>
      <p:ext uri="{BB962C8B-B14F-4D97-AF65-F5344CB8AC3E}">
        <p14:creationId xmlns:p14="http://schemas.microsoft.com/office/powerpoint/2010/main" val="306182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4825C-0033-4CAF-B8B2-E3FE07CB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s-MX" dirty="0"/>
              <a:t>Factores de resiliencia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6BFED-4B4F-4865-A77E-0A9C4D75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019176"/>
            <a:ext cx="11391899" cy="5473698"/>
          </a:xfrm>
        </p:spPr>
        <p:txBody>
          <a:bodyPr>
            <a:noAutofit/>
          </a:bodyPr>
          <a:lstStyle/>
          <a:p>
            <a:r>
              <a:rPr lang="es-MX" sz="4400" dirty="0"/>
              <a:t>YO PUEDO </a:t>
            </a:r>
            <a:r>
              <a:rPr lang="es-MX" sz="3200" dirty="0"/>
              <a:t>(desarrollo de habilidades e interacciones)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4400" dirty="0"/>
              <a:t>Hablar sobre cosas que me asustan o me inquietan.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dirty="0"/>
              <a:t>Buscar la manera de resolver los problemas.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dirty="0"/>
              <a:t>Controlarme cuando tengo ganas de hacer algo peligroso o que no está bien.</a:t>
            </a:r>
          </a:p>
          <a:p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11431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4825C-0033-4CAF-B8B2-E3FE07CB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s-MX" dirty="0"/>
              <a:t>Factores de resiliencia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6BFED-4B4F-4865-A77E-0A9C4D75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019176"/>
            <a:ext cx="11391899" cy="5473698"/>
          </a:xfrm>
        </p:spPr>
        <p:txBody>
          <a:bodyPr>
            <a:noAutofit/>
          </a:bodyPr>
          <a:lstStyle/>
          <a:p>
            <a:r>
              <a:rPr lang="es-MX" sz="4400" dirty="0"/>
              <a:t>YO PUEDO </a:t>
            </a:r>
            <a:r>
              <a:rPr lang="es-MX" sz="3200" dirty="0"/>
              <a:t>(desarrollo de habilidades e interacciones)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dirty="0"/>
              <a:t>Buscar el momento apropiado para hablar con alguien o actuar.</a:t>
            </a:r>
          </a:p>
          <a:p>
            <a:pPr marL="0" indent="0">
              <a:buNone/>
            </a:pPr>
            <a:endParaRPr lang="es-MX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4400" dirty="0"/>
              <a:t>Encontrar alguien que me ayude cuando lo necesito. </a:t>
            </a:r>
          </a:p>
        </p:txBody>
      </p:sp>
    </p:spTree>
    <p:extLst>
      <p:ext uri="{BB962C8B-B14F-4D97-AF65-F5344CB8AC3E}">
        <p14:creationId xmlns:p14="http://schemas.microsoft.com/office/powerpoint/2010/main" val="277429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4F0B340-56DB-4B26-BFAE-36F14DB99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19424"/>
              </p:ext>
            </p:extLst>
          </p:nvPr>
        </p:nvGraphicFramePr>
        <p:xfrm>
          <a:off x="76200" y="1"/>
          <a:ext cx="1186814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76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99435-62D9-4E52-8067-9318240D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Pensamientos automáticos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19F99B-BB3F-44A2-A309-36A79D3C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970895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3000" dirty="0"/>
              <a:t>Son mensajes específicos, discretos (me los digo a mí misma/o)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000" dirty="0"/>
              <a:t>Parecen “taquigrafiados”, como palabras sueltas con las que inventamos sentido (sin bases): coronavirus... contacto… muerte…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000" dirty="0"/>
              <a:t>Aunque sean irracionales, los creemos y los tomamos como una verdad: “todo me pasa a mí”, “siempre me toca lo peor de todo”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000" dirty="0"/>
              <a:t>Se viven como “espontáneos”, aparecen “de repente”, determinan </a:t>
            </a:r>
            <a:r>
              <a:rPr lang="es-MX" sz="3000" b="1" dirty="0">
                <a:solidFill>
                  <a:schemeClr val="tx1"/>
                </a:solidFill>
              </a:rPr>
              <a:t>estereotipos o juicios </a:t>
            </a:r>
            <a:r>
              <a:rPr lang="es-MX" sz="3000" dirty="0"/>
              <a:t>que se toman como verdaderos.</a:t>
            </a:r>
          </a:p>
        </p:txBody>
      </p:sp>
    </p:spTree>
    <p:extLst>
      <p:ext uri="{BB962C8B-B14F-4D97-AF65-F5344CB8AC3E}">
        <p14:creationId xmlns:p14="http://schemas.microsoft.com/office/powerpoint/2010/main" val="119897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99435-62D9-4E52-8067-9318240D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Pensamientos automáticos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19F99B-BB3F-44A2-A309-36A79D3C5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3000" dirty="0"/>
              <a:t>Suelen expresarse como “tendría que”, “debería ser”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000" dirty="0"/>
              <a:t>Tienden a “dramatizar”, a exagerar ¿cuál es la tragedia?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000" dirty="0"/>
              <a:t>Dependen de la idiosincrasia, el modo de ser de alguien o un colectivo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000" dirty="0"/>
              <a:t>Son difíciles de desviar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3000" dirty="0"/>
              <a:t>Son </a:t>
            </a:r>
            <a:r>
              <a:rPr lang="es-MX" sz="3000" b="1" dirty="0"/>
              <a:t>APRENDIDOS</a:t>
            </a:r>
          </a:p>
        </p:txBody>
      </p:sp>
    </p:spTree>
    <p:extLst>
      <p:ext uri="{BB962C8B-B14F-4D97-AF65-F5344CB8AC3E}">
        <p14:creationId xmlns:p14="http://schemas.microsoft.com/office/powerpoint/2010/main" val="297585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7CD5AC7-28A8-4FBB-A0CB-8EFBF49AA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543973"/>
              </p:ext>
            </p:extLst>
          </p:nvPr>
        </p:nvGraphicFramePr>
        <p:xfrm>
          <a:off x="584200" y="567266"/>
          <a:ext cx="112839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69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55722-410B-4B5E-8C5A-2116A14B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0" y="286604"/>
            <a:ext cx="10058400" cy="656798"/>
          </a:xfrm>
        </p:spPr>
        <p:txBody>
          <a:bodyPr>
            <a:normAutofit fontScale="90000"/>
          </a:bodyPr>
          <a:lstStyle/>
          <a:p>
            <a:r>
              <a:rPr lang="es-MX" dirty="0"/>
              <a:t>Ejemplos de visón de túnel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6C9E31D-8DE6-4469-9944-C0079F38E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38141"/>
              </p:ext>
            </p:extLst>
          </p:nvPr>
        </p:nvGraphicFramePr>
        <p:xfrm>
          <a:off x="546099" y="943402"/>
          <a:ext cx="113125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3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59276-20CD-473F-94AC-4A7CBB97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¡Rompe los estereotipos!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26B45-D8FC-4661-84CF-423BF80A7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Un lunes cualquiera.</a:t>
            </a:r>
          </a:p>
          <a:p>
            <a:r>
              <a:rPr lang="es-MX" sz="3600" dirty="0"/>
              <a:t>Dir. Emilio Aguilar</a:t>
            </a:r>
          </a:p>
          <a:p>
            <a:r>
              <a:rPr lang="es-MX" sz="3600" dirty="0"/>
              <a:t>Ganador de la convocatoria Stella Artois-Festival Internacional de Cine de Morelia 2019</a:t>
            </a:r>
          </a:p>
          <a:p>
            <a:r>
              <a:rPr lang="es-MX" sz="3600" dirty="0">
                <a:hlinkClick r:id="rId2"/>
              </a:rPr>
              <a:t>https://www.youtube.com/watch?v=buUGEKmumLc</a:t>
            </a:r>
            <a:r>
              <a:rPr lang="es-MX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52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7B5780-5B87-408E-8617-D85E412CF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0" b="10162"/>
          <a:stretch/>
        </p:blipFill>
        <p:spPr>
          <a:xfrm>
            <a:off x="8669898" y="157685"/>
            <a:ext cx="552450" cy="420559"/>
          </a:xfrm>
          <a:prstGeom prst="rect">
            <a:avLst/>
          </a:prstGeom>
        </p:spPr>
      </p:pic>
      <p:pic>
        <p:nvPicPr>
          <p:cNvPr id="6" name="Picture 2" descr="Resultado de imagen para logo gobierno de coahuila">
            <a:extLst>
              <a:ext uri="{FF2B5EF4-FFF2-40B4-BE49-F238E27FC236}">
                <a16:creationId xmlns:a16="http://schemas.microsoft.com/office/drawing/2014/main" id="{A9E97319-143A-4ED7-851D-7FC8B6BC8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/>
          <a:stretch/>
        </p:blipFill>
        <p:spPr bwMode="auto">
          <a:xfrm>
            <a:off x="2012938" y="69861"/>
            <a:ext cx="2701285" cy="7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n relacionada">
            <a:extLst>
              <a:ext uri="{FF2B5EF4-FFF2-40B4-BE49-F238E27FC236}">
                <a16:creationId xmlns:a16="http://schemas.microsoft.com/office/drawing/2014/main" id="{6F891C92-1E6B-493B-8AA4-76C3434EC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2" t="35927" b="35875"/>
          <a:stretch/>
        </p:blipFill>
        <p:spPr bwMode="auto">
          <a:xfrm>
            <a:off x="5194461" y="197284"/>
            <a:ext cx="1125245" cy="4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239A9124-8438-44C0-AEC4-D925706E0F25}"/>
              </a:ext>
            </a:extLst>
          </p:cNvPr>
          <p:cNvGrpSpPr/>
          <p:nvPr/>
        </p:nvGrpSpPr>
        <p:grpSpPr>
          <a:xfrm>
            <a:off x="7163908" y="106354"/>
            <a:ext cx="1135068" cy="523220"/>
            <a:chOff x="6147512" y="123944"/>
            <a:chExt cx="1135068" cy="52322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624F3DF-7D61-434E-BFBA-2D711CB3D7B3}"/>
                </a:ext>
              </a:extLst>
            </p:cNvPr>
            <p:cNvSpPr/>
            <p:nvPr/>
          </p:nvSpPr>
          <p:spPr>
            <a:xfrm>
              <a:off x="6147512" y="123944"/>
              <a:ext cx="107593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0"/>
                  <a:solidFill>
                    <a:srgbClr val="8C2845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PNCE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95C3C83-C48B-4237-B101-7CCDE310919B}"/>
                </a:ext>
              </a:extLst>
            </p:cNvPr>
            <p:cNvSpPr/>
            <p:nvPr/>
          </p:nvSpPr>
          <p:spPr>
            <a:xfrm>
              <a:off x="6217865" y="493276"/>
              <a:ext cx="1064715" cy="1538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" dirty="0">
                  <a:ln w="0"/>
                  <a:solidFill>
                    <a:srgbClr val="BE9E66"/>
                  </a:solidFill>
                </a:rPr>
                <a:t>Programa Nacional de Convivencia Escolar</a:t>
              </a:r>
              <a:endParaRPr lang="es-ES" sz="400" b="0" cap="none" spc="0" dirty="0">
                <a:ln w="0"/>
                <a:solidFill>
                  <a:srgbClr val="BE9E66"/>
                </a:solidFill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3B5EC812-B19A-4483-AC66-BA5A5E628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24" y="69861"/>
            <a:ext cx="1128628" cy="5184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D877E82-86D9-4BA8-AFD8-93F1230DF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63" y="5778731"/>
            <a:ext cx="4969620" cy="642188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7E463AC-3FD6-482C-AC6F-471B2A38746E}"/>
              </a:ext>
            </a:extLst>
          </p:cNvPr>
          <p:cNvSpPr txBox="1">
            <a:spLocks/>
          </p:cNvSpPr>
          <p:nvPr/>
        </p:nvSpPr>
        <p:spPr>
          <a:xfrm>
            <a:off x="666750" y="1819275"/>
            <a:ext cx="11087100" cy="246348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3200"/>
            </a:br>
            <a:r>
              <a:rPr lang="es-MX" sz="7300"/>
              <a:t>PROMOTORES POR LA PAZ</a:t>
            </a:r>
            <a:br>
              <a:rPr lang="es-MX"/>
            </a:br>
            <a:br>
              <a:rPr lang="es-MX" sz="3200"/>
            </a:br>
            <a:r>
              <a:rPr lang="es-MX" sz="4000"/>
              <a:t>Generación de ambientes de convivencia:</a:t>
            </a:r>
            <a:br>
              <a:rPr lang="es-MX" sz="4000"/>
            </a:br>
            <a:r>
              <a:rPr lang="es-MX" sz="4000"/>
              <a:t>Desarrollo de experiencias exitosas</a:t>
            </a:r>
            <a:endParaRPr lang="es-MX" sz="4000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6978A922-8D52-4F68-9BE3-AF920F523865}"/>
              </a:ext>
            </a:extLst>
          </p:cNvPr>
          <p:cNvSpPr txBox="1">
            <a:spLocks/>
          </p:cNvSpPr>
          <p:nvPr/>
        </p:nvSpPr>
        <p:spPr>
          <a:xfrm>
            <a:off x="841099" y="4532300"/>
            <a:ext cx="10191749" cy="1522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/>
              <a:t>Mtro. Antonio Lojero Ruaro</a:t>
            </a:r>
          </a:p>
          <a:p>
            <a:r>
              <a:rPr lang="es-MX"/>
              <a:t>Coahuila, Noviembre de 2020</a:t>
            </a:r>
          </a:p>
          <a:p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6252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8AFB7F-F825-4582-9A47-6436EF8BF380}"/>
              </a:ext>
            </a:extLst>
          </p:cNvPr>
          <p:cNvSpPr txBox="1"/>
          <p:nvPr/>
        </p:nvSpPr>
        <p:spPr>
          <a:xfrm>
            <a:off x="3879242" y="2192341"/>
            <a:ext cx="30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/>
              <a:t>¡ GRACIAS!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B097AD-9121-4F04-87EE-81F9AEC8687B}"/>
              </a:ext>
            </a:extLst>
          </p:cNvPr>
          <p:cNvSpPr txBox="1"/>
          <p:nvPr/>
        </p:nvSpPr>
        <p:spPr>
          <a:xfrm>
            <a:off x="830333" y="3429000"/>
            <a:ext cx="9991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Mtro. Antonio Lojero Ruaro</a:t>
            </a:r>
          </a:p>
          <a:p>
            <a:endParaRPr lang="es-MX" sz="4000" dirty="0"/>
          </a:p>
          <a:p>
            <a:r>
              <a:rPr lang="es-MX" sz="4000" dirty="0"/>
              <a:t>www.alternativasdedivulgacion.org.mx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10F029-FD72-4FDF-B3F1-2D6A5EA41A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7" b="56482"/>
          <a:stretch/>
        </p:blipFill>
        <p:spPr bwMode="auto">
          <a:xfrm>
            <a:off x="0" y="0"/>
            <a:ext cx="2171701" cy="1483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493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591728" y="1172169"/>
            <a:ext cx="6180114" cy="4753795"/>
          </a:xfrm>
          <a:prstGeom prst="cub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tx1"/>
                </a:solidFill>
              </a:rPr>
              <a:t>Violencia directa</a:t>
            </a:r>
          </a:p>
          <a:p>
            <a:pPr algn="ctr"/>
            <a:r>
              <a:rPr lang="es-ES_tradnl" sz="4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sz="4000" dirty="0">
                <a:solidFill>
                  <a:schemeClr val="tx1"/>
                </a:solidFill>
              </a:rPr>
              <a:t>Violencia estructural</a:t>
            </a:r>
          </a:p>
          <a:p>
            <a:pPr algn="ctr"/>
            <a:endParaRPr lang="es-ES_tradnl" sz="4000" dirty="0">
              <a:solidFill>
                <a:schemeClr val="tx1"/>
              </a:solidFill>
            </a:endParaRPr>
          </a:p>
          <a:p>
            <a:pPr algn="ctr"/>
            <a:r>
              <a:rPr lang="es-ES_tradnl" sz="4000" dirty="0">
                <a:solidFill>
                  <a:schemeClr val="tx1"/>
                </a:solidFill>
              </a:rPr>
              <a:t>Violencia cultural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9812" y="519491"/>
            <a:ext cx="4918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/>
              <a:t>Cultura de paz 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89716" y="3667278"/>
            <a:ext cx="380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/>
              <a:t>Cultura de paz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455269" y="2595100"/>
            <a:ext cx="3575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Habilidades </a:t>
            </a:r>
          </a:p>
          <a:p>
            <a:r>
              <a:rPr lang="es-ES_tradnl" sz="3600" dirty="0"/>
              <a:t>socioemocionales </a:t>
            </a:r>
          </a:p>
        </p:txBody>
      </p:sp>
    </p:spTree>
    <p:extLst>
      <p:ext uri="{BB962C8B-B14F-4D97-AF65-F5344CB8AC3E}">
        <p14:creationId xmlns:p14="http://schemas.microsoft.com/office/powerpoint/2010/main" val="108817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3933"/>
            <a:ext cx="11344275" cy="62759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Tipos de violencia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157E87E-DDF0-43B6-8770-B59D127E5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88629"/>
              </p:ext>
            </p:extLst>
          </p:nvPr>
        </p:nvGraphicFramePr>
        <p:xfrm>
          <a:off x="1009650" y="457977"/>
          <a:ext cx="10086974" cy="479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AB174FB-214B-4041-B0B5-96BB2633CD3F}"/>
              </a:ext>
            </a:extLst>
          </p:cNvPr>
          <p:cNvSpPr/>
          <p:nvPr/>
        </p:nvSpPr>
        <p:spPr>
          <a:xfrm>
            <a:off x="0" y="5250122"/>
            <a:ext cx="12191999" cy="11499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</a:rPr>
              <a:t>Violencia cultural</a:t>
            </a:r>
          </a:p>
          <a:p>
            <a:pPr algn="ctr"/>
            <a:r>
              <a:rPr lang="es-MX" sz="2800" dirty="0">
                <a:solidFill>
                  <a:schemeClr val="tx1"/>
                </a:solidFill>
              </a:rPr>
              <a:t>La esfera simbólica de nuestra existencia: las ideologías, las religiones, el lenguaje, entre otros.</a:t>
            </a:r>
          </a:p>
        </p:txBody>
      </p:sp>
    </p:spTree>
    <p:extLst>
      <p:ext uri="{BB962C8B-B14F-4D97-AF65-F5344CB8AC3E}">
        <p14:creationId xmlns:p14="http://schemas.microsoft.com/office/powerpoint/2010/main" val="40448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3933"/>
            <a:ext cx="11344275" cy="62759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Distintas concepciones de la Paz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157E87E-DDF0-43B6-8770-B59D127E5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774661"/>
              </p:ext>
            </p:extLst>
          </p:nvPr>
        </p:nvGraphicFramePr>
        <p:xfrm>
          <a:off x="838395" y="771525"/>
          <a:ext cx="10972605" cy="549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38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EC5B26-0D0F-4161-BD72-4D38787D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21" y="421478"/>
            <a:ext cx="3980953" cy="823912"/>
          </a:xfrm>
        </p:spPr>
        <p:txBody>
          <a:bodyPr>
            <a:normAutofit/>
          </a:bodyPr>
          <a:lstStyle/>
          <a:p>
            <a:r>
              <a:rPr lang="es-MX" sz="3200" b="0" dirty="0"/>
              <a:t>Galtung (1993)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5539F1-EC03-4967-88FB-45D5E258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3274" y="353349"/>
            <a:ext cx="7506233" cy="12464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4000" b="1" dirty="0"/>
              <a:t>Paz= </a:t>
            </a:r>
            <a:r>
              <a:rPr lang="es-MX" sz="4000" b="1" dirty="0" err="1"/>
              <a:t>Empatía+No</a:t>
            </a:r>
            <a:r>
              <a:rPr lang="es-MX" sz="4000" b="1" dirty="0"/>
              <a:t> </a:t>
            </a:r>
            <a:r>
              <a:rPr lang="es-MX" sz="4000" b="1" dirty="0" err="1"/>
              <a:t>violencia+Creatividad</a:t>
            </a:r>
            <a:endParaRPr lang="es-MX" sz="4000" b="1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C180B0-C562-46DA-9C6E-C65AE7143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5063" y="2144996"/>
            <a:ext cx="3819372" cy="823912"/>
          </a:xfrm>
        </p:spPr>
        <p:txBody>
          <a:bodyPr>
            <a:normAutofit/>
          </a:bodyPr>
          <a:lstStyle/>
          <a:p>
            <a:r>
              <a:rPr lang="es-MX" sz="3200" b="0" dirty="0"/>
              <a:t>Galtung (2014)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1C9CD8-3509-4DB4-A1A9-4FA1AE606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36414" y="2144996"/>
            <a:ext cx="7039955" cy="16459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sz="4700" b="1" dirty="0"/>
              <a:t>Paz =   </a:t>
            </a:r>
            <a:r>
              <a:rPr lang="es-MX" sz="4700" b="1" u="sng" dirty="0"/>
              <a:t>Armonía x Equidad</a:t>
            </a:r>
          </a:p>
          <a:p>
            <a:pPr marL="0" indent="0">
              <a:buNone/>
            </a:pPr>
            <a:r>
              <a:rPr lang="es-MX" sz="4700" b="1" dirty="0"/>
              <a:t>             Conflicto x Trauma</a:t>
            </a:r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E1DC2B33-9DCC-428A-BC2D-F0610C247D4A}"/>
              </a:ext>
            </a:extLst>
          </p:cNvPr>
          <p:cNvSpPr txBox="1">
            <a:spLocks/>
          </p:cNvSpPr>
          <p:nvPr/>
        </p:nvSpPr>
        <p:spPr>
          <a:xfrm>
            <a:off x="432021" y="3881429"/>
            <a:ext cx="3193774" cy="1089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0" dirty="0"/>
              <a:t>Jiménez Bautista (2016)</a:t>
            </a: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5F1853BF-F0DD-4159-A8EA-2C5F6E20D44F}"/>
              </a:ext>
            </a:extLst>
          </p:cNvPr>
          <p:cNvSpPr txBox="1">
            <a:spLocks/>
          </p:cNvSpPr>
          <p:nvPr/>
        </p:nvSpPr>
        <p:spPr>
          <a:xfrm>
            <a:off x="2121408" y="4721326"/>
            <a:ext cx="10070592" cy="199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4700" b="1" dirty="0"/>
              <a:t>Paz =   </a:t>
            </a:r>
            <a:r>
              <a:rPr lang="es-MX" sz="4700" b="1" u="sng" dirty="0"/>
              <a:t>Vulnerabilidad x Sostenibilidad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4700" b="1" dirty="0"/>
              <a:t>             Conflicto x Resiliencia</a:t>
            </a:r>
          </a:p>
        </p:txBody>
      </p:sp>
    </p:spTree>
    <p:extLst>
      <p:ext uri="{BB962C8B-B14F-4D97-AF65-F5344CB8AC3E}">
        <p14:creationId xmlns:p14="http://schemas.microsoft.com/office/powerpoint/2010/main" val="9366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51BFD-B978-45D2-99E6-1E8E57FE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FACTORES DE RESILIENCIA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F19D8A-DB06-4B38-9E18-344B0128E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4400" dirty="0"/>
              <a:t>YO SOY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4400" dirty="0"/>
              <a:t>YO ESTOY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4400" dirty="0"/>
              <a:t>YO TENGO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4400" dirty="0"/>
              <a:t>YO PUEDO</a:t>
            </a:r>
          </a:p>
          <a:p>
            <a:pPr marL="0" indent="0" algn="r">
              <a:buNone/>
            </a:pPr>
            <a:r>
              <a:rPr lang="es-MX" sz="2600" dirty="0"/>
              <a:t>Edith Henderson </a:t>
            </a:r>
            <a:r>
              <a:rPr lang="es-MX" sz="2600" dirty="0" err="1"/>
              <a:t>Grotberg</a:t>
            </a:r>
            <a:r>
              <a:rPr lang="es-MX" sz="2600" dirty="0"/>
              <a:t>,</a:t>
            </a:r>
          </a:p>
          <a:p>
            <a:pPr marL="0" indent="0" algn="r">
              <a:buNone/>
            </a:pPr>
            <a:r>
              <a:rPr lang="es-MX" sz="2600" dirty="0"/>
              <a:t>"Resiliencia, descubriendo las propias fortalezas", Paidós 2003</a:t>
            </a:r>
          </a:p>
        </p:txBody>
      </p:sp>
    </p:spTree>
    <p:extLst>
      <p:ext uri="{BB962C8B-B14F-4D97-AF65-F5344CB8AC3E}">
        <p14:creationId xmlns:p14="http://schemas.microsoft.com/office/powerpoint/2010/main" val="285409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4825C-0033-4CAF-B8B2-E3FE07CB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s-MX" dirty="0"/>
              <a:t>Factores de resiliencia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6BFED-4B4F-4865-A77E-0A9C4D75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176"/>
            <a:ext cx="10515600" cy="5019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400" dirty="0"/>
              <a:t>YO SOY </a:t>
            </a:r>
            <a:r>
              <a:rPr lang="es-MX" sz="3200" dirty="0"/>
              <a:t>(identidad, fortaleza intrapsíquica)</a:t>
            </a:r>
          </a:p>
          <a:p>
            <a:pPr marL="0" indent="0">
              <a:buNone/>
            </a:pPr>
            <a:endParaRPr lang="es-MX" sz="4000" dirty="0"/>
          </a:p>
          <a:p>
            <a:pPr marL="0" indent="0">
              <a:buNone/>
            </a:pPr>
            <a:r>
              <a:rPr lang="es-MX" sz="4000" dirty="0"/>
              <a:t>• Una persona por la que otros sienten aprecio y cariño.</a:t>
            </a:r>
          </a:p>
          <a:p>
            <a:pPr marL="0" indent="0">
              <a:buNone/>
            </a:pPr>
            <a:r>
              <a:rPr lang="es-MX" sz="4000" dirty="0"/>
              <a:t>• Feliz cuando hago algo bueno para los demás y les demuestro mi afecto.</a:t>
            </a:r>
          </a:p>
          <a:p>
            <a:pPr marL="0" indent="0">
              <a:buNone/>
            </a:pPr>
            <a:r>
              <a:rPr lang="es-MX" sz="4000" dirty="0"/>
              <a:t>• Respetuosa/o de mí mismo y del prójimo. </a:t>
            </a:r>
          </a:p>
        </p:txBody>
      </p:sp>
    </p:spTree>
    <p:extLst>
      <p:ext uri="{BB962C8B-B14F-4D97-AF65-F5344CB8AC3E}">
        <p14:creationId xmlns:p14="http://schemas.microsoft.com/office/powerpoint/2010/main" val="93513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4825C-0033-4CAF-B8B2-E3FE07CB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s-MX" dirty="0"/>
              <a:t>Factores de resiliencia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6BFED-4B4F-4865-A77E-0A9C4D75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176"/>
            <a:ext cx="10515600" cy="5019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400" dirty="0"/>
              <a:t>YO ESTOY </a:t>
            </a:r>
            <a:r>
              <a:rPr lang="es-MX" sz="3200" dirty="0"/>
              <a:t>(fortaleza intrapsíquica)</a:t>
            </a:r>
          </a:p>
          <a:p>
            <a:pPr marL="0" indent="0">
              <a:buNone/>
            </a:pPr>
            <a:endParaRPr lang="es-MX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4000" dirty="0"/>
              <a:t>Dispuesta/o a responsabilizarme de mis actos.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000" dirty="0"/>
              <a:t>Segura/o de que todo saldrá bien. </a:t>
            </a:r>
          </a:p>
        </p:txBody>
      </p:sp>
    </p:spTree>
    <p:extLst>
      <p:ext uri="{BB962C8B-B14F-4D97-AF65-F5344CB8AC3E}">
        <p14:creationId xmlns:p14="http://schemas.microsoft.com/office/powerpoint/2010/main" val="10302045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880</TotalTime>
  <Words>688</Words>
  <Application>Microsoft Office PowerPoint</Application>
  <PresentationFormat>Panorámica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Wingdings</vt:lpstr>
      <vt:lpstr>Retrospección</vt:lpstr>
      <vt:lpstr>Presentación de PowerPoint</vt:lpstr>
      <vt:lpstr>Presentación de PowerPoint</vt:lpstr>
      <vt:lpstr>Presentación de PowerPoint</vt:lpstr>
      <vt:lpstr>Tipos de violencia </vt:lpstr>
      <vt:lpstr>Distintas concepciones de la Paz</vt:lpstr>
      <vt:lpstr>Presentación de PowerPoint</vt:lpstr>
      <vt:lpstr>FACTORES DE RESILIENCIA</vt:lpstr>
      <vt:lpstr>Factores de resiliencia</vt:lpstr>
      <vt:lpstr>Factores de resiliencia</vt:lpstr>
      <vt:lpstr>Factores de resiliencia</vt:lpstr>
      <vt:lpstr>Factores de resiliencia</vt:lpstr>
      <vt:lpstr>Factores de resiliencia</vt:lpstr>
      <vt:lpstr>Factores de resiliencia</vt:lpstr>
      <vt:lpstr>Presentación de PowerPoint</vt:lpstr>
      <vt:lpstr>Pensamientos automáticos</vt:lpstr>
      <vt:lpstr>Pensamientos automáticos</vt:lpstr>
      <vt:lpstr>Presentación de PowerPoint</vt:lpstr>
      <vt:lpstr>Ejemplos de visón de túnel</vt:lpstr>
      <vt:lpstr>¡Rompe los estereotipos!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Antonio Lojero Ruaro</cp:lastModifiedBy>
  <cp:revision>47</cp:revision>
  <dcterms:created xsi:type="dcterms:W3CDTF">2020-10-19T18:59:38Z</dcterms:created>
  <dcterms:modified xsi:type="dcterms:W3CDTF">2020-11-24T01:51:35Z</dcterms:modified>
</cp:coreProperties>
</file>