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6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QtmJM8hsCc1iZRDpz+RC3Brj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6F0D63-1DCF-4562-BD25-4CD584116C4D}">
  <a:tblStyle styleId="{B36F0D63-1DCF-4562-BD25-4CD584116C4D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0" name="Google Shape;110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24" name="Google Shape;124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5" name="Google Shape;125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DA9DB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logo gobierno de coahuila">
            <a:extLst>
              <a:ext uri="{FF2B5EF4-FFF2-40B4-BE49-F238E27FC236}">
                <a16:creationId xmlns:a16="http://schemas.microsoft.com/office/drawing/2014/main" id="{8425F92E-771B-45C2-A619-1E85737E4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/>
        </p:blipFill>
        <p:spPr bwMode="auto">
          <a:xfrm>
            <a:off x="1524001" y="17958"/>
            <a:ext cx="2701285" cy="7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7F994B-691E-41ED-B339-F5BF0AAE4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07" y="5742106"/>
            <a:ext cx="4969620" cy="642188"/>
          </a:xfrm>
          <a:prstGeom prst="rect">
            <a:avLst/>
          </a:prstGeom>
        </p:spPr>
      </p:pic>
      <p:pic>
        <p:nvPicPr>
          <p:cNvPr id="10" name="Picture 8" descr="Imagen relacionada">
            <a:extLst>
              <a:ext uri="{FF2B5EF4-FFF2-40B4-BE49-F238E27FC236}">
                <a16:creationId xmlns:a16="http://schemas.microsoft.com/office/drawing/2014/main" id="{1FA63757-F42D-4A8F-B615-7FFD6B7BE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2" t="35927" b="35875"/>
          <a:stretch/>
        </p:blipFill>
        <p:spPr bwMode="auto">
          <a:xfrm>
            <a:off x="4867573" y="204292"/>
            <a:ext cx="1125245" cy="4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329DE13-55E4-48AE-8852-217842F919D6}"/>
              </a:ext>
            </a:extLst>
          </p:cNvPr>
          <p:cNvSpPr/>
          <p:nvPr/>
        </p:nvSpPr>
        <p:spPr>
          <a:xfrm>
            <a:off x="6635104" y="184252"/>
            <a:ext cx="1075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rgbClr val="8C284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PNCE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BB6E402A-06D8-4F3C-B084-6518EB2A67A1}"/>
              </a:ext>
            </a:extLst>
          </p:cNvPr>
          <p:cNvSpPr txBox="1">
            <a:spLocks/>
          </p:cNvSpPr>
          <p:nvPr/>
        </p:nvSpPr>
        <p:spPr>
          <a:xfrm>
            <a:off x="1988906" y="1181529"/>
            <a:ext cx="8214188" cy="44076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8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D76B8A-F897-4C84-8F19-FE2D4AC1BF49}"/>
              </a:ext>
            </a:extLst>
          </p:cNvPr>
          <p:cNvSpPr txBox="1">
            <a:spLocks/>
          </p:cNvSpPr>
          <p:nvPr/>
        </p:nvSpPr>
        <p:spPr>
          <a:xfrm>
            <a:off x="416560" y="2990850"/>
            <a:ext cx="11673840" cy="26784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dirty="0"/>
              <a:t>-Horarios y agendas</a:t>
            </a:r>
          </a:p>
          <a:p>
            <a:endParaRPr lang="es-MX" sz="5400" dirty="0"/>
          </a:p>
          <a:p>
            <a:r>
              <a:rPr lang="es-MX" sz="5400" dirty="0"/>
              <a:t>-Agenda de las emociones</a:t>
            </a:r>
            <a:endParaRPr lang="es-MX" sz="260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CFEB1C4-C9D7-4F87-B1BE-DD5550E16B6A}"/>
              </a:ext>
            </a:extLst>
          </p:cNvPr>
          <p:cNvSpPr txBox="1">
            <a:spLocks/>
          </p:cNvSpPr>
          <p:nvPr/>
        </p:nvSpPr>
        <p:spPr>
          <a:xfrm>
            <a:off x="688340" y="1250170"/>
            <a:ext cx="9763760" cy="1655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7200"/>
              <a:t>Gestión del tiempo</a:t>
            </a:r>
            <a:endParaRPr lang="es-MX" sz="7200" dirty="0"/>
          </a:p>
        </p:txBody>
      </p:sp>
      <p:pic>
        <p:nvPicPr>
          <p:cNvPr id="11" name="Google Shape;151;p1">
            <a:extLst>
              <a:ext uri="{FF2B5EF4-FFF2-40B4-BE49-F238E27FC236}">
                <a16:creationId xmlns:a16="http://schemas.microsoft.com/office/drawing/2014/main" id="{BB8CF84C-4D20-40F6-93E2-D5A54A3F413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066" y="2419455"/>
            <a:ext cx="3891600" cy="21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7981080" y="0"/>
            <a:ext cx="4210920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p10"/>
          <p:cNvGraphicFramePr/>
          <p:nvPr/>
        </p:nvGraphicFramePr>
        <p:xfrm>
          <a:off x="1463040" y="907357"/>
          <a:ext cx="10007600" cy="5709800"/>
        </p:xfrm>
        <a:graphic>
          <a:graphicData uri="http://schemas.openxmlformats.org/drawingml/2006/table">
            <a:tbl>
              <a:tblPr firstRow="1" bandRow="1">
                <a:noFill/>
                <a:tableStyleId>{B36F0D63-1DCF-4562-BD25-4CD584116C4D}</a:tableStyleId>
              </a:tblPr>
              <a:tblGrid>
                <a:gridCol w="194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HORA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ACTIVIDADES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8:00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9:00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10:00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11:00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12:00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2:00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3:00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4:00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5:00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6:00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7:00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0" name="Google Shape;220;p10"/>
          <p:cNvSpPr txBox="1"/>
          <p:nvPr/>
        </p:nvSpPr>
        <p:spPr>
          <a:xfrm>
            <a:off x="3632402" y="88315"/>
            <a:ext cx="492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AGENDA DIARIA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title"/>
          </p:nvPr>
        </p:nvSpPr>
        <p:spPr>
          <a:xfrm>
            <a:off x="728134" y="1666240"/>
            <a:ext cx="8596668" cy="305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dirty="0"/>
              <a:t>¿Cómo me siento al realizar mis actividades?</a:t>
            </a:r>
            <a:br>
              <a:rPr lang="es-MX" dirty="0"/>
            </a:br>
            <a:br>
              <a:rPr lang="es-MX" dirty="0"/>
            </a:br>
            <a:r>
              <a:rPr lang="es-MX" dirty="0"/>
              <a:t>¿Cómo me siento cuando no realizo mis actividades?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7981080" y="0"/>
            <a:ext cx="4210920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12"/>
          <p:cNvGraphicFramePr/>
          <p:nvPr/>
        </p:nvGraphicFramePr>
        <p:xfrm>
          <a:off x="670560" y="907357"/>
          <a:ext cx="10759450" cy="5709800"/>
        </p:xfrm>
        <a:graphic>
          <a:graphicData uri="http://schemas.openxmlformats.org/drawingml/2006/table">
            <a:tbl>
              <a:tblPr firstRow="1" bandRow="1">
                <a:noFill/>
                <a:tableStyleId>{B36F0D63-1DCF-4562-BD25-4CD584116C4D}</a:tableStyleId>
              </a:tblPr>
              <a:tblGrid>
                <a:gridCol w="115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HORA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ACTIVIDADES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¿Cómo me sentí?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8:00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9:00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10:00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11:00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12:00 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1:00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2:00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3:00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4:00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5:00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6:00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7:00 pm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2" name="Google Shape;232;p12"/>
          <p:cNvSpPr txBox="1"/>
          <p:nvPr/>
        </p:nvSpPr>
        <p:spPr>
          <a:xfrm>
            <a:off x="3632402" y="240715"/>
            <a:ext cx="4927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AGENDA DIARIA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1066800" y="96598"/>
            <a:ext cx="10058400" cy="81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sz="4000"/>
              <a:t>        ACTIVIDADES DIARIAS</a:t>
            </a:r>
            <a:endParaRPr sz="4000"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305201" y="909325"/>
            <a:ext cx="6078900" cy="5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Escuela a distancia o en línea (on line)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Actividades domésticas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¿Quiénes colaboran?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ts val="2880"/>
              <a:buNone/>
            </a:pPr>
            <a:r>
              <a:rPr lang="es-MX" sz="3000">
                <a:solidFill>
                  <a:srgbClr val="3F3F3F"/>
                </a:solidFill>
              </a:rPr>
              <a:t>Tiempo para compartir con la familia</a:t>
            </a:r>
            <a:endParaRPr sz="3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ts val="2880"/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es-MX" sz="3000"/>
              <a:t>Tiempo para hablar con amigos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2"/>
          </p:nvPr>
        </p:nvSpPr>
        <p:spPr>
          <a:xfrm>
            <a:off x="6664960" y="751840"/>
            <a:ext cx="3545838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 dirty="0"/>
              <a:t>Tiempo de juego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 dirty="0"/>
          </a:p>
        </p:txBody>
      </p:sp>
      <p:pic>
        <p:nvPicPr>
          <p:cNvPr id="159" name="Google Shape;15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600" y="2339500"/>
            <a:ext cx="3644599" cy="364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1066800" y="96598"/>
            <a:ext cx="10058400" cy="81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sz="4000"/>
              <a:t>      GESTIÓN DEL TIEMPO</a:t>
            </a:r>
            <a:endParaRPr sz="4000"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366151" y="1286500"/>
            <a:ext cx="49377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El tiempo como una </a:t>
            </a:r>
            <a:r>
              <a:rPr lang="es-MX" sz="3000" b="1"/>
              <a:t>magnitud</a:t>
            </a:r>
            <a:r>
              <a:rPr lang="es-MX" sz="3000"/>
              <a:t>: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60 segundos= 1 minuto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60 minutos= 1 hora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24 horas= 1 día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7 días (168 horas)= 1 semana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365 días= 1 año</a:t>
            </a:r>
            <a:endParaRPr sz="3000"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2"/>
          </p:nvPr>
        </p:nvSpPr>
        <p:spPr>
          <a:xfrm>
            <a:off x="4521200" y="1096887"/>
            <a:ext cx="5971651" cy="247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s-MX" sz="3000" dirty="0"/>
              <a:t>El tiempo como una </a:t>
            </a:r>
            <a:r>
              <a:rPr lang="es-MX" sz="3000" b="1" dirty="0"/>
              <a:t>percepción</a:t>
            </a:r>
            <a:r>
              <a:rPr lang="es-MX" sz="3000" dirty="0"/>
              <a:t>: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MX" sz="3000" dirty="0"/>
              <a:t>¿Qué percepción tenemos del </a:t>
            </a:r>
            <a:r>
              <a:rPr lang="es-MX" sz="3000" b="1" dirty="0"/>
              <a:t>tiempo</a:t>
            </a:r>
            <a:r>
              <a:rPr lang="es-MX" sz="3000" dirty="0"/>
              <a:t>?</a:t>
            </a:r>
            <a:endParaRPr sz="3000" dirty="0"/>
          </a:p>
        </p:txBody>
      </p:sp>
      <p:pic>
        <p:nvPicPr>
          <p:cNvPr id="167" name="Google Shape;16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91" y="4043229"/>
            <a:ext cx="6072760" cy="28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913149" y="212117"/>
            <a:ext cx="10364451" cy="72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sz="4000" b="1"/>
              <a:t>          LO IMPORTANTE</a:t>
            </a:r>
            <a:endParaRPr sz="400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93150" y="1165025"/>
            <a:ext cx="81423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084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Alimentan la visión a largo plazo, nuestros valores, objetivos personales, profesionales, familiares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Pocas veces llegan a ser “urgentes”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Las podemos hacer de manera relajada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Hacerlas nos proporciona tranquilidad o placer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Nos permite pensar en nuevas oportunidades</a:t>
            </a:r>
            <a:endParaRPr sz="3000"/>
          </a:p>
        </p:txBody>
      </p:sp>
      <p:pic>
        <p:nvPicPr>
          <p:cNvPr id="174" name="Google Shape;17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1450" y="2375802"/>
            <a:ext cx="3898725" cy="24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913149" y="212117"/>
            <a:ext cx="10364451" cy="72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sz="4000" b="1"/>
              <a:t>               LO URGENTE</a:t>
            </a:r>
            <a:endParaRPr sz="4000"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182251" y="1168400"/>
            <a:ext cx="78525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084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Requieren atención inmediata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Nos generan estrés y actitudes a la defensiva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Requieren mucha prisa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Requieren máxima atención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Si no se hacen, hay consecuencias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Pueden ser parte de las prioridades de alguien más</a:t>
            </a:r>
            <a:endParaRPr sz="3000"/>
          </a:p>
        </p:txBody>
      </p:sp>
      <p:pic>
        <p:nvPicPr>
          <p:cNvPr id="181" name="Google Shape;18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175" y="2253727"/>
            <a:ext cx="4127150" cy="21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111757" y="1013461"/>
            <a:ext cx="5821681" cy="26949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IMPORTANTE  Y  URGENTE</a:t>
            </a:r>
            <a:endParaRPr dirty="0"/>
          </a:p>
        </p:txBody>
      </p:sp>
      <p:sp>
        <p:nvSpPr>
          <p:cNvPr id="187" name="Google Shape;187;p6"/>
          <p:cNvSpPr/>
          <p:nvPr/>
        </p:nvSpPr>
        <p:spPr>
          <a:xfrm>
            <a:off x="-1" y="3891280"/>
            <a:ext cx="5933439" cy="2966720"/>
          </a:xfrm>
          <a:prstGeom prst="roundRect">
            <a:avLst>
              <a:gd name="adj" fmla="val 16667"/>
            </a:avLst>
          </a:prstGeom>
          <a:solidFill>
            <a:srgbClr val="7B7B7B"/>
          </a:solidFill>
          <a:ln w="19050" cap="rnd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URGENTE, PERO NO IMPORTANTE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7981080" y="0"/>
            <a:ext cx="4210920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6258560" y="3891280"/>
            <a:ext cx="5933440" cy="29667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rnd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NI IMPORTANTE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NI URGENTE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6258560" y="1013461"/>
            <a:ext cx="5933440" cy="26949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cap="rnd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IMPORTANTE, PERO NO URGENTE</a:t>
            </a:r>
            <a:endParaRPr dirty="0"/>
          </a:p>
        </p:txBody>
      </p:sp>
      <p:sp>
        <p:nvSpPr>
          <p:cNvPr id="191" name="Google Shape;191;p6"/>
          <p:cNvSpPr txBox="1"/>
          <p:nvPr/>
        </p:nvSpPr>
        <p:spPr>
          <a:xfrm>
            <a:off x="381000" y="214343"/>
            <a:ext cx="8752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MATRIZ DE GESTIÓN DEL TIEMPO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s-MX" sz="4000"/>
              <a:t>PROCASTINACIÓN</a:t>
            </a:r>
            <a:endParaRPr sz="4000"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1"/>
          </p:nvPr>
        </p:nvSpPr>
        <p:spPr>
          <a:xfrm>
            <a:off x="305824" y="2189050"/>
            <a:ext cx="79152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s-MX" sz="3000"/>
              <a:t>Diferir, aplazar, postergar o dejar para después una alguna tarea o compromiso</a:t>
            </a:r>
            <a:endParaRPr sz="3000"/>
          </a:p>
        </p:txBody>
      </p:sp>
      <p:pic>
        <p:nvPicPr>
          <p:cNvPr id="198" name="Google Shape;19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963" y="3742225"/>
            <a:ext cx="4038075" cy="2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2196849" y="147875"/>
            <a:ext cx="103644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sz="4000"/>
              <a:t>PARA DEJAR DE PROCASTINAR</a:t>
            </a:r>
            <a:endParaRPr sz="4000"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618024" y="1362185"/>
            <a:ext cx="10363800" cy="5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05460" algn="l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Identificar patrones y hábitos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Crear estrategias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Control de pensamientos (meditación)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Regulación de emociones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Hacer una cosa a la vez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Gestión del tiempo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Dejar espacios para imprevistos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Jerarquizar actividades</a:t>
            </a:r>
            <a:endParaRPr sz="3000"/>
          </a:p>
          <a:p>
            <a:pPr marL="457200" lvl="0" indent="-505460" algn="l" rtl="0">
              <a:spcBef>
                <a:spcPts val="100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lang="es-MX" sz="3000"/>
              <a:t>Condiciones del entorno</a:t>
            </a:r>
            <a:endParaRPr sz="3000"/>
          </a:p>
        </p:txBody>
      </p:sp>
      <p:pic>
        <p:nvPicPr>
          <p:cNvPr id="205" name="Google Shape;20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225" y="3620975"/>
            <a:ext cx="4814150" cy="20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1066800" y="96598"/>
            <a:ext cx="10058400" cy="81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 sz="4000"/>
              <a:t>       LADRONES DE TIEMPO</a:t>
            </a:r>
            <a:endParaRPr sz="4000"/>
          </a:p>
        </p:txBody>
      </p:sp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376317" y="1071035"/>
            <a:ext cx="48561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084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INTERRUPCIONES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IMPROVISACIÓN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TAREAS REPETITIVAS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TELEVISIÓN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REDES SOCIALES</a:t>
            </a:r>
            <a:endParaRPr sz="3000"/>
          </a:p>
          <a:p>
            <a:pPr marL="342900" marR="0" lvl="0" indent="-370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ts val="3000"/>
              <a:buFont typeface="Noto Sans Symbols"/>
              <a:buChar char="►"/>
            </a:pPr>
            <a:r>
              <a:rPr lang="es-MX" sz="3000"/>
              <a:t>PREOCUPACIONES SIN RESOLVER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RETRASOS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VIDEOJUEGOS</a:t>
            </a:r>
            <a:endParaRPr sz="3000"/>
          </a:p>
          <a:p>
            <a:pPr marL="342900" lvl="0" indent="-16002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/>
          </a:p>
        </p:txBody>
      </p:sp>
      <p:sp>
        <p:nvSpPr>
          <p:cNvPr id="212" name="Google Shape;212;p9"/>
          <p:cNvSpPr txBox="1">
            <a:spLocks noGrp="1"/>
          </p:cNvSpPr>
          <p:nvPr>
            <p:ph type="body" idx="2"/>
          </p:nvPr>
        </p:nvSpPr>
        <p:spPr>
          <a:xfrm>
            <a:off x="5130801" y="991800"/>
            <a:ext cx="49518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084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FALTA DE OBJETIVOS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EMOCIONES AFLICTIVAS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AGOTAMIENTO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IMPUNTUALIDAD</a:t>
            </a:r>
            <a:endParaRPr sz="30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Char char="►"/>
            </a:pPr>
            <a:r>
              <a:rPr lang="es-MX" sz="3000"/>
              <a:t>NO SOLICITAR AYUDA</a:t>
            </a:r>
            <a:endParaRPr sz="3000"/>
          </a:p>
          <a:p>
            <a:pPr marL="342900" marR="0" lvl="0" indent="-370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ts val="3000"/>
              <a:buFont typeface="Noto Sans Symbols"/>
              <a:buChar char="►"/>
            </a:pPr>
            <a:r>
              <a:rPr lang="es-MX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FALTA DE CONCENTRACIÓN</a:t>
            </a:r>
            <a:endParaRPr sz="3000"/>
          </a:p>
          <a:p>
            <a:pPr marL="342900" lvl="0" indent="-16002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/>
          </a:p>
        </p:txBody>
      </p:sp>
      <p:pic>
        <p:nvPicPr>
          <p:cNvPr id="213" name="Google Shape;2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5800" y="3836550"/>
            <a:ext cx="2588075" cy="25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363</Words>
  <Application>Microsoft Office PowerPoint</Application>
  <PresentationFormat>Panorámica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Aharoni</vt:lpstr>
      <vt:lpstr>Arial</vt:lpstr>
      <vt:lpstr>Noto Sans Symbols</vt:lpstr>
      <vt:lpstr>Trebuchet MS</vt:lpstr>
      <vt:lpstr>Wingdings 3</vt:lpstr>
      <vt:lpstr>Faceta</vt:lpstr>
      <vt:lpstr>Presentación de PowerPoint</vt:lpstr>
      <vt:lpstr>        ACTIVIDADES DIARIAS</vt:lpstr>
      <vt:lpstr>      GESTIÓN DEL TIEMPO</vt:lpstr>
      <vt:lpstr>          LO IMPORTANTE</vt:lpstr>
      <vt:lpstr>               LO URGENTE</vt:lpstr>
      <vt:lpstr>Presentación de PowerPoint</vt:lpstr>
      <vt:lpstr>PROCASTINACIÓN</vt:lpstr>
      <vt:lpstr>PARA DEJAR DE PROCASTINAR</vt:lpstr>
      <vt:lpstr>       LADRONES DE TIEMPO</vt:lpstr>
      <vt:lpstr>Presentación de PowerPoint</vt:lpstr>
      <vt:lpstr>¿Cómo me siento al realizar mis actividades?  ¿Cómo me siento cuando no realizo mis actividades?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TIEMPO</dc:title>
  <dc:creator>Antonio Lojero Ruaro</dc:creator>
  <cp:lastModifiedBy>Antonio Lojero Ruaro</cp:lastModifiedBy>
  <cp:revision>3</cp:revision>
  <dcterms:created xsi:type="dcterms:W3CDTF">2020-08-19T00:11:59Z</dcterms:created>
  <dcterms:modified xsi:type="dcterms:W3CDTF">2020-11-19T20:54:21Z</dcterms:modified>
</cp:coreProperties>
</file>