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sldIdLst>
    <p:sldId id="363" r:id="rId2"/>
    <p:sldId id="273" r:id="rId3"/>
    <p:sldId id="257" r:id="rId4"/>
    <p:sldId id="261" r:id="rId5"/>
    <p:sldId id="260" r:id="rId6"/>
    <p:sldId id="301" r:id="rId7"/>
    <p:sldId id="264" r:id="rId8"/>
    <p:sldId id="271" r:id="rId9"/>
    <p:sldId id="272" r:id="rId10"/>
    <p:sldId id="274" r:id="rId11"/>
    <p:sldId id="300" r:id="rId12"/>
    <p:sldId id="302" r:id="rId13"/>
    <p:sldId id="30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4660"/>
  </p:normalViewPr>
  <p:slideViewPr>
    <p:cSldViewPr snapToGrid="0">
      <p:cViewPr varScale="1">
        <p:scale>
          <a:sx n="34" d="100"/>
          <a:sy n="34" d="100"/>
        </p:scale>
        <p:origin x="56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9ACF82-7BC4-4157-8814-DF9C6858C3C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54BBA00B-D8A1-4717-8D6B-35D3882DFBCC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  <a:latin typeface="Century" panose="02040604050505020304" pitchFamily="18" charset="0"/>
            </a:rPr>
            <a:t>PENSAMIENTO</a:t>
          </a:r>
        </a:p>
      </dgm:t>
    </dgm:pt>
    <dgm:pt modelId="{B9CD71A8-5DBB-422D-8543-33995816E580}" type="parTrans" cxnId="{7A53C9AD-5498-44A7-94B4-57CF035295FF}">
      <dgm:prSet/>
      <dgm:spPr/>
      <dgm:t>
        <a:bodyPr/>
        <a:lstStyle/>
        <a:p>
          <a:endParaRPr lang="es-MX">
            <a:solidFill>
              <a:schemeClr val="tx1"/>
            </a:solidFill>
            <a:latin typeface="Century" panose="02040604050505020304" pitchFamily="18" charset="0"/>
          </a:endParaRPr>
        </a:p>
      </dgm:t>
    </dgm:pt>
    <dgm:pt modelId="{1B610981-118F-4474-B4E4-F6A834636E11}" type="sibTrans" cxnId="{7A53C9AD-5498-44A7-94B4-57CF035295FF}">
      <dgm:prSet/>
      <dgm:spPr/>
      <dgm:t>
        <a:bodyPr/>
        <a:lstStyle/>
        <a:p>
          <a:endParaRPr lang="es-MX">
            <a:solidFill>
              <a:schemeClr val="tx1"/>
            </a:solidFill>
            <a:latin typeface="Century" panose="02040604050505020304" pitchFamily="18" charset="0"/>
          </a:endParaRPr>
        </a:p>
      </dgm:t>
    </dgm:pt>
    <dgm:pt modelId="{A456C85E-2AD8-452C-88AF-BC0148FA37B8}">
      <dgm:prSet phldrT="[Texto]" custT="1"/>
      <dgm:spPr/>
      <dgm:t>
        <a:bodyPr/>
        <a:lstStyle/>
        <a:p>
          <a:r>
            <a:rPr lang="es-MX" sz="2400" dirty="0">
              <a:solidFill>
                <a:schemeClr val="tx1"/>
              </a:solidFill>
              <a:latin typeface="Century" panose="02040604050505020304" pitchFamily="18" charset="0"/>
            </a:rPr>
            <a:t>Emociones</a:t>
          </a:r>
        </a:p>
      </dgm:t>
    </dgm:pt>
    <dgm:pt modelId="{8B03D93D-936C-4ED1-9391-5ADB54608025}" type="parTrans" cxnId="{430B1753-6310-481D-9AB3-6C1F9738ABBF}">
      <dgm:prSet/>
      <dgm:spPr/>
      <dgm:t>
        <a:bodyPr/>
        <a:lstStyle/>
        <a:p>
          <a:endParaRPr lang="es-MX">
            <a:solidFill>
              <a:schemeClr val="tx1"/>
            </a:solidFill>
            <a:latin typeface="Century" panose="02040604050505020304" pitchFamily="18" charset="0"/>
          </a:endParaRPr>
        </a:p>
      </dgm:t>
    </dgm:pt>
    <dgm:pt modelId="{80BA061E-76D6-4930-8ECD-2C538EC140E3}" type="sibTrans" cxnId="{430B1753-6310-481D-9AB3-6C1F9738ABBF}">
      <dgm:prSet/>
      <dgm:spPr/>
      <dgm:t>
        <a:bodyPr/>
        <a:lstStyle/>
        <a:p>
          <a:endParaRPr lang="es-MX">
            <a:solidFill>
              <a:schemeClr val="tx1"/>
            </a:solidFill>
            <a:latin typeface="Century" panose="02040604050505020304" pitchFamily="18" charset="0"/>
          </a:endParaRPr>
        </a:p>
      </dgm:t>
    </dgm:pt>
    <dgm:pt modelId="{0672C6B1-0E50-4A21-A30D-A891BDCD7DE2}">
      <dgm:prSet phldrT="[Texto]" custT="1"/>
      <dgm:spPr/>
      <dgm:t>
        <a:bodyPr/>
        <a:lstStyle/>
        <a:p>
          <a:r>
            <a:rPr lang="es-MX" sz="2400" dirty="0">
              <a:solidFill>
                <a:schemeClr val="tx1"/>
              </a:solidFill>
              <a:latin typeface="Century" panose="02040604050505020304" pitchFamily="18" charset="0"/>
            </a:rPr>
            <a:t>Sentimientos</a:t>
          </a:r>
        </a:p>
      </dgm:t>
    </dgm:pt>
    <dgm:pt modelId="{4DEE9212-8714-4333-831A-EC2FA83827B7}" type="parTrans" cxnId="{8B8CB9E4-5353-4B84-8BE7-010040DAFC72}">
      <dgm:prSet/>
      <dgm:spPr/>
      <dgm:t>
        <a:bodyPr/>
        <a:lstStyle/>
        <a:p>
          <a:endParaRPr lang="es-MX">
            <a:solidFill>
              <a:schemeClr val="tx1"/>
            </a:solidFill>
            <a:latin typeface="Century" panose="02040604050505020304" pitchFamily="18" charset="0"/>
          </a:endParaRPr>
        </a:p>
      </dgm:t>
    </dgm:pt>
    <dgm:pt modelId="{8756CA83-0A5D-4B4A-8B6B-708E92FF87E8}" type="sibTrans" cxnId="{8B8CB9E4-5353-4B84-8BE7-010040DAFC72}">
      <dgm:prSet/>
      <dgm:spPr/>
      <dgm:t>
        <a:bodyPr/>
        <a:lstStyle/>
        <a:p>
          <a:endParaRPr lang="es-MX">
            <a:solidFill>
              <a:schemeClr val="tx1"/>
            </a:solidFill>
            <a:latin typeface="Century" panose="02040604050505020304" pitchFamily="18" charset="0"/>
          </a:endParaRPr>
        </a:p>
      </dgm:t>
    </dgm:pt>
    <dgm:pt modelId="{8E930945-1A28-48FA-A25F-82BF61D0576F}">
      <dgm:prSet phldrT="[Texto]" custT="1"/>
      <dgm:spPr/>
      <dgm:t>
        <a:bodyPr/>
        <a:lstStyle/>
        <a:p>
          <a:r>
            <a:rPr lang="es-MX" sz="2400" dirty="0">
              <a:solidFill>
                <a:schemeClr val="tx1"/>
              </a:solidFill>
              <a:latin typeface="Century" panose="02040604050505020304" pitchFamily="18" charset="0"/>
            </a:rPr>
            <a:t>Estado de ánimo</a:t>
          </a:r>
        </a:p>
      </dgm:t>
    </dgm:pt>
    <dgm:pt modelId="{B087B130-F01E-403F-A811-8FE56CC0BB75}" type="parTrans" cxnId="{8FD73EFA-45BD-42C8-B65F-DF771955BBB4}">
      <dgm:prSet/>
      <dgm:spPr/>
      <dgm:t>
        <a:bodyPr/>
        <a:lstStyle/>
        <a:p>
          <a:endParaRPr lang="es-MX">
            <a:solidFill>
              <a:schemeClr val="tx1"/>
            </a:solidFill>
            <a:latin typeface="Century" panose="02040604050505020304" pitchFamily="18" charset="0"/>
          </a:endParaRPr>
        </a:p>
      </dgm:t>
    </dgm:pt>
    <dgm:pt modelId="{6CD0CE55-56BB-4A8E-BBB8-D2DC50BA64D4}" type="sibTrans" cxnId="{8FD73EFA-45BD-42C8-B65F-DF771955BBB4}">
      <dgm:prSet/>
      <dgm:spPr/>
      <dgm:t>
        <a:bodyPr/>
        <a:lstStyle/>
        <a:p>
          <a:endParaRPr lang="es-MX">
            <a:solidFill>
              <a:schemeClr val="tx1"/>
            </a:solidFill>
            <a:latin typeface="Century" panose="02040604050505020304" pitchFamily="18" charset="0"/>
          </a:endParaRPr>
        </a:p>
      </dgm:t>
    </dgm:pt>
    <dgm:pt modelId="{F540ED81-177B-40F3-A382-02EDBD24D1DD}">
      <dgm:prSet custT="1"/>
      <dgm:spPr/>
      <dgm:t>
        <a:bodyPr/>
        <a:lstStyle/>
        <a:p>
          <a:r>
            <a:rPr lang="es-MX" sz="2400" dirty="0">
              <a:solidFill>
                <a:schemeClr val="tx1"/>
              </a:solidFill>
              <a:latin typeface="Century" panose="02040604050505020304" pitchFamily="18" charset="0"/>
            </a:rPr>
            <a:t>Son </a:t>
          </a:r>
          <a:r>
            <a:rPr lang="es-MX" sz="2400" b="1" dirty="0">
              <a:solidFill>
                <a:schemeClr val="tx1"/>
              </a:solidFill>
              <a:latin typeface="Century" panose="02040604050505020304" pitchFamily="18" charset="0"/>
            </a:rPr>
            <a:t>reacciones momentáneas e intensas </a:t>
          </a:r>
          <a:r>
            <a:rPr lang="es-MX" sz="2400" dirty="0">
              <a:solidFill>
                <a:schemeClr val="tx1"/>
              </a:solidFill>
              <a:latin typeface="Century" panose="02040604050505020304" pitchFamily="18" charset="0"/>
            </a:rPr>
            <a:t>que implican una </a:t>
          </a:r>
          <a:r>
            <a:rPr lang="es-MX" sz="2400" b="1" dirty="0">
              <a:solidFill>
                <a:schemeClr val="tx1"/>
              </a:solidFill>
              <a:latin typeface="Century" panose="02040604050505020304" pitchFamily="18" charset="0"/>
            </a:rPr>
            <a:t>respuesta corporal </a:t>
          </a:r>
          <a:r>
            <a:rPr lang="es-MX" sz="2400" dirty="0">
              <a:solidFill>
                <a:schemeClr val="tx1"/>
              </a:solidFill>
              <a:latin typeface="Century" panose="02040604050505020304" pitchFamily="18" charset="0"/>
            </a:rPr>
            <a:t>ante algún estímulo. Son reconocibles: hay expresiones del rostro y la voz y preparan al cuerpo para una respuesta urgente.</a:t>
          </a:r>
        </a:p>
      </dgm:t>
    </dgm:pt>
    <dgm:pt modelId="{8AD674C8-809C-4E9D-AE71-CE0B4ADDC528}" type="parTrans" cxnId="{F652152B-EAD9-4E67-9ACB-E8E6537EB3AD}">
      <dgm:prSet/>
      <dgm:spPr/>
      <dgm:t>
        <a:bodyPr/>
        <a:lstStyle/>
        <a:p>
          <a:endParaRPr lang="es-MX">
            <a:solidFill>
              <a:schemeClr val="tx1"/>
            </a:solidFill>
            <a:latin typeface="Century" panose="02040604050505020304" pitchFamily="18" charset="0"/>
          </a:endParaRPr>
        </a:p>
      </dgm:t>
    </dgm:pt>
    <dgm:pt modelId="{2F5BC225-7B02-48A6-BAF3-F2E968ABD3DB}" type="sibTrans" cxnId="{F652152B-EAD9-4E67-9ACB-E8E6537EB3AD}">
      <dgm:prSet/>
      <dgm:spPr/>
      <dgm:t>
        <a:bodyPr/>
        <a:lstStyle/>
        <a:p>
          <a:endParaRPr lang="es-MX">
            <a:solidFill>
              <a:schemeClr val="tx1"/>
            </a:solidFill>
            <a:latin typeface="Century" panose="02040604050505020304" pitchFamily="18" charset="0"/>
          </a:endParaRPr>
        </a:p>
      </dgm:t>
    </dgm:pt>
    <dgm:pt modelId="{94E1DE27-3E26-4F82-A167-396BAD0FD26B}">
      <dgm:prSet custT="1"/>
      <dgm:spPr/>
      <dgm:t>
        <a:bodyPr/>
        <a:lstStyle/>
        <a:p>
          <a:r>
            <a:rPr lang="es-MX" sz="2400" dirty="0">
              <a:solidFill>
                <a:schemeClr val="tx1"/>
              </a:solidFill>
              <a:latin typeface="Century" panose="02040604050505020304" pitchFamily="18" charset="0"/>
            </a:rPr>
            <a:t>Son </a:t>
          </a:r>
          <a:r>
            <a:rPr lang="es-MX" sz="2400" b="1" dirty="0">
              <a:solidFill>
                <a:schemeClr val="tx1"/>
              </a:solidFill>
              <a:latin typeface="Century" panose="02040604050505020304" pitchFamily="18" charset="0"/>
            </a:rPr>
            <a:t>descripciones subjetivas de la experiencia emocional</a:t>
          </a:r>
          <a:r>
            <a:rPr lang="es-MX" sz="2400" dirty="0">
              <a:solidFill>
                <a:schemeClr val="tx1"/>
              </a:solidFill>
              <a:latin typeface="Century" panose="02040604050505020304" pitchFamily="18" charset="0"/>
            </a:rPr>
            <a:t>, son posteriores a la emoción y tienen una </a:t>
          </a:r>
          <a:r>
            <a:rPr lang="es-MX" sz="2400" b="1" dirty="0">
              <a:solidFill>
                <a:schemeClr val="tx1"/>
              </a:solidFill>
              <a:latin typeface="Century" panose="02040604050505020304" pitchFamily="18" charset="0"/>
            </a:rPr>
            <a:t>mayor duración, aunque menor intensidad.</a:t>
          </a:r>
          <a:r>
            <a:rPr lang="es-MX" sz="2400" dirty="0">
              <a:solidFill>
                <a:schemeClr val="tx1"/>
              </a:solidFill>
              <a:latin typeface="Century" panose="02040604050505020304" pitchFamily="18" charset="0"/>
            </a:rPr>
            <a:t> Pueden manejarse con menos dificultad que el impacto de la emoción.</a:t>
          </a:r>
        </a:p>
      </dgm:t>
    </dgm:pt>
    <dgm:pt modelId="{B3AB6A10-1FFE-4C42-9327-DD504DBB9534}" type="parTrans" cxnId="{732BB67A-EC58-4F26-8CE4-AFF6FC82E248}">
      <dgm:prSet/>
      <dgm:spPr/>
      <dgm:t>
        <a:bodyPr/>
        <a:lstStyle/>
        <a:p>
          <a:endParaRPr lang="es-MX">
            <a:solidFill>
              <a:schemeClr val="tx1"/>
            </a:solidFill>
            <a:latin typeface="Century" panose="02040604050505020304" pitchFamily="18" charset="0"/>
          </a:endParaRPr>
        </a:p>
      </dgm:t>
    </dgm:pt>
    <dgm:pt modelId="{7320FD06-7E9D-4BCF-B699-8866068186D2}" type="sibTrans" cxnId="{732BB67A-EC58-4F26-8CE4-AFF6FC82E248}">
      <dgm:prSet/>
      <dgm:spPr/>
      <dgm:t>
        <a:bodyPr/>
        <a:lstStyle/>
        <a:p>
          <a:endParaRPr lang="es-MX">
            <a:solidFill>
              <a:schemeClr val="tx1"/>
            </a:solidFill>
            <a:latin typeface="Century" panose="02040604050505020304" pitchFamily="18" charset="0"/>
          </a:endParaRPr>
        </a:p>
      </dgm:t>
    </dgm:pt>
    <dgm:pt modelId="{14927A81-F48B-4C5A-AA4A-4C3A0C2C3876}">
      <dgm:prSet custT="1"/>
      <dgm:spPr/>
      <dgm:t>
        <a:bodyPr/>
        <a:lstStyle/>
        <a:p>
          <a:r>
            <a:rPr lang="es-MX" sz="2400" dirty="0">
              <a:solidFill>
                <a:schemeClr val="tx1"/>
              </a:solidFill>
              <a:latin typeface="Century" panose="02040604050505020304" pitchFamily="18" charset="0"/>
            </a:rPr>
            <a:t>Tiene una </a:t>
          </a:r>
          <a:r>
            <a:rPr lang="es-MX" sz="2400" b="1" dirty="0">
              <a:solidFill>
                <a:schemeClr val="tx1"/>
              </a:solidFill>
              <a:latin typeface="Century" panose="02040604050505020304" pitchFamily="18" charset="0"/>
            </a:rPr>
            <a:t>duración mayor </a:t>
          </a:r>
          <a:r>
            <a:rPr lang="es-MX" sz="2400" dirty="0">
              <a:solidFill>
                <a:schemeClr val="tx1"/>
              </a:solidFill>
              <a:latin typeface="Century" panose="02040604050505020304" pitchFamily="18" charset="0"/>
            </a:rPr>
            <a:t>(horas o días) y </a:t>
          </a:r>
          <a:r>
            <a:rPr lang="es-MX" sz="2400" b="1" dirty="0">
              <a:solidFill>
                <a:schemeClr val="tx1"/>
              </a:solidFill>
              <a:latin typeface="Century" panose="02040604050505020304" pitchFamily="18" charset="0"/>
            </a:rPr>
            <a:t>menor intensidad, es prolongado y débil</a:t>
          </a:r>
          <a:r>
            <a:rPr lang="es-MX" sz="2400" dirty="0">
              <a:solidFill>
                <a:schemeClr val="tx1"/>
              </a:solidFill>
              <a:latin typeface="Century" panose="02040604050505020304" pitchFamily="18" charset="0"/>
            </a:rPr>
            <a:t> (en comparación con las emociones) y se tiene control sobre él. Orienta los pensamientos de las personas.</a:t>
          </a:r>
        </a:p>
      </dgm:t>
    </dgm:pt>
    <dgm:pt modelId="{BCABCA34-EC62-4142-8AA0-CD51756BA124}" type="parTrans" cxnId="{F073A2A5-80D3-46E3-B652-8EA5F948F299}">
      <dgm:prSet/>
      <dgm:spPr/>
      <dgm:t>
        <a:bodyPr/>
        <a:lstStyle/>
        <a:p>
          <a:endParaRPr lang="es-MX">
            <a:solidFill>
              <a:schemeClr val="tx1"/>
            </a:solidFill>
            <a:latin typeface="Century" panose="02040604050505020304" pitchFamily="18" charset="0"/>
          </a:endParaRPr>
        </a:p>
      </dgm:t>
    </dgm:pt>
    <dgm:pt modelId="{7586839C-46BF-414C-9C50-0CDFBC79D6DC}" type="sibTrans" cxnId="{F073A2A5-80D3-46E3-B652-8EA5F948F299}">
      <dgm:prSet/>
      <dgm:spPr/>
      <dgm:t>
        <a:bodyPr/>
        <a:lstStyle/>
        <a:p>
          <a:endParaRPr lang="es-MX">
            <a:solidFill>
              <a:schemeClr val="tx1"/>
            </a:solidFill>
            <a:latin typeface="Century" panose="02040604050505020304" pitchFamily="18" charset="0"/>
          </a:endParaRPr>
        </a:p>
      </dgm:t>
    </dgm:pt>
    <dgm:pt modelId="{42AC85A4-E9CE-4EEC-9DAD-F37608E0C127}" type="pres">
      <dgm:prSet presAssocID="{F69ACF82-7BC4-4157-8814-DF9C6858C3C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555E906-5D91-41BC-9868-B063F37ED004}" type="pres">
      <dgm:prSet presAssocID="{54BBA00B-D8A1-4717-8D6B-35D3882DFBCC}" presName="root1" presStyleCnt="0"/>
      <dgm:spPr/>
    </dgm:pt>
    <dgm:pt modelId="{35736072-BD10-4FF4-AA77-15802C074BA5}" type="pres">
      <dgm:prSet presAssocID="{54BBA00B-D8A1-4717-8D6B-35D3882DFBCC}" presName="LevelOneTextNode" presStyleLbl="node0" presStyleIdx="0" presStyleCnt="1" custScaleX="90000" custScaleY="136849" custLinFactNeighborX="-99714" custLinFactNeighborY="-92">
        <dgm:presLayoutVars>
          <dgm:chPref val="3"/>
        </dgm:presLayoutVars>
      </dgm:prSet>
      <dgm:spPr/>
    </dgm:pt>
    <dgm:pt modelId="{DAABD669-58A5-46BC-A98F-EBB624C969AE}" type="pres">
      <dgm:prSet presAssocID="{54BBA00B-D8A1-4717-8D6B-35D3882DFBCC}" presName="level2hierChild" presStyleCnt="0"/>
      <dgm:spPr/>
    </dgm:pt>
    <dgm:pt modelId="{B5DA7C5C-395E-4769-9465-DB826FAFE3C1}" type="pres">
      <dgm:prSet presAssocID="{8B03D93D-936C-4ED1-9391-5ADB54608025}" presName="conn2-1" presStyleLbl="parChTrans1D2" presStyleIdx="0" presStyleCnt="3"/>
      <dgm:spPr/>
    </dgm:pt>
    <dgm:pt modelId="{AF75186D-1E65-4E85-A465-5FB3DC4333C6}" type="pres">
      <dgm:prSet presAssocID="{8B03D93D-936C-4ED1-9391-5ADB54608025}" presName="connTx" presStyleLbl="parChTrans1D2" presStyleIdx="0" presStyleCnt="3"/>
      <dgm:spPr/>
    </dgm:pt>
    <dgm:pt modelId="{89761401-44F7-441A-9134-53A0AC747ECE}" type="pres">
      <dgm:prSet presAssocID="{A456C85E-2AD8-452C-88AF-BC0148FA37B8}" presName="root2" presStyleCnt="0"/>
      <dgm:spPr/>
    </dgm:pt>
    <dgm:pt modelId="{882DB882-98FB-4737-A563-EC496E968D4D}" type="pres">
      <dgm:prSet presAssocID="{A456C85E-2AD8-452C-88AF-BC0148FA37B8}" presName="LevelTwoTextNode" presStyleLbl="node2" presStyleIdx="0" presStyleCnt="3" custScaleX="64533" custLinFactNeighborX="-14709" custLinFactNeighborY="1041">
        <dgm:presLayoutVars>
          <dgm:chPref val="3"/>
        </dgm:presLayoutVars>
      </dgm:prSet>
      <dgm:spPr/>
    </dgm:pt>
    <dgm:pt modelId="{1B3B12B3-6D6D-4823-9F08-0AF8794DD7E1}" type="pres">
      <dgm:prSet presAssocID="{A456C85E-2AD8-452C-88AF-BC0148FA37B8}" presName="level3hierChild" presStyleCnt="0"/>
      <dgm:spPr/>
    </dgm:pt>
    <dgm:pt modelId="{A439787C-C2C9-4158-95D7-11754CD9F557}" type="pres">
      <dgm:prSet presAssocID="{8AD674C8-809C-4E9D-AE71-CE0B4ADDC528}" presName="conn2-1" presStyleLbl="parChTrans1D3" presStyleIdx="0" presStyleCnt="3"/>
      <dgm:spPr/>
    </dgm:pt>
    <dgm:pt modelId="{D07DD106-E15D-4600-A297-0FF590C8D2A0}" type="pres">
      <dgm:prSet presAssocID="{8AD674C8-809C-4E9D-AE71-CE0B4ADDC528}" presName="connTx" presStyleLbl="parChTrans1D3" presStyleIdx="0" presStyleCnt="3"/>
      <dgm:spPr/>
    </dgm:pt>
    <dgm:pt modelId="{40FEA46B-6E69-4728-8736-4E4766CD0A58}" type="pres">
      <dgm:prSet presAssocID="{F540ED81-177B-40F3-A382-02EDBD24D1DD}" presName="root2" presStyleCnt="0"/>
      <dgm:spPr/>
    </dgm:pt>
    <dgm:pt modelId="{7A93D3BD-CDB1-4D60-BDAF-39044E808025}" type="pres">
      <dgm:prSet presAssocID="{F540ED81-177B-40F3-A382-02EDBD24D1DD}" presName="LevelTwoTextNode" presStyleLbl="node3" presStyleIdx="0" presStyleCnt="3" custScaleX="222565" custScaleY="228540" custLinFactNeighborX="1421" custLinFactNeighborY="2238">
        <dgm:presLayoutVars>
          <dgm:chPref val="3"/>
        </dgm:presLayoutVars>
      </dgm:prSet>
      <dgm:spPr/>
    </dgm:pt>
    <dgm:pt modelId="{1040F016-3428-4750-9F7A-EF1672A8428B}" type="pres">
      <dgm:prSet presAssocID="{F540ED81-177B-40F3-A382-02EDBD24D1DD}" presName="level3hierChild" presStyleCnt="0"/>
      <dgm:spPr/>
    </dgm:pt>
    <dgm:pt modelId="{ACFCB197-98F0-492E-AFD1-A3E889AA1C60}" type="pres">
      <dgm:prSet presAssocID="{4DEE9212-8714-4333-831A-EC2FA83827B7}" presName="conn2-1" presStyleLbl="parChTrans1D2" presStyleIdx="1" presStyleCnt="3"/>
      <dgm:spPr/>
    </dgm:pt>
    <dgm:pt modelId="{CC52C30F-924D-4D96-9504-A06315723890}" type="pres">
      <dgm:prSet presAssocID="{4DEE9212-8714-4333-831A-EC2FA83827B7}" presName="connTx" presStyleLbl="parChTrans1D2" presStyleIdx="1" presStyleCnt="3"/>
      <dgm:spPr/>
    </dgm:pt>
    <dgm:pt modelId="{BBA1F064-6310-4504-942B-252ED669C3F4}" type="pres">
      <dgm:prSet presAssocID="{0672C6B1-0E50-4A21-A30D-A891BDCD7DE2}" presName="root2" presStyleCnt="0"/>
      <dgm:spPr/>
    </dgm:pt>
    <dgm:pt modelId="{7779A178-CB6B-4DED-BBC8-DB8A80831E64}" type="pres">
      <dgm:prSet presAssocID="{0672C6B1-0E50-4A21-A30D-A891BDCD7DE2}" presName="LevelTwoTextNode" presStyleLbl="node2" presStyleIdx="1" presStyleCnt="3" custScaleX="69276" custLinFactNeighborX="-9874" custLinFactNeighborY="-12154">
        <dgm:presLayoutVars>
          <dgm:chPref val="3"/>
        </dgm:presLayoutVars>
      </dgm:prSet>
      <dgm:spPr/>
    </dgm:pt>
    <dgm:pt modelId="{9C586EDA-6B8E-44FA-8260-4F0A27CE3A78}" type="pres">
      <dgm:prSet presAssocID="{0672C6B1-0E50-4A21-A30D-A891BDCD7DE2}" presName="level3hierChild" presStyleCnt="0"/>
      <dgm:spPr/>
    </dgm:pt>
    <dgm:pt modelId="{B1E5FAFB-D74E-4F44-A247-39400E09FC5D}" type="pres">
      <dgm:prSet presAssocID="{B3AB6A10-1FFE-4C42-9327-DD504DBB9534}" presName="conn2-1" presStyleLbl="parChTrans1D3" presStyleIdx="1" presStyleCnt="3"/>
      <dgm:spPr/>
    </dgm:pt>
    <dgm:pt modelId="{217ED50E-D580-4662-9889-0BA228A1F08C}" type="pres">
      <dgm:prSet presAssocID="{B3AB6A10-1FFE-4C42-9327-DD504DBB9534}" presName="connTx" presStyleLbl="parChTrans1D3" presStyleIdx="1" presStyleCnt="3"/>
      <dgm:spPr/>
    </dgm:pt>
    <dgm:pt modelId="{FD0B7497-67A9-4E3B-8A5F-24DF0333CEC4}" type="pres">
      <dgm:prSet presAssocID="{94E1DE27-3E26-4F82-A167-396BAD0FD26B}" presName="root2" presStyleCnt="0"/>
      <dgm:spPr/>
    </dgm:pt>
    <dgm:pt modelId="{5EFE7462-2F35-462E-9202-5CE9109E1821}" type="pres">
      <dgm:prSet presAssocID="{94E1DE27-3E26-4F82-A167-396BAD0FD26B}" presName="LevelTwoTextNode" presStyleLbl="node3" presStyleIdx="1" presStyleCnt="3" custScaleX="214503" custScaleY="219068" custLinFactNeighborX="744" custLinFactNeighborY="-12208">
        <dgm:presLayoutVars>
          <dgm:chPref val="3"/>
        </dgm:presLayoutVars>
      </dgm:prSet>
      <dgm:spPr/>
    </dgm:pt>
    <dgm:pt modelId="{24E319FD-5E99-4FB6-96C6-89E7E50326E0}" type="pres">
      <dgm:prSet presAssocID="{94E1DE27-3E26-4F82-A167-396BAD0FD26B}" presName="level3hierChild" presStyleCnt="0"/>
      <dgm:spPr/>
    </dgm:pt>
    <dgm:pt modelId="{FAA145EE-081C-4390-B9AD-EA0EF563FAAF}" type="pres">
      <dgm:prSet presAssocID="{B087B130-F01E-403F-A811-8FE56CC0BB75}" presName="conn2-1" presStyleLbl="parChTrans1D2" presStyleIdx="2" presStyleCnt="3"/>
      <dgm:spPr/>
    </dgm:pt>
    <dgm:pt modelId="{0B2CFC03-B2A7-466D-BD1B-1013B1F7A6E1}" type="pres">
      <dgm:prSet presAssocID="{B087B130-F01E-403F-A811-8FE56CC0BB75}" presName="connTx" presStyleLbl="parChTrans1D2" presStyleIdx="2" presStyleCnt="3"/>
      <dgm:spPr/>
    </dgm:pt>
    <dgm:pt modelId="{22487495-F388-4CA7-9688-29C4FA98802A}" type="pres">
      <dgm:prSet presAssocID="{8E930945-1A28-48FA-A25F-82BF61D0576F}" presName="root2" presStyleCnt="0"/>
      <dgm:spPr/>
    </dgm:pt>
    <dgm:pt modelId="{B01440C4-4733-4337-B0E0-E8EB5580072B}" type="pres">
      <dgm:prSet presAssocID="{8E930945-1A28-48FA-A25F-82BF61D0576F}" presName="LevelTwoTextNode" presStyleLbl="node2" presStyleIdx="2" presStyleCnt="3" custScaleX="64758" custLinFactNeighborX="-11252" custLinFactNeighborY="-488">
        <dgm:presLayoutVars>
          <dgm:chPref val="3"/>
        </dgm:presLayoutVars>
      </dgm:prSet>
      <dgm:spPr/>
    </dgm:pt>
    <dgm:pt modelId="{8500DB4B-BDC7-4209-A5BA-A1121D4E92CA}" type="pres">
      <dgm:prSet presAssocID="{8E930945-1A28-48FA-A25F-82BF61D0576F}" presName="level3hierChild" presStyleCnt="0"/>
      <dgm:spPr/>
    </dgm:pt>
    <dgm:pt modelId="{7CDF8707-FB74-4101-93A3-AECDFAE5CB41}" type="pres">
      <dgm:prSet presAssocID="{BCABCA34-EC62-4142-8AA0-CD51756BA124}" presName="conn2-1" presStyleLbl="parChTrans1D3" presStyleIdx="2" presStyleCnt="3"/>
      <dgm:spPr/>
    </dgm:pt>
    <dgm:pt modelId="{313416C7-EC6E-4FEF-A77A-898777663E84}" type="pres">
      <dgm:prSet presAssocID="{BCABCA34-EC62-4142-8AA0-CD51756BA124}" presName="connTx" presStyleLbl="parChTrans1D3" presStyleIdx="2" presStyleCnt="3"/>
      <dgm:spPr/>
    </dgm:pt>
    <dgm:pt modelId="{87B0AF4D-956E-4612-B716-556C297ADDD0}" type="pres">
      <dgm:prSet presAssocID="{14927A81-F48B-4C5A-AA4A-4C3A0C2C3876}" presName="root2" presStyleCnt="0"/>
      <dgm:spPr/>
    </dgm:pt>
    <dgm:pt modelId="{C5604582-C424-4832-9E46-C512BCFAF026}" type="pres">
      <dgm:prSet presAssocID="{14927A81-F48B-4C5A-AA4A-4C3A0C2C3876}" presName="LevelTwoTextNode" presStyleLbl="node3" presStyleIdx="2" presStyleCnt="3" custScaleX="219668" custScaleY="214473">
        <dgm:presLayoutVars>
          <dgm:chPref val="3"/>
        </dgm:presLayoutVars>
      </dgm:prSet>
      <dgm:spPr/>
    </dgm:pt>
    <dgm:pt modelId="{1D6DDF68-565F-49BD-AD55-5BD4EC1A4CCD}" type="pres">
      <dgm:prSet presAssocID="{14927A81-F48B-4C5A-AA4A-4C3A0C2C3876}" presName="level3hierChild" presStyleCnt="0"/>
      <dgm:spPr/>
    </dgm:pt>
  </dgm:ptLst>
  <dgm:cxnLst>
    <dgm:cxn modelId="{189F5C0D-B47C-4BE8-9507-35177BA3A9FD}" type="presOf" srcId="{4DEE9212-8714-4333-831A-EC2FA83827B7}" destId="{CC52C30F-924D-4D96-9504-A06315723890}" srcOrd="1" destOrd="0" presId="urn:microsoft.com/office/officeart/2008/layout/HorizontalMultiLevelHierarchy"/>
    <dgm:cxn modelId="{B7308B0E-0109-4A0E-A68C-CDC27D88D852}" type="presOf" srcId="{8AD674C8-809C-4E9D-AE71-CE0B4ADDC528}" destId="{D07DD106-E15D-4600-A297-0FF590C8D2A0}" srcOrd="1" destOrd="0" presId="urn:microsoft.com/office/officeart/2008/layout/HorizontalMultiLevelHierarchy"/>
    <dgm:cxn modelId="{B598990E-A63F-4ECE-9E5F-54CDCD2A3EA6}" type="presOf" srcId="{8B03D93D-936C-4ED1-9391-5ADB54608025}" destId="{B5DA7C5C-395E-4769-9465-DB826FAFE3C1}" srcOrd="0" destOrd="0" presId="urn:microsoft.com/office/officeart/2008/layout/HorizontalMultiLevelHierarchy"/>
    <dgm:cxn modelId="{6E47901A-5334-4994-A3F9-FC7033A861D1}" type="presOf" srcId="{F540ED81-177B-40F3-A382-02EDBD24D1DD}" destId="{7A93D3BD-CDB1-4D60-BDAF-39044E808025}" srcOrd="0" destOrd="0" presId="urn:microsoft.com/office/officeart/2008/layout/HorizontalMultiLevelHierarchy"/>
    <dgm:cxn modelId="{8E46531B-05E7-44E4-BE01-0C90013363D6}" type="presOf" srcId="{F69ACF82-7BC4-4157-8814-DF9C6858C3CC}" destId="{42AC85A4-E9CE-4EEC-9DAD-F37608E0C127}" srcOrd="0" destOrd="0" presId="urn:microsoft.com/office/officeart/2008/layout/HorizontalMultiLevelHierarchy"/>
    <dgm:cxn modelId="{F652152B-EAD9-4E67-9ACB-E8E6537EB3AD}" srcId="{A456C85E-2AD8-452C-88AF-BC0148FA37B8}" destId="{F540ED81-177B-40F3-A382-02EDBD24D1DD}" srcOrd="0" destOrd="0" parTransId="{8AD674C8-809C-4E9D-AE71-CE0B4ADDC528}" sibTransId="{2F5BC225-7B02-48A6-BAF3-F2E968ABD3DB}"/>
    <dgm:cxn modelId="{59DC0D31-EDA3-406C-A427-C1E19605AC87}" type="presOf" srcId="{94E1DE27-3E26-4F82-A167-396BAD0FD26B}" destId="{5EFE7462-2F35-462E-9202-5CE9109E1821}" srcOrd="0" destOrd="0" presId="urn:microsoft.com/office/officeart/2008/layout/HorizontalMultiLevelHierarchy"/>
    <dgm:cxn modelId="{DEAE4232-95BC-450C-95A3-A7EDF1B0DB1F}" type="presOf" srcId="{54BBA00B-D8A1-4717-8D6B-35D3882DFBCC}" destId="{35736072-BD10-4FF4-AA77-15802C074BA5}" srcOrd="0" destOrd="0" presId="urn:microsoft.com/office/officeart/2008/layout/HorizontalMultiLevelHierarchy"/>
    <dgm:cxn modelId="{2B7ABA67-9148-4AB3-8876-63246437F815}" type="presOf" srcId="{4DEE9212-8714-4333-831A-EC2FA83827B7}" destId="{ACFCB197-98F0-492E-AFD1-A3E889AA1C60}" srcOrd="0" destOrd="0" presId="urn:microsoft.com/office/officeart/2008/layout/HorizontalMultiLevelHierarchy"/>
    <dgm:cxn modelId="{5594CA4B-92F2-4486-8A63-6666185FFDD5}" type="presOf" srcId="{BCABCA34-EC62-4142-8AA0-CD51756BA124}" destId="{313416C7-EC6E-4FEF-A77A-898777663E84}" srcOrd="1" destOrd="0" presId="urn:microsoft.com/office/officeart/2008/layout/HorizontalMultiLevelHierarchy"/>
    <dgm:cxn modelId="{430B1753-6310-481D-9AB3-6C1F9738ABBF}" srcId="{54BBA00B-D8A1-4717-8D6B-35D3882DFBCC}" destId="{A456C85E-2AD8-452C-88AF-BC0148FA37B8}" srcOrd="0" destOrd="0" parTransId="{8B03D93D-936C-4ED1-9391-5ADB54608025}" sibTransId="{80BA061E-76D6-4930-8ECD-2C538EC140E3}"/>
    <dgm:cxn modelId="{732BB67A-EC58-4F26-8CE4-AFF6FC82E248}" srcId="{0672C6B1-0E50-4A21-A30D-A891BDCD7DE2}" destId="{94E1DE27-3E26-4F82-A167-396BAD0FD26B}" srcOrd="0" destOrd="0" parTransId="{B3AB6A10-1FFE-4C42-9327-DD504DBB9534}" sibTransId="{7320FD06-7E9D-4BCF-B699-8866068186D2}"/>
    <dgm:cxn modelId="{F369DA93-EA8B-4DA8-AD2B-96F62DB145A5}" type="presOf" srcId="{B087B130-F01E-403F-A811-8FE56CC0BB75}" destId="{0B2CFC03-B2A7-466D-BD1B-1013B1F7A6E1}" srcOrd="1" destOrd="0" presId="urn:microsoft.com/office/officeart/2008/layout/HorizontalMultiLevelHierarchy"/>
    <dgm:cxn modelId="{F073A2A5-80D3-46E3-B652-8EA5F948F299}" srcId="{8E930945-1A28-48FA-A25F-82BF61D0576F}" destId="{14927A81-F48B-4C5A-AA4A-4C3A0C2C3876}" srcOrd="0" destOrd="0" parTransId="{BCABCA34-EC62-4142-8AA0-CD51756BA124}" sibTransId="{7586839C-46BF-414C-9C50-0CDFBC79D6DC}"/>
    <dgm:cxn modelId="{FED6CBA5-1D52-47D6-8676-01034658C865}" type="presOf" srcId="{A456C85E-2AD8-452C-88AF-BC0148FA37B8}" destId="{882DB882-98FB-4737-A563-EC496E968D4D}" srcOrd="0" destOrd="0" presId="urn:microsoft.com/office/officeart/2008/layout/HorizontalMultiLevelHierarchy"/>
    <dgm:cxn modelId="{7A53C9AD-5498-44A7-94B4-57CF035295FF}" srcId="{F69ACF82-7BC4-4157-8814-DF9C6858C3CC}" destId="{54BBA00B-D8A1-4717-8D6B-35D3882DFBCC}" srcOrd="0" destOrd="0" parTransId="{B9CD71A8-5DBB-422D-8543-33995816E580}" sibTransId="{1B610981-118F-4474-B4E4-F6A834636E11}"/>
    <dgm:cxn modelId="{9082F5AE-0F2E-4119-A8FB-C3432D42EDA2}" type="presOf" srcId="{0672C6B1-0E50-4A21-A30D-A891BDCD7DE2}" destId="{7779A178-CB6B-4DED-BBC8-DB8A80831E64}" srcOrd="0" destOrd="0" presId="urn:microsoft.com/office/officeart/2008/layout/HorizontalMultiLevelHierarchy"/>
    <dgm:cxn modelId="{9115E8B6-46FD-480F-9E64-957A8F591143}" type="presOf" srcId="{BCABCA34-EC62-4142-8AA0-CD51756BA124}" destId="{7CDF8707-FB74-4101-93A3-AECDFAE5CB41}" srcOrd="0" destOrd="0" presId="urn:microsoft.com/office/officeart/2008/layout/HorizontalMultiLevelHierarchy"/>
    <dgm:cxn modelId="{6A7D57BF-3B95-40A9-A7DA-701C2206915D}" type="presOf" srcId="{B087B130-F01E-403F-A811-8FE56CC0BB75}" destId="{FAA145EE-081C-4390-B9AD-EA0EF563FAAF}" srcOrd="0" destOrd="0" presId="urn:microsoft.com/office/officeart/2008/layout/HorizontalMultiLevelHierarchy"/>
    <dgm:cxn modelId="{4003A8C4-A9BB-4A09-B86F-69AFE022D70E}" type="presOf" srcId="{8E930945-1A28-48FA-A25F-82BF61D0576F}" destId="{B01440C4-4733-4337-B0E0-E8EB5580072B}" srcOrd="0" destOrd="0" presId="urn:microsoft.com/office/officeart/2008/layout/HorizontalMultiLevelHierarchy"/>
    <dgm:cxn modelId="{F9DE26C9-9957-403D-9C4C-6CC80AF8826F}" type="presOf" srcId="{8B03D93D-936C-4ED1-9391-5ADB54608025}" destId="{AF75186D-1E65-4E85-A465-5FB3DC4333C6}" srcOrd="1" destOrd="0" presId="urn:microsoft.com/office/officeart/2008/layout/HorizontalMultiLevelHierarchy"/>
    <dgm:cxn modelId="{449136C9-E141-4234-9DA3-AC4724A912A0}" type="presOf" srcId="{B3AB6A10-1FFE-4C42-9327-DD504DBB9534}" destId="{217ED50E-D580-4662-9889-0BA228A1F08C}" srcOrd="1" destOrd="0" presId="urn:microsoft.com/office/officeart/2008/layout/HorizontalMultiLevelHierarchy"/>
    <dgm:cxn modelId="{8B8CB9E4-5353-4B84-8BE7-010040DAFC72}" srcId="{54BBA00B-D8A1-4717-8D6B-35D3882DFBCC}" destId="{0672C6B1-0E50-4A21-A30D-A891BDCD7DE2}" srcOrd="1" destOrd="0" parTransId="{4DEE9212-8714-4333-831A-EC2FA83827B7}" sibTransId="{8756CA83-0A5D-4B4A-8B6B-708E92FF87E8}"/>
    <dgm:cxn modelId="{CEF54BE8-D4ED-4C6A-B0EF-4498FAD8970C}" type="presOf" srcId="{14927A81-F48B-4C5A-AA4A-4C3A0C2C3876}" destId="{C5604582-C424-4832-9E46-C512BCFAF026}" srcOrd="0" destOrd="0" presId="urn:microsoft.com/office/officeart/2008/layout/HorizontalMultiLevelHierarchy"/>
    <dgm:cxn modelId="{D0837EEC-2C51-4E63-B0C9-289F277695AC}" type="presOf" srcId="{8AD674C8-809C-4E9D-AE71-CE0B4ADDC528}" destId="{A439787C-C2C9-4158-95D7-11754CD9F557}" srcOrd="0" destOrd="0" presId="urn:microsoft.com/office/officeart/2008/layout/HorizontalMultiLevelHierarchy"/>
    <dgm:cxn modelId="{8FD73EFA-45BD-42C8-B65F-DF771955BBB4}" srcId="{54BBA00B-D8A1-4717-8D6B-35D3882DFBCC}" destId="{8E930945-1A28-48FA-A25F-82BF61D0576F}" srcOrd="2" destOrd="0" parTransId="{B087B130-F01E-403F-A811-8FE56CC0BB75}" sibTransId="{6CD0CE55-56BB-4A8E-BBB8-D2DC50BA64D4}"/>
    <dgm:cxn modelId="{472F5FFF-52C9-4021-A38B-45F9A6531376}" type="presOf" srcId="{B3AB6A10-1FFE-4C42-9327-DD504DBB9534}" destId="{B1E5FAFB-D74E-4F44-A247-39400E09FC5D}" srcOrd="0" destOrd="0" presId="urn:microsoft.com/office/officeart/2008/layout/HorizontalMultiLevelHierarchy"/>
    <dgm:cxn modelId="{C782F8B9-CEA5-4CF3-AEFC-DF0D7EFF6878}" type="presParOf" srcId="{42AC85A4-E9CE-4EEC-9DAD-F37608E0C127}" destId="{1555E906-5D91-41BC-9868-B063F37ED004}" srcOrd="0" destOrd="0" presId="urn:microsoft.com/office/officeart/2008/layout/HorizontalMultiLevelHierarchy"/>
    <dgm:cxn modelId="{A12EAEA6-4CFF-44EE-8899-F94F76BE1B35}" type="presParOf" srcId="{1555E906-5D91-41BC-9868-B063F37ED004}" destId="{35736072-BD10-4FF4-AA77-15802C074BA5}" srcOrd="0" destOrd="0" presId="urn:microsoft.com/office/officeart/2008/layout/HorizontalMultiLevelHierarchy"/>
    <dgm:cxn modelId="{521AE5D1-FEAA-49A9-ABC8-2E40CA08E8E4}" type="presParOf" srcId="{1555E906-5D91-41BC-9868-B063F37ED004}" destId="{DAABD669-58A5-46BC-A98F-EBB624C969AE}" srcOrd="1" destOrd="0" presId="urn:microsoft.com/office/officeart/2008/layout/HorizontalMultiLevelHierarchy"/>
    <dgm:cxn modelId="{05E22EB6-A166-49B8-A352-DBE39478084C}" type="presParOf" srcId="{DAABD669-58A5-46BC-A98F-EBB624C969AE}" destId="{B5DA7C5C-395E-4769-9465-DB826FAFE3C1}" srcOrd="0" destOrd="0" presId="urn:microsoft.com/office/officeart/2008/layout/HorizontalMultiLevelHierarchy"/>
    <dgm:cxn modelId="{4596C49C-6372-4FEC-BA00-61D0C086F973}" type="presParOf" srcId="{B5DA7C5C-395E-4769-9465-DB826FAFE3C1}" destId="{AF75186D-1E65-4E85-A465-5FB3DC4333C6}" srcOrd="0" destOrd="0" presId="urn:microsoft.com/office/officeart/2008/layout/HorizontalMultiLevelHierarchy"/>
    <dgm:cxn modelId="{36322761-9E42-4EB1-94EF-6F2ABA34A5E1}" type="presParOf" srcId="{DAABD669-58A5-46BC-A98F-EBB624C969AE}" destId="{89761401-44F7-441A-9134-53A0AC747ECE}" srcOrd="1" destOrd="0" presId="urn:microsoft.com/office/officeart/2008/layout/HorizontalMultiLevelHierarchy"/>
    <dgm:cxn modelId="{D50181BC-5A86-4D72-B987-98125984AEFE}" type="presParOf" srcId="{89761401-44F7-441A-9134-53A0AC747ECE}" destId="{882DB882-98FB-4737-A563-EC496E968D4D}" srcOrd="0" destOrd="0" presId="urn:microsoft.com/office/officeart/2008/layout/HorizontalMultiLevelHierarchy"/>
    <dgm:cxn modelId="{BADAEAA6-F3C0-4D22-ACE7-B30508B8C7E7}" type="presParOf" srcId="{89761401-44F7-441A-9134-53A0AC747ECE}" destId="{1B3B12B3-6D6D-4823-9F08-0AF8794DD7E1}" srcOrd="1" destOrd="0" presId="urn:microsoft.com/office/officeart/2008/layout/HorizontalMultiLevelHierarchy"/>
    <dgm:cxn modelId="{08F62117-1ED6-4702-990B-340937ABC4FA}" type="presParOf" srcId="{1B3B12B3-6D6D-4823-9F08-0AF8794DD7E1}" destId="{A439787C-C2C9-4158-95D7-11754CD9F557}" srcOrd="0" destOrd="0" presId="urn:microsoft.com/office/officeart/2008/layout/HorizontalMultiLevelHierarchy"/>
    <dgm:cxn modelId="{865537D6-0382-4B37-ABB2-6B718775FD70}" type="presParOf" srcId="{A439787C-C2C9-4158-95D7-11754CD9F557}" destId="{D07DD106-E15D-4600-A297-0FF590C8D2A0}" srcOrd="0" destOrd="0" presId="urn:microsoft.com/office/officeart/2008/layout/HorizontalMultiLevelHierarchy"/>
    <dgm:cxn modelId="{13B5E999-574D-45A0-89AC-7A30D2774870}" type="presParOf" srcId="{1B3B12B3-6D6D-4823-9F08-0AF8794DD7E1}" destId="{40FEA46B-6E69-4728-8736-4E4766CD0A58}" srcOrd="1" destOrd="0" presId="urn:microsoft.com/office/officeart/2008/layout/HorizontalMultiLevelHierarchy"/>
    <dgm:cxn modelId="{67AB2FED-F83C-40ED-80A5-21958816E4D2}" type="presParOf" srcId="{40FEA46B-6E69-4728-8736-4E4766CD0A58}" destId="{7A93D3BD-CDB1-4D60-BDAF-39044E808025}" srcOrd="0" destOrd="0" presId="urn:microsoft.com/office/officeart/2008/layout/HorizontalMultiLevelHierarchy"/>
    <dgm:cxn modelId="{A345420D-1824-48F6-B4F2-972257607D3C}" type="presParOf" srcId="{40FEA46B-6E69-4728-8736-4E4766CD0A58}" destId="{1040F016-3428-4750-9F7A-EF1672A8428B}" srcOrd="1" destOrd="0" presId="urn:microsoft.com/office/officeart/2008/layout/HorizontalMultiLevelHierarchy"/>
    <dgm:cxn modelId="{5D891856-2238-4E23-9799-232AA43AC27C}" type="presParOf" srcId="{DAABD669-58A5-46BC-A98F-EBB624C969AE}" destId="{ACFCB197-98F0-492E-AFD1-A3E889AA1C60}" srcOrd="2" destOrd="0" presId="urn:microsoft.com/office/officeart/2008/layout/HorizontalMultiLevelHierarchy"/>
    <dgm:cxn modelId="{64188EA6-B7C2-48E4-873D-46704E47146F}" type="presParOf" srcId="{ACFCB197-98F0-492E-AFD1-A3E889AA1C60}" destId="{CC52C30F-924D-4D96-9504-A06315723890}" srcOrd="0" destOrd="0" presId="urn:microsoft.com/office/officeart/2008/layout/HorizontalMultiLevelHierarchy"/>
    <dgm:cxn modelId="{025EE20B-9BEC-46FD-A11A-E7BBAD3D3B74}" type="presParOf" srcId="{DAABD669-58A5-46BC-A98F-EBB624C969AE}" destId="{BBA1F064-6310-4504-942B-252ED669C3F4}" srcOrd="3" destOrd="0" presId="urn:microsoft.com/office/officeart/2008/layout/HorizontalMultiLevelHierarchy"/>
    <dgm:cxn modelId="{8B8B4E74-E007-431F-817E-B0643ECA5473}" type="presParOf" srcId="{BBA1F064-6310-4504-942B-252ED669C3F4}" destId="{7779A178-CB6B-4DED-BBC8-DB8A80831E64}" srcOrd="0" destOrd="0" presId="urn:microsoft.com/office/officeart/2008/layout/HorizontalMultiLevelHierarchy"/>
    <dgm:cxn modelId="{97083566-2E09-4EE8-8D43-807F8BB9EDD0}" type="presParOf" srcId="{BBA1F064-6310-4504-942B-252ED669C3F4}" destId="{9C586EDA-6B8E-44FA-8260-4F0A27CE3A78}" srcOrd="1" destOrd="0" presId="urn:microsoft.com/office/officeart/2008/layout/HorizontalMultiLevelHierarchy"/>
    <dgm:cxn modelId="{BCBDC570-4570-4E57-B9E6-96F0E20766E9}" type="presParOf" srcId="{9C586EDA-6B8E-44FA-8260-4F0A27CE3A78}" destId="{B1E5FAFB-D74E-4F44-A247-39400E09FC5D}" srcOrd="0" destOrd="0" presId="urn:microsoft.com/office/officeart/2008/layout/HorizontalMultiLevelHierarchy"/>
    <dgm:cxn modelId="{E53D0439-9F0B-4FF6-BE8A-5A78FB8D5F5D}" type="presParOf" srcId="{B1E5FAFB-D74E-4F44-A247-39400E09FC5D}" destId="{217ED50E-D580-4662-9889-0BA228A1F08C}" srcOrd="0" destOrd="0" presId="urn:microsoft.com/office/officeart/2008/layout/HorizontalMultiLevelHierarchy"/>
    <dgm:cxn modelId="{F14FC386-9600-4930-8CDE-EB0F8DC3CFB7}" type="presParOf" srcId="{9C586EDA-6B8E-44FA-8260-4F0A27CE3A78}" destId="{FD0B7497-67A9-4E3B-8A5F-24DF0333CEC4}" srcOrd="1" destOrd="0" presId="urn:microsoft.com/office/officeart/2008/layout/HorizontalMultiLevelHierarchy"/>
    <dgm:cxn modelId="{F16B7646-7709-4CED-8B74-65C8175DAC8E}" type="presParOf" srcId="{FD0B7497-67A9-4E3B-8A5F-24DF0333CEC4}" destId="{5EFE7462-2F35-462E-9202-5CE9109E1821}" srcOrd="0" destOrd="0" presId="urn:microsoft.com/office/officeart/2008/layout/HorizontalMultiLevelHierarchy"/>
    <dgm:cxn modelId="{4B05AAEC-BD1F-46D0-AB74-742075DE83C2}" type="presParOf" srcId="{FD0B7497-67A9-4E3B-8A5F-24DF0333CEC4}" destId="{24E319FD-5E99-4FB6-96C6-89E7E50326E0}" srcOrd="1" destOrd="0" presId="urn:microsoft.com/office/officeart/2008/layout/HorizontalMultiLevelHierarchy"/>
    <dgm:cxn modelId="{F4511529-BFAE-477B-A62C-36DC18D3C1A2}" type="presParOf" srcId="{DAABD669-58A5-46BC-A98F-EBB624C969AE}" destId="{FAA145EE-081C-4390-B9AD-EA0EF563FAAF}" srcOrd="4" destOrd="0" presId="urn:microsoft.com/office/officeart/2008/layout/HorizontalMultiLevelHierarchy"/>
    <dgm:cxn modelId="{EAAE2F99-12FF-48FC-8F5B-F453C1842134}" type="presParOf" srcId="{FAA145EE-081C-4390-B9AD-EA0EF563FAAF}" destId="{0B2CFC03-B2A7-466D-BD1B-1013B1F7A6E1}" srcOrd="0" destOrd="0" presId="urn:microsoft.com/office/officeart/2008/layout/HorizontalMultiLevelHierarchy"/>
    <dgm:cxn modelId="{AA967E06-CFB9-41AB-A1DA-C2840C019E4F}" type="presParOf" srcId="{DAABD669-58A5-46BC-A98F-EBB624C969AE}" destId="{22487495-F388-4CA7-9688-29C4FA98802A}" srcOrd="5" destOrd="0" presId="urn:microsoft.com/office/officeart/2008/layout/HorizontalMultiLevelHierarchy"/>
    <dgm:cxn modelId="{67AA82F9-7051-4EF3-95E5-7FAEE2B82363}" type="presParOf" srcId="{22487495-F388-4CA7-9688-29C4FA98802A}" destId="{B01440C4-4733-4337-B0E0-E8EB5580072B}" srcOrd="0" destOrd="0" presId="urn:microsoft.com/office/officeart/2008/layout/HorizontalMultiLevelHierarchy"/>
    <dgm:cxn modelId="{66CE166A-2F8B-419D-93B1-C7133D324E68}" type="presParOf" srcId="{22487495-F388-4CA7-9688-29C4FA98802A}" destId="{8500DB4B-BDC7-4209-A5BA-A1121D4E92CA}" srcOrd="1" destOrd="0" presId="urn:microsoft.com/office/officeart/2008/layout/HorizontalMultiLevelHierarchy"/>
    <dgm:cxn modelId="{62FAEAD0-37E3-4DA7-A73E-CCB8F80FF3B8}" type="presParOf" srcId="{8500DB4B-BDC7-4209-A5BA-A1121D4E92CA}" destId="{7CDF8707-FB74-4101-93A3-AECDFAE5CB41}" srcOrd="0" destOrd="0" presId="urn:microsoft.com/office/officeart/2008/layout/HorizontalMultiLevelHierarchy"/>
    <dgm:cxn modelId="{7484ABB1-C194-43FC-9039-109CE6D97524}" type="presParOf" srcId="{7CDF8707-FB74-4101-93A3-AECDFAE5CB41}" destId="{313416C7-EC6E-4FEF-A77A-898777663E84}" srcOrd="0" destOrd="0" presId="urn:microsoft.com/office/officeart/2008/layout/HorizontalMultiLevelHierarchy"/>
    <dgm:cxn modelId="{EA384F8A-E451-475B-A6FF-8378B71461D7}" type="presParOf" srcId="{8500DB4B-BDC7-4209-A5BA-A1121D4E92CA}" destId="{87B0AF4D-956E-4612-B716-556C297ADDD0}" srcOrd="1" destOrd="0" presId="urn:microsoft.com/office/officeart/2008/layout/HorizontalMultiLevelHierarchy"/>
    <dgm:cxn modelId="{D74AFC0D-D364-4801-A155-A0C83B1BD47B}" type="presParOf" srcId="{87B0AF4D-956E-4612-B716-556C297ADDD0}" destId="{C5604582-C424-4832-9E46-C512BCFAF026}" srcOrd="0" destOrd="0" presId="urn:microsoft.com/office/officeart/2008/layout/HorizontalMultiLevelHierarchy"/>
    <dgm:cxn modelId="{7798EF52-783E-41E1-84C9-8912330974C4}" type="presParOf" srcId="{87B0AF4D-956E-4612-B716-556C297ADDD0}" destId="{1D6DDF68-565F-49BD-AD55-5BD4EC1A4CC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59C978-359F-406F-B3D9-F6657FFBC456}" type="doc">
      <dgm:prSet loTypeId="urn:microsoft.com/office/officeart/2005/8/layout/lProcess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MX"/>
        </a:p>
      </dgm:t>
    </dgm:pt>
    <dgm:pt modelId="{4D6B076E-F4A4-4EEE-9ED7-486995E2C106}">
      <dgm:prSet phldrT="[Text]"/>
      <dgm:spPr/>
      <dgm:t>
        <a:bodyPr/>
        <a:lstStyle/>
        <a:p>
          <a:r>
            <a:rPr lang="es-MX" dirty="0"/>
            <a:t>Hora</a:t>
          </a:r>
        </a:p>
      </dgm:t>
    </dgm:pt>
    <dgm:pt modelId="{C646A396-AEF4-4DBC-B26D-C21519B21C99}" type="parTrans" cxnId="{0476B209-EDBF-43DB-A3FA-881BB606274A}">
      <dgm:prSet/>
      <dgm:spPr/>
      <dgm:t>
        <a:bodyPr/>
        <a:lstStyle/>
        <a:p>
          <a:endParaRPr lang="es-MX"/>
        </a:p>
      </dgm:t>
    </dgm:pt>
    <dgm:pt modelId="{09FF4C27-1605-4772-A397-E4C74E546E3F}" type="sibTrans" cxnId="{0476B209-EDBF-43DB-A3FA-881BB606274A}">
      <dgm:prSet/>
      <dgm:spPr/>
      <dgm:t>
        <a:bodyPr/>
        <a:lstStyle/>
        <a:p>
          <a:endParaRPr lang="es-MX"/>
        </a:p>
      </dgm:t>
    </dgm:pt>
    <dgm:pt modelId="{7028AFF7-4326-47BD-8C1B-42D5B82A1DA3}">
      <dgm:prSet phldrT="[Text]" custT="1"/>
      <dgm:spPr/>
      <dgm:t>
        <a:bodyPr/>
        <a:lstStyle/>
        <a:p>
          <a:r>
            <a:rPr lang="es-MX" sz="2400" dirty="0"/>
            <a:t>9:15</a:t>
          </a:r>
        </a:p>
      </dgm:t>
    </dgm:pt>
    <dgm:pt modelId="{071CB2EC-E736-47F0-86E2-31C59713AFFB}" type="parTrans" cxnId="{6D97A138-AF79-4647-803D-A1127FA2DFCA}">
      <dgm:prSet/>
      <dgm:spPr/>
      <dgm:t>
        <a:bodyPr/>
        <a:lstStyle/>
        <a:p>
          <a:endParaRPr lang="es-MX"/>
        </a:p>
      </dgm:t>
    </dgm:pt>
    <dgm:pt modelId="{EB48831D-E170-4F72-BF5C-C082380EAE1C}" type="sibTrans" cxnId="{6D97A138-AF79-4647-803D-A1127FA2DFCA}">
      <dgm:prSet/>
      <dgm:spPr/>
      <dgm:t>
        <a:bodyPr/>
        <a:lstStyle/>
        <a:p>
          <a:endParaRPr lang="es-MX"/>
        </a:p>
      </dgm:t>
    </dgm:pt>
    <dgm:pt modelId="{4FB5F935-1427-4FDF-B2AD-7A70496363B0}">
      <dgm:prSet phldrT="[Text]" custT="1"/>
      <dgm:spPr/>
      <dgm:t>
        <a:bodyPr/>
        <a:lstStyle/>
        <a:p>
          <a:r>
            <a:rPr lang="es-MX" sz="2400" dirty="0"/>
            <a:t>11:50</a:t>
          </a:r>
        </a:p>
      </dgm:t>
    </dgm:pt>
    <dgm:pt modelId="{D46C5DB4-1108-409D-A7BD-489EF0D45967}" type="parTrans" cxnId="{B9F3078C-435E-41DF-AD92-0BFA41678CCD}">
      <dgm:prSet/>
      <dgm:spPr/>
      <dgm:t>
        <a:bodyPr/>
        <a:lstStyle/>
        <a:p>
          <a:endParaRPr lang="es-MX"/>
        </a:p>
      </dgm:t>
    </dgm:pt>
    <dgm:pt modelId="{FF82F101-033D-4476-BA44-1865713C3088}" type="sibTrans" cxnId="{B9F3078C-435E-41DF-AD92-0BFA41678CCD}">
      <dgm:prSet/>
      <dgm:spPr/>
      <dgm:t>
        <a:bodyPr/>
        <a:lstStyle/>
        <a:p>
          <a:endParaRPr lang="es-MX"/>
        </a:p>
      </dgm:t>
    </dgm:pt>
    <dgm:pt modelId="{1298357D-7BC8-44D0-9FB6-17511BBB67CB}">
      <dgm:prSet phldrT="[Text]"/>
      <dgm:spPr/>
      <dgm:t>
        <a:bodyPr/>
        <a:lstStyle/>
        <a:p>
          <a:r>
            <a:rPr lang="es-MX" dirty="0"/>
            <a:t>Emoción</a:t>
          </a:r>
        </a:p>
      </dgm:t>
    </dgm:pt>
    <dgm:pt modelId="{01CA60AB-075E-4A77-AD15-831F350998A8}" type="parTrans" cxnId="{83430161-ABA0-4402-9999-6AAA40C07235}">
      <dgm:prSet/>
      <dgm:spPr/>
      <dgm:t>
        <a:bodyPr/>
        <a:lstStyle/>
        <a:p>
          <a:endParaRPr lang="es-MX"/>
        </a:p>
      </dgm:t>
    </dgm:pt>
    <dgm:pt modelId="{DFDE257A-6D8A-477A-982F-68F0D4634127}" type="sibTrans" cxnId="{83430161-ABA0-4402-9999-6AAA40C07235}">
      <dgm:prSet/>
      <dgm:spPr/>
      <dgm:t>
        <a:bodyPr/>
        <a:lstStyle/>
        <a:p>
          <a:endParaRPr lang="es-MX"/>
        </a:p>
      </dgm:t>
    </dgm:pt>
    <dgm:pt modelId="{78726784-3565-481B-9AC2-3D537AC1615D}">
      <dgm:prSet phldrT="[Text]"/>
      <dgm:spPr/>
      <dgm:t>
        <a:bodyPr/>
        <a:lstStyle/>
        <a:p>
          <a:r>
            <a:rPr lang="es-MX" dirty="0"/>
            <a:t>Cólera</a:t>
          </a:r>
        </a:p>
      </dgm:t>
    </dgm:pt>
    <dgm:pt modelId="{E79CB921-A32E-4C94-A056-AF87AAC88640}" type="parTrans" cxnId="{39D36022-6F99-45CC-A5FA-4E00BBF7A34E}">
      <dgm:prSet/>
      <dgm:spPr/>
      <dgm:t>
        <a:bodyPr/>
        <a:lstStyle/>
        <a:p>
          <a:endParaRPr lang="es-MX"/>
        </a:p>
      </dgm:t>
    </dgm:pt>
    <dgm:pt modelId="{7193C8F3-52EC-427E-B2B4-785168BEF616}" type="sibTrans" cxnId="{39D36022-6F99-45CC-A5FA-4E00BBF7A34E}">
      <dgm:prSet/>
      <dgm:spPr/>
      <dgm:t>
        <a:bodyPr/>
        <a:lstStyle/>
        <a:p>
          <a:endParaRPr lang="es-MX"/>
        </a:p>
      </dgm:t>
    </dgm:pt>
    <dgm:pt modelId="{43E06E91-830D-4577-84CB-DCBA99D45671}">
      <dgm:prSet phldrT="[Text]"/>
      <dgm:spPr/>
      <dgm:t>
        <a:bodyPr/>
        <a:lstStyle/>
        <a:p>
          <a:r>
            <a:rPr lang="es-MX" dirty="0"/>
            <a:t>Ansiedad</a:t>
          </a:r>
        </a:p>
      </dgm:t>
    </dgm:pt>
    <dgm:pt modelId="{8B09CC31-D5A6-4B01-B3EC-8D5EDDB1BCBA}" type="parTrans" cxnId="{8F4F2442-1592-4EFB-B250-876FB3CDB60F}">
      <dgm:prSet/>
      <dgm:spPr/>
      <dgm:t>
        <a:bodyPr/>
        <a:lstStyle/>
        <a:p>
          <a:endParaRPr lang="es-MX"/>
        </a:p>
      </dgm:t>
    </dgm:pt>
    <dgm:pt modelId="{51DE3206-C4ED-4A24-9A63-AB49E2C6C29A}" type="sibTrans" cxnId="{8F4F2442-1592-4EFB-B250-876FB3CDB60F}">
      <dgm:prSet/>
      <dgm:spPr/>
      <dgm:t>
        <a:bodyPr/>
        <a:lstStyle/>
        <a:p>
          <a:endParaRPr lang="es-MX"/>
        </a:p>
      </dgm:t>
    </dgm:pt>
    <dgm:pt modelId="{C753E378-14FB-422C-B7CE-E3C26CA7DDB0}">
      <dgm:prSet phldrT="[Text]"/>
      <dgm:spPr/>
      <dgm:t>
        <a:bodyPr/>
        <a:lstStyle/>
        <a:p>
          <a:r>
            <a:rPr lang="es-MX" dirty="0"/>
            <a:t>Pensamientos deformados</a:t>
          </a:r>
        </a:p>
      </dgm:t>
    </dgm:pt>
    <dgm:pt modelId="{80869F67-DCA7-43A0-B498-A6C240CF182C}" type="parTrans" cxnId="{7471AE38-BD02-4BA8-9116-116413E61B6A}">
      <dgm:prSet/>
      <dgm:spPr/>
      <dgm:t>
        <a:bodyPr/>
        <a:lstStyle/>
        <a:p>
          <a:endParaRPr lang="es-MX"/>
        </a:p>
      </dgm:t>
    </dgm:pt>
    <dgm:pt modelId="{0CC75AC5-4DCD-4475-B389-091890447CA6}" type="sibTrans" cxnId="{7471AE38-BD02-4BA8-9116-116413E61B6A}">
      <dgm:prSet/>
      <dgm:spPr/>
      <dgm:t>
        <a:bodyPr/>
        <a:lstStyle/>
        <a:p>
          <a:endParaRPr lang="es-MX"/>
        </a:p>
      </dgm:t>
    </dgm:pt>
    <dgm:pt modelId="{4701EADF-D9FF-4F58-A352-7276047E716E}">
      <dgm:prSet phldrT="[Text]" custT="1"/>
      <dgm:spPr/>
      <dgm:t>
        <a:bodyPr/>
        <a:lstStyle/>
        <a:p>
          <a:r>
            <a:rPr lang="es-MX" sz="2000" dirty="0"/>
            <a:t>Jefe enojado… es la última vez… todo el día estaré corriendo.</a:t>
          </a:r>
        </a:p>
      </dgm:t>
    </dgm:pt>
    <dgm:pt modelId="{6728C8C0-D49B-4055-9B74-F17286A72821}" type="parTrans" cxnId="{96DCB01B-A326-4443-B8BF-E542FA33B795}">
      <dgm:prSet/>
      <dgm:spPr/>
      <dgm:t>
        <a:bodyPr/>
        <a:lstStyle/>
        <a:p>
          <a:endParaRPr lang="es-MX"/>
        </a:p>
      </dgm:t>
    </dgm:pt>
    <dgm:pt modelId="{E94BA6F3-5AB3-4B09-AF88-6AF5AF222B91}" type="sibTrans" cxnId="{96DCB01B-A326-4443-B8BF-E542FA33B795}">
      <dgm:prSet/>
      <dgm:spPr/>
      <dgm:t>
        <a:bodyPr/>
        <a:lstStyle/>
        <a:p>
          <a:endParaRPr lang="es-MX"/>
        </a:p>
      </dgm:t>
    </dgm:pt>
    <dgm:pt modelId="{05658CE8-8ADD-45D1-A072-C3A628E5D961}">
      <dgm:prSet phldrT="[Text]" custT="1"/>
      <dgm:spPr/>
      <dgm:t>
        <a:bodyPr/>
        <a:lstStyle/>
        <a:p>
          <a:r>
            <a:rPr lang="es-MX" sz="2000" dirty="0"/>
            <a:t>Estaré aquí toda la noche… no puedo resistirlo… mi esposa se pondrá furiosa si llego tarde</a:t>
          </a:r>
          <a:r>
            <a:rPr lang="es-MX" sz="1600" dirty="0"/>
            <a:t>.</a:t>
          </a:r>
        </a:p>
      </dgm:t>
    </dgm:pt>
    <dgm:pt modelId="{8EF08C26-3850-4DDF-B6AC-83820444A099}" type="parTrans" cxnId="{61370574-7A72-4D73-B17D-880269B8626D}">
      <dgm:prSet/>
      <dgm:spPr/>
      <dgm:t>
        <a:bodyPr/>
        <a:lstStyle/>
        <a:p>
          <a:endParaRPr lang="es-MX"/>
        </a:p>
      </dgm:t>
    </dgm:pt>
    <dgm:pt modelId="{09E5CF06-5D49-4EEC-AFD6-E54778CF1E5C}" type="sibTrans" cxnId="{61370574-7A72-4D73-B17D-880269B8626D}">
      <dgm:prSet/>
      <dgm:spPr/>
      <dgm:t>
        <a:bodyPr/>
        <a:lstStyle/>
        <a:p>
          <a:endParaRPr lang="es-MX"/>
        </a:p>
      </dgm:t>
    </dgm:pt>
    <dgm:pt modelId="{240FA8F2-E8F7-4174-A998-9256F37EAA6B}">
      <dgm:prSet phldrT="[Text]"/>
      <dgm:spPr/>
      <dgm:t>
        <a:bodyPr/>
        <a:lstStyle/>
        <a:p>
          <a:r>
            <a:rPr lang="es-MX" dirty="0"/>
            <a:t>% de verdad ahora</a:t>
          </a:r>
        </a:p>
      </dgm:t>
    </dgm:pt>
    <dgm:pt modelId="{6205D9AF-099C-4A8D-B370-417A8C17D428}" type="parTrans" cxnId="{D962F3F5-86E4-4A3F-85C0-9089E6B19931}">
      <dgm:prSet/>
      <dgm:spPr/>
      <dgm:t>
        <a:bodyPr/>
        <a:lstStyle/>
        <a:p>
          <a:endParaRPr lang="es-MX"/>
        </a:p>
      </dgm:t>
    </dgm:pt>
    <dgm:pt modelId="{1B04AE38-9241-4C5C-8857-1C17FE306B1F}" type="sibTrans" cxnId="{D962F3F5-86E4-4A3F-85C0-9089E6B19931}">
      <dgm:prSet/>
      <dgm:spPr/>
      <dgm:t>
        <a:bodyPr/>
        <a:lstStyle/>
        <a:p>
          <a:endParaRPr lang="es-MX"/>
        </a:p>
      </dgm:t>
    </dgm:pt>
    <dgm:pt modelId="{80E86A40-6BE2-435A-BEC2-F15A9D4D41C4}">
      <dgm:prSet phldrT="[Text]"/>
      <dgm:spPr/>
      <dgm:t>
        <a:bodyPr/>
        <a:lstStyle/>
        <a:p>
          <a:r>
            <a:rPr lang="es-MX" dirty="0"/>
            <a:t>% verdadero al acostarse</a:t>
          </a:r>
        </a:p>
      </dgm:t>
    </dgm:pt>
    <dgm:pt modelId="{41E3C283-1E3A-4A0A-BE9B-C3D59BAF5C9B}" type="parTrans" cxnId="{5EC5A832-F90A-4994-9E8A-33DDAD5A19A4}">
      <dgm:prSet/>
      <dgm:spPr/>
      <dgm:t>
        <a:bodyPr/>
        <a:lstStyle/>
        <a:p>
          <a:endParaRPr lang="es-MX"/>
        </a:p>
      </dgm:t>
    </dgm:pt>
    <dgm:pt modelId="{2F0ECCF6-E85C-44DF-957B-5AEB6A13F97E}" type="sibTrans" cxnId="{5EC5A832-F90A-4994-9E8A-33DDAD5A19A4}">
      <dgm:prSet/>
      <dgm:spPr/>
      <dgm:t>
        <a:bodyPr/>
        <a:lstStyle/>
        <a:p>
          <a:endParaRPr lang="es-MX"/>
        </a:p>
      </dgm:t>
    </dgm:pt>
    <dgm:pt modelId="{94B45F45-F631-4FDB-A02D-60D3438E6630}">
      <dgm:prSet/>
      <dgm:spPr/>
      <dgm:t>
        <a:bodyPr/>
        <a:lstStyle/>
        <a:p>
          <a:r>
            <a:rPr lang="es-MX" dirty="0"/>
            <a:t>90%</a:t>
          </a:r>
        </a:p>
      </dgm:t>
    </dgm:pt>
    <dgm:pt modelId="{BA7CD742-BE50-4E90-9AD8-118A18DC3282}" type="parTrans" cxnId="{19139135-9E1E-4BF2-A9EC-4EE2B425A256}">
      <dgm:prSet/>
      <dgm:spPr/>
      <dgm:t>
        <a:bodyPr/>
        <a:lstStyle/>
        <a:p>
          <a:endParaRPr lang="es-MX"/>
        </a:p>
      </dgm:t>
    </dgm:pt>
    <dgm:pt modelId="{A02177A7-403A-4244-B837-03633D3ACB88}" type="sibTrans" cxnId="{19139135-9E1E-4BF2-A9EC-4EE2B425A256}">
      <dgm:prSet/>
      <dgm:spPr/>
      <dgm:t>
        <a:bodyPr/>
        <a:lstStyle/>
        <a:p>
          <a:endParaRPr lang="es-MX"/>
        </a:p>
      </dgm:t>
    </dgm:pt>
    <dgm:pt modelId="{FEC78181-5D38-4FB3-B11E-FC1AA0115979}">
      <dgm:prSet phldrT="[Text]"/>
      <dgm:spPr/>
      <dgm:t>
        <a:bodyPr/>
        <a:lstStyle/>
        <a:p>
          <a:r>
            <a:rPr lang="es-MX" dirty="0"/>
            <a:t>100%</a:t>
          </a:r>
        </a:p>
      </dgm:t>
    </dgm:pt>
    <dgm:pt modelId="{9DF79D0A-9E8C-4BE5-823A-2DFF46AF4825}" type="parTrans" cxnId="{766F8FB1-FDF5-4F03-951B-9E3C6913A9F5}">
      <dgm:prSet/>
      <dgm:spPr/>
      <dgm:t>
        <a:bodyPr/>
        <a:lstStyle/>
        <a:p>
          <a:endParaRPr lang="es-MX"/>
        </a:p>
      </dgm:t>
    </dgm:pt>
    <dgm:pt modelId="{CD8C32D2-B51A-498C-883A-80D917253F6E}" type="sibTrans" cxnId="{766F8FB1-FDF5-4F03-951B-9E3C6913A9F5}">
      <dgm:prSet/>
      <dgm:spPr/>
      <dgm:t>
        <a:bodyPr/>
        <a:lstStyle/>
        <a:p>
          <a:endParaRPr lang="es-MX"/>
        </a:p>
      </dgm:t>
    </dgm:pt>
    <dgm:pt modelId="{27A0A485-000D-4896-9A49-E1854561D3DF}">
      <dgm:prSet/>
      <dgm:spPr/>
      <dgm:t>
        <a:bodyPr/>
        <a:lstStyle/>
        <a:p>
          <a:r>
            <a:rPr lang="es-MX" dirty="0"/>
            <a:t>40%</a:t>
          </a:r>
        </a:p>
      </dgm:t>
    </dgm:pt>
    <dgm:pt modelId="{E2EC9AB0-088A-4426-B4E7-A1348F9000E8}" type="parTrans" cxnId="{E6143078-A835-4DF9-B520-9DB3375717F8}">
      <dgm:prSet/>
      <dgm:spPr/>
      <dgm:t>
        <a:bodyPr/>
        <a:lstStyle/>
        <a:p>
          <a:endParaRPr lang="es-MX"/>
        </a:p>
      </dgm:t>
    </dgm:pt>
    <dgm:pt modelId="{5F1BAC78-B099-472E-AB18-55492A008FC0}" type="sibTrans" cxnId="{E6143078-A835-4DF9-B520-9DB3375717F8}">
      <dgm:prSet/>
      <dgm:spPr/>
      <dgm:t>
        <a:bodyPr/>
        <a:lstStyle/>
        <a:p>
          <a:endParaRPr lang="es-MX"/>
        </a:p>
      </dgm:t>
    </dgm:pt>
    <dgm:pt modelId="{7BC55922-0B7E-40B6-86B6-200CDB296E5B}">
      <dgm:prSet phldrT="[Text]"/>
      <dgm:spPr/>
      <dgm:t>
        <a:bodyPr/>
        <a:lstStyle/>
        <a:p>
          <a:r>
            <a:rPr lang="es-MX" dirty="0"/>
            <a:t>30%</a:t>
          </a:r>
        </a:p>
      </dgm:t>
    </dgm:pt>
    <dgm:pt modelId="{81266EF4-DE9C-4BDA-86E7-AF7D18F54339}" type="parTrans" cxnId="{911BE525-C9E0-494A-BAE6-A3B95E1425F6}">
      <dgm:prSet/>
      <dgm:spPr/>
      <dgm:t>
        <a:bodyPr/>
        <a:lstStyle/>
        <a:p>
          <a:endParaRPr lang="es-MX"/>
        </a:p>
      </dgm:t>
    </dgm:pt>
    <dgm:pt modelId="{A4819A56-390C-482D-8E0D-FA30217BF0DE}" type="sibTrans" cxnId="{911BE525-C9E0-494A-BAE6-A3B95E1425F6}">
      <dgm:prSet/>
      <dgm:spPr/>
      <dgm:t>
        <a:bodyPr/>
        <a:lstStyle/>
        <a:p>
          <a:endParaRPr lang="es-MX"/>
        </a:p>
      </dgm:t>
    </dgm:pt>
    <dgm:pt modelId="{66D49DDC-05A5-497D-9D99-6C3BE38C78DF}">
      <dgm:prSet phldrT="[Text]"/>
      <dgm:spPr/>
      <dgm:t>
        <a:bodyPr/>
        <a:lstStyle/>
        <a:p>
          <a:r>
            <a:rPr lang="es-MX" dirty="0"/>
            <a:t>Situación</a:t>
          </a:r>
        </a:p>
      </dgm:t>
    </dgm:pt>
    <dgm:pt modelId="{ACDD498F-DB75-47D0-B2E8-12C58AB02F62}" type="parTrans" cxnId="{B1B264DF-006F-4223-944D-20D95A910865}">
      <dgm:prSet/>
      <dgm:spPr/>
      <dgm:t>
        <a:bodyPr/>
        <a:lstStyle/>
        <a:p>
          <a:endParaRPr lang="es-MX"/>
        </a:p>
      </dgm:t>
    </dgm:pt>
    <dgm:pt modelId="{90E099DF-A5A5-44E9-B69F-85952779FDB1}" type="sibTrans" cxnId="{B1B264DF-006F-4223-944D-20D95A910865}">
      <dgm:prSet/>
      <dgm:spPr/>
      <dgm:t>
        <a:bodyPr/>
        <a:lstStyle/>
        <a:p>
          <a:endParaRPr lang="es-MX"/>
        </a:p>
      </dgm:t>
    </dgm:pt>
    <dgm:pt modelId="{AC00F87B-82F4-41CC-89CC-B49C9648DE0A}">
      <dgm:prSet/>
      <dgm:spPr/>
      <dgm:t>
        <a:bodyPr/>
        <a:lstStyle/>
        <a:p>
          <a:r>
            <a:rPr lang="es-MX" dirty="0"/>
            <a:t>Tráfico en la avenida.</a:t>
          </a:r>
        </a:p>
      </dgm:t>
    </dgm:pt>
    <dgm:pt modelId="{DF8D11D3-6128-44DC-9C5E-C81BA2EE578F}" type="parTrans" cxnId="{42E81929-3CF4-4466-8E97-08798FDE355E}">
      <dgm:prSet/>
      <dgm:spPr/>
      <dgm:t>
        <a:bodyPr/>
        <a:lstStyle/>
        <a:p>
          <a:endParaRPr lang="es-MX"/>
        </a:p>
      </dgm:t>
    </dgm:pt>
    <dgm:pt modelId="{83909DA0-607A-48EE-86A4-FEE39F3F7E3E}" type="sibTrans" cxnId="{42E81929-3CF4-4466-8E97-08798FDE355E}">
      <dgm:prSet/>
      <dgm:spPr/>
      <dgm:t>
        <a:bodyPr/>
        <a:lstStyle/>
        <a:p>
          <a:endParaRPr lang="es-MX"/>
        </a:p>
      </dgm:t>
    </dgm:pt>
    <dgm:pt modelId="{890E1956-E140-4BC8-AF19-FE4D13700D49}">
      <dgm:prSet phldrT="[Text]"/>
      <dgm:spPr/>
      <dgm:t>
        <a:bodyPr/>
        <a:lstStyle/>
        <a:p>
          <a:r>
            <a:rPr lang="es-MX" dirty="0"/>
            <a:t>Se descompone la computadora de la oficina.</a:t>
          </a:r>
        </a:p>
      </dgm:t>
    </dgm:pt>
    <dgm:pt modelId="{C37CAA3D-361C-42E0-9345-C4EAE75155CD}" type="parTrans" cxnId="{24B341B4-198A-4BF8-B908-5E10DD9BE35C}">
      <dgm:prSet/>
      <dgm:spPr/>
      <dgm:t>
        <a:bodyPr/>
        <a:lstStyle/>
        <a:p>
          <a:endParaRPr lang="es-MX"/>
        </a:p>
      </dgm:t>
    </dgm:pt>
    <dgm:pt modelId="{7B7A548C-DAC9-4916-AE3E-DCA4734DD779}" type="sibTrans" cxnId="{24B341B4-198A-4BF8-B908-5E10DD9BE35C}">
      <dgm:prSet/>
      <dgm:spPr/>
      <dgm:t>
        <a:bodyPr/>
        <a:lstStyle/>
        <a:p>
          <a:endParaRPr lang="es-MX"/>
        </a:p>
      </dgm:t>
    </dgm:pt>
    <dgm:pt modelId="{B55C2680-781B-44BA-83FE-ED6584045CFF}">
      <dgm:prSet phldrT="[Text]" custT="1"/>
      <dgm:spPr/>
      <dgm:t>
        <a:bodyPr/>
        <a:lstStyle/>
        <a:p>
          <a:r>
            <a:rPr lang="es-MX" sz="2400" dirty="0"/>
            <a:t>21:00</a:t>
          </a:r>
        </a:p>
      </dgm:t>
    </dgm:pt>
    <dgm:pt modelId="{8A55A50A-6EE3-4D77-A0CA-37445FE98BD3}" type="parTrans" cxnId="{90731435-8679-4A7D-810D-44034E6B7901}">
      <dgm:prSet/>
      <dgm:spPr/>
      <dgm:t>
        <a:bodyPr/>
        <a:lstStyle/>
        <a:p>
          <a:endParaRPr lang="es-MX"/>
        </a:p>
      </dgm:t>
    </dgm:pt>
    <dgm:pt modelId="{B6912A84-104D-49FC-A60A-124FDA244371}" type="sibTrans" cxnId="{90731435-8679-4A7D-810D-44034E6B7901}">
      <dgm:prSet/>
      <dgm:spPr/>
      <dgm:t>
        <a:bodyPr/>
        <a:lstStyle/>
        <a:p>
          <a:endParaRPr lang="es-MX"/>
        </a:p>
      </dgm:t>
    </dgm:pt>
    <dgm:pt modelId="{91FFDAF0-5ECE-49FF-BA44-819E8321720F}">
      <dgm:prSet phldrT="[Text]"/>
      <dgm:spPr/>
      <dgm:t>
        <a:bodyPr/>
        <a:lstStyle/>
        <a:p>
          <a:r>
            <a:rPr lang="es-MX" dirty="0"/>
            <a:t>Depresión</a:t>
          </a:r>
        </a:p>
      </dgm:t>
    </dgm:pt>
    <dgm:pt modelId="{1B01892C-96B8-43C8-B43B-B4DE53AB8D89}" type="parTrans" cxnId="{7C485218-8A05-416B-B1CB-E575FADB6ED6}">
      <dgm:prSet/>
      <dgm:spPr/>
      <dgm:t>
        <a:bodyPr/>
        <a:lstStyle/>
        <a:p>
          <a:endParaRPr lang="es-MX"/>
        </a:p>
      </dgm:t>
    </dgm:pt>
    <dgm:pt modelId="{9D5B5F35-1F44-4211-B057-0E2CE6BE0D0E}" type="sibTrans" cxnId="{7C485218-8A05-416B-B1CB-E575FADB6ED6}">
      <dgm:prSet/>
      <dgm:spPr/>
      <dgm:t>
        <a:bodyPr/>
        <a:lstStyle/>
        <a:p>
          <a:endParaRPr lang="es-MX"/>
        </a:p>
      </dgm:t>
    </dgm:pt>
    <dgm:pt modelId="{5EB644B4-13F8-4719-8991-09AE8A566DB2}">
      <dgm:prSet phldrT="[Text]"/>
      <dgm:spPr/>
      <dgm:t>
        <a:bodyPr/>
        <a:lstStyle/>
        <a:p>
          <a:r>
            <a:rPr lang="es-MX" dirty="0"/>
            <a:t>Viendo la TV con los niños.</a:t>
          </a:r>
        </a:p>
      </dgm:t>
    </dgm:pt>
    <dgm:pt modelId="{BF2801C2-E878-4463-A9D0-1D968E0B26B4}" type="parTrans" cxnId="{C169C7AE-BCB3-4D52-A0DB-F6EA23F185B4}">
      <dgm:prSet/>
      <dgm:spPr/>
      <dgm:t>
        <a:bodyPr/>
        <a:lstStyle/>
        <a:p>
          <a:endParaRPr lang="es-MX"/>
        </a:p>
      </dgm:t>
    </dgm:pt>
    <dgm:pt modelId="{F7745F84-5286-44D6-8D73-C57968433468}" type="sibTrans" cxnId="{C169C7AE-BCB3-4D52-A0DB-F6EA23F185B4}">
      <dgm:prSet/>
      <dgm:spPr/>
      <dgm:t>
        <a:bodyPr/>
        <a:lstStyle/>
        <a:p>
          <a:endParaRPr lang="es-MX"/>
        </a:p>
      </dgm:t>
    </dgm:pt>
    <dgm:pt modelId="{C481B6AB-1EC1-447A-9150-2FE3E7391373}">
      <dgm:prSet phldrT="[Text]" custT="1"/>
      <dgm:spPr/>
      <dgm:t>
        <a:bodyPr/>
        <a:lstStyle/>
        <a:p>
          <a:r>
            <a:rPr lang="es-MX" sz="2000" dirty="0"/>
            <a:t>No me hablan nunca… apenas me conocen… no les importo nada.</a:t>
          </a:r>
        </a:p>
      </dgm:t>
    </dgm:pt>
    <dgm:pt modelId="{FCC564A8-29FD-4AE7-9997-A3969186A4BC}" type="parTrans" cxnId="{65CDC308-1E5F-479B-B2E6-ECE4FBEA8525}">
      <dgm:prSet/>
      <dgm:spPr/>
      <dgm:t>
        <a:bodyPr/>
        <a:lstStyle/>
        <a:p>
          <a:endParaRPr lang="es-MX"/>
        </a:p>
      </dgm:t>
    </dgm:pt>
    <dgm:pt modelId="{1A81716A-1753-400E-96DA-C9FCCEE6E584}" type="sibTrans" cxnId="{65CDC308-1E5F-479B-B2E6-ECE4FBEA8525}">
      <dgm:prSet/>
      <dgm:spPr/>
      <dgm:t>
        <a:bodyPr/>
        <a:lstStyle/>
        <a:p>
          <a:endParaRPr lang="es-MX"/>
        </a:p>
      </dgm:t>
    </dgm:pt>
    <dgm:pt modelId="{51D67BE0-074C-4C4C-B04F-E8E33E4B9245}">
      <dgm:prSet phldrT="[Text]"/>
      <dgm:spPr/>
      <dgm:t>
        <a:bodyPr/>
        <a:lstStyle/>
        <a:p>
          <a:r>
            <a:rPr lang="es-MX" dirty="0"/>
            <a:t>75%</a:t>
          </a:r>
        </a:p>
      </dgm:t>
    </dgm:pt>
    <dgm:pt modelId="{B343EFEE-AB3E-4635-B1D1-E5AF854AF912}" type="parTrans" cxnId="{11E76448-26DA-4F74-84E1-7E88E01F5D5F}">
      <dgm:prSet/>
      <dgm:spPr/>
      <dgm:t>
        <a:bodyPr/>
        <a:lstStyle/>
        <a:p>
          <a:endParaRPr lang="es-MX"/>
        </a:p>
      </dgm:t>
    </dgm:pt>
    <dgm:pt modelId="{FC5EE8CB-480D-437E-9AB7-36336618A1EA}" type="sibTrans" cxnId="{11E76448-26DA-4F74-84E1-7E88E01F5D5F}">
      <dgm:prSet/>
      <dgm:spPr/>
      <dgm:t>
        <a:bodyPr/>
        <a:lstStyle/>
        <a:p>
          <a:endParaRPr lang="es-MX"/>
        </a:p>
      </dgm:t>
    </dgm:pt>
    <dgm:pt modelId="{70B0D89B-55AF-4547-8D6A-15BFB95C1E15}">
      <dgm:prSet phldrT="[Text]"/>
      <dgm:spPr/>
      <dgm:t>
        <a:bodyPr/>
        <a:lstStyle/>
        <a:p>
          <a:r>
            <a:rPr lang="es-MX" dirty="0"/>
            <a:t>15%</a:t>
          </a:r>
        </a:p>
      </dgm:t>
    </dgm:pt>
    <dgm:pt modelId="{D3491101-F841-43E4-A88E-26376341C07B}" type="parTrans" cxnId="{46D9475A-BED0-40FE-8B7B-C200C88E3679}">
      <dgm:prSet/>
      <dgm:spPr/>
      <dgm:t>
        <a:bodyPr/>
        <a:lstStyle/>
        <a:p>
          <a:endParaRPr lang="es-MX"/>
        </a:p>
      </dgm:t>
    </dgm:pt>
    <dgm:pt modelId="{03EA4BE6-ED4E-4C4D-8E55-DE415AB842A6}" type="sibTrans" cxnId="{46D9475A-BED0-40FE-8B7B-C200C88E3679}">
      <dgm:prSet/>
      <dgm:spPr/>
      <dgm:t>
        <a:bodyPr/>
        <a:lstStyle/>
        <a:p>
          <a:endParaRPr lang="es-MX"/>
        </a:p>
      </dgm:t>
    </dgm:pt>
    <dgm:pt modelId="{02EB1955-9FD7-46A0-99DE-4D976D20DC41}" type="pres">
      <dgm:prSet presAssocID="{2A59C978-359F-406F-B3D9-F6657FFBC456}" presName="theList" presStyleCnt="0">
        <dgm:presLayoutVars>
          <dgm:dir/>
          <dgm:animLvl val="lvl"/>
          <dgm:resizeHandles val="exact"/>
        </dgm:presLayoutVars>
      </dgm:prSet>
      <dgm:spPr/>
    </dgm:pt>
    <dgm:pt modelId="{CA91C821-9504-4AD7-A849-D6DFDA5B9B5A}" type="pres">
      <dgm:prSet presAssocID="{4D6B076E-F4A4-4EEE-9ED7-486995E2C106}" presName="compNode" presStyleCnt="0"/>
      <dgm:spPr/>
    </dgm:pt>
    <dgm:pt modelId="{A1E08CA5-7DAF-45E4-A944-D11AEE0C5132}" type="pres">
      <dgm:prSet presAssocID="{4D6B076E-F4A4-4EEE-9ED7-486995E2C106}" presName="aNode" presStyleLbl="bgShp" presStyleIdx="0" presStyleCnt="6" custScaleX="37487"/>
      <dgm:spPr/>
    </dgm:pt>
    <dgm:pt modelId="{9CB3F8E2-DDB9-4DEB-BA24-62D0379940F8}" type="pres">
      <dgm:prSet presAssocID="{4D6B076E-F4A4-4EEE-9ED7-486995E2C106}" presName="textNode" presStyleLbl="bgShp" presStyleIdx="0" presStyleCnt="6"/>
      <dgm:spPr/>
    </dgm:pt>
    <dgm:pt modelId="{DFBA6198-D813-4206-9F6F-27B7FD322A8D}" type="pres">
      <dgm:prSet presAssocID="{4D6B076E-F4A4-4EEE-9ED7-486995E2C106}" presName="compChildNode" presStyleCnt="0"/>
      <dgm:spPr/>
    </dgm:pt>
    <dgm:pt modelId="{D03C83C9-0652-44DB-B076-5C9D693151A6}" type="pres">
      <dgm:prSet presAssocID="{4D6B076E-F4A4-4EEE-9ED7-486995E2C106}" presName="theInnerList" presStyleCnt="0"/>
      <dgm:spPr/>
    </dgm:pt>
    <dgm:pt modelId="{6DFA184C-195C-494B-B225-A717E88640B9}" type="pres">
      <dgm:prSet presAssocID="{7028AFF7-4326-47BD-8C1B-42D5B82A1DA3}" presName="childNode" presStyleLbl="node1" presStyleIdx="0" presStyleCnt="18" custScaleX="47439">
        <dgm:presLayoutVars>
          <dgm:bulletEnabled val="1"/>
        </dgm:presLayoutVars>
      </dgm:prSet>
      <dgm:spPr/>
    </dgm:pt>
    <dgm:pt modelId="{2BF35D8B-BBBC-4AEC-8F4F-483CCB3C86CD}" type="pres">
      <dgm:prSet presAssocID="{7028AFF7-4326-47BD-8C1B-42D5B82A1DA3}" presName="aSpace2" presStyleCnt="0"/>
      <dgm:spPr/>
    </dgm:pt>
    <dgm:pt modelId="{D5E0BC49-6C7E-455F-8D62-3E6BAD36EA3D}" type="pres">
      <dgm:prSet presAssocID="{4FB5F935-1427-4FDF-B2AD-7A70496363B0}" presName="childNode" presStyleLbl="node1" presStyleIdx="1" presStyleCnt="18" custScaleX="47439">
        <dgm:presLayoutVars>
          <dgm:bulletEnabled val="1"/>
        </dgm:presLayoutVars>
      </dgm:prSet>
      <dgm:spPr/>
    </dgm:pt>
    <dgm:pt modelId="{43F82151-7E5A-45F6-94D5-2367A18820FC}" type="pres">
      <dgm:prSet presAssocID="{4FB5F935-1427-4FDF-B2AD-7A70496363B0}" presName="aSpace2" presStyleCnt="0"/>
      <dgm:spPr/>
    </dgm:pt>
    <dgm:pt modelId="{1B066869-A3DB-4656-82A1-702C4150C425}" type="pres">
      <dgm:prSet presAssocID="{B55C2680-781B-44BA-83FE-ED6584045CFF}" presName="childNode" presStyleLbl="node1" presStyleIdx="2" presStyleCnt="18" custScaleX="44899">
        <dgm:presLayoutVars>
          <dgm:bulletEnabled val="1"/>
        </dgm:presLayoutVars>
      </dgm:prSet>
      <dgm:spPr/>
    </dgm:pt>
    <dgm:pt modelId="{C3D33A91-2B9C-470F-80A0-C31816DE9F26}" type="pres">
      <dgm:prSet presAssocID="{4D6B076E-F4A4-4EEE-9ED7-486995E2C106}" presName="aSpace" presStyleCnt="0"/>
      <dgm:spPr/>
    </dgm:pt>
    <dgm:pt modelId="{C0EAAD60-112D-4E2B-97FD-8EE267D74E1D}" type="pres">
      <dgm:prSet presAssocID="{1298357D-7BC8-44D0-9FB6-17511BBB67CB}" presName="compNode" presStyleCnt="0"/>
      <dgm:spPr/>
    </dgm:pt>
    <dgm:pt modelId="{325C90B2-B6EB-427F-ACB0-20C35A393BBD}" type="pres">
      <dgm:prSet presAssocID="{1298357D-7BC8-44D0-9FB6-17511BBB67CB}" presName="aNode" presStyleLbl="bgShp" presStyleIdx="1" presStyleCnt="6" custScaleX="62062"/>
      <dgm:spPr/>
    </dgm:pt>
    <dgm:pt modelId="{3FE02002-2C4E-4CE2-A8F6-6BF088AA49BA}" type="pres">
      <dgm:prSet presAssocID="{1298357D-7BC8-44D0-9FB6-17511BBB67CB}" presName="textNode" presStyleLbl="bgShp" presStyleIdx="1" presStyleCnt="6"/>
      <dgm:spPr/>
    </dgm:pt>
    <dgm:pt modelId="{24A68104-D040-4942-B063-44E451D0A0AD}" type="pres">
      <dgm:prSet presAssocID="{1298357D-7BC8-44D0-9FB6-17511BBB67CB}" presName="compChildNode" presStyleCnt="0"/>
      <dgm:spPr/>
    </dgm:pt>
    <dgm:pt modelId="{71B6519C-D1BA-460A-A8F2-5854E4695480}" type="pres">
      <dgm:prSet presAssocID="{1298357D-7BC8-44D0-9FB6-17511BBB67CB}" presName="theInnerList" presStyleCnt="0"/>
      <dgm:spPr/>
    </dgm:pt>
    <dgm:pt modelId="{E19B6E9A-65FA-477B-9CD5-8F7FFD7046D0}" type="pres">
      <dgm:prSet presAssocID="{78726784-3565-481B-9AC2-3D537AC1615D}" presName="childNode" presStyleLbl="node1" presStyleIdx="3" presStyleCnt="18" custScaleX="62418">
        <dgm:presLayoutVars>
          <dgm:bulletEnabled val="1"/>
        </dgm:presLayoutVars>
      </dgm:prSet>
      <dgm:spPr/>
    </dgm:pt>
    <dgm:pt modelId="{C8333708-6D4D-4F9E-B03F-E5E6C18EE11A}" type="pres">
      <dgm:prSet presAssocID="{78726784-3565-481B-9AC2-3D537AC1615D}" presName="aSpace2" presStyleCnt="0"/>
      <dgm:spPr/>
    </dgm:pt>
    <dgm:pt modelId="{B85F414E-1505-4112-B01B-944ADDE16786}" type="pres">
      <dgm:prSet presAssocID="{43E06E91-830D-4577-84CB-DCBA99D45671}" presName="childNode" presStyleLbl="node1" presStyleIdx="4" presStyleCnt="18" custScaleX="60734">
        <dgm:presLayoutVars>
          <dgm:bulletEnabled val="1"/>
        </dgm:presLayoutVars>
      </dgm:prSet>
      <dgm:spPr/>
    </dgm:pt>
    <dgm:pt modelId="{875DE356-A2C2-45E6-A572-0A399E0D8726}" type="pres">
      <dgm:prSet presAssocID="{43E06E91-830D-4577-84CB-DCBA99D45671}" presName="aSpace2" presStyleCnt="0"/>
      <dgm:spPr/>
    </dgm:pt>
    <dgm:pt modelId="{547676FE-2778-47ED-B841-54F2837DBAE6}" type="pres">
      <dgm:prSet presAssocID="{91FFDAF0-5ECE-49FF-BA44-819E8321720F}" presName="childNode" presStyleLbl="node1" presStyleIdx="5" presStyleCnt="18" custScaleX="60438">
        <dgm:presLayoutVars>
          <dgm:bulletEnabled val="1"/>
        </dgm:presLayoutVars>
      </dgm:prSet>
      <dgm:spPr/>
    </dgm:pt>
    <dgm:pt modelId="{F5CFD4E7-E590-4555-8B44-D56EEA5D0C9B}" type="pres">
      <dgm:prSet presAssocID="{1298357D-7BC8-44D0-9FB6-17511BBB67CB}" presName="aSpace" presStyleCnt="0"/>
      <dgm:spPr/>
    </dgm:pt>
    <dgm:pt modelId="{A56AA25B-B7C6-48E3-B518-AF12E0E75C65}" type="pres">
      <dgm:prSet presAssocID="{66D49DDC-05A5-497D-9D99-6C3BE38C78DF}" presName="compNode" presStyleCnt="0"/>
      <dgm:spPr/>
    </dgm:pt>
    <dgm:pt modelId="{1F96AE38-BB46-49AC-9920-8B1B885AC61C}" type="pres">
      <dgm:prSet presAssocID="{66D49DDC-05A5-497D-9D99-6C3BE38C78DF}" presName="aNode" presStyleLbl="bgShp" presStyleIdx="2" presStyleCnt="6" custScaleX="76665" custLinFactNeighborX="2123"/>
      <dgm:spPr/>
    </dgm:pt>
    <dgm:pt modelId="{E374D437-7C22-48A0-93C1-5FFAB8310283}" type="pres">
      <dgm:prSet presAssocID="{66D49DDC-05A5-497D-9D99-6C3BE38C78DF}" presName="textNode" presStyleLbl="bgShp" presStyleIdx="2" presStyleCnt="6"/>
      <dgm:spPr/>
    </dgm:pt>
    <dgm:pt modelId="{F2922496-3DFC-4307-B456-1E330DB0BFFB}" type="pres">
      <dgm:prSet presAssocID="{66D49DDC-05A5-497D-9D99-6C3BE38C78DF}" presName="compChildNode" presStyleCnt="0"/>
      <dgm:spPr/>
    </dgm:pt>
    <dgm:pt modelId="{0C491190-83EC-44C2-8160-4CC92A395D22}" type="pres">
      <dgm:prSet presAssocID="{66D49DDC-05A5-497D-9D99-6C3BE38C78DF}" presName="theInnerList" presStyleCnt="0"/>
      <dgm:spPr/>
    </dgm:pt>
    <dgm:pt modelId="{2966A21C-5371-4A45-8A83-3513BE696F7E}" type="pres">
      <dgm:prSet presAssocID="{AC00F87B-82F4-41CC-89CC-B49C9648DE0A}" presName="childNode" presStyleLbl="node1" presStyleIdx="6" presStyleCnt="18">
        <dgm:presLayoutVars>
          <dgm:bulletEnabled val="1"/>
        </dgm:presLayoutVars>
      </dgm:prSet>
      <dgm:spPr/>
    </dgm:pt>
    <dgm:pt modelId="{E05C4174-1B34-4838-9750-FD14227B7B0C}" type="pres">
      <dgm:prSet presAssocID="{AC00F87B-82F4-41CC-89CC-B49C9648DE0A}" presName="aSpace2" presStyleCnt="0"/>
      <dgm:spPr/>
    </dgm:pt>
    <dgm:pt modelId="{4004F96D-DB31-4AC3-AD55-BB9C0647B5C6}" type="pres">
      <dgm:prSet presAssocID="{890E1956-E140-4BC8-AF19-FE4D13700D49}" presName="childNode" presStyleLbl="node1" presStyleIdx="7" presStyleCnt="18">
        <dgm:presLayoutVars>
          <dgm:bulletEnabled val="1"/>
        </dgm:presLayoutVars>
      </dgm:prSet>
      <dgm:spPr/>
    </dgm:pt>
    <dgm:pt modelId="{9A69CB8A-9E5F-41E3-A1BE-760D6D366B4C}" type="pres">
      <dgm:prSet presAssocID="{890E1956-E140-4BC8-AF19-FE4D13700D49}" presName="aSpace2" presStyleCnt="0"/>
      <dgm:spPr/>
    </dgm:pt>
    <dgm:pt modelId="{164A6B68-BC61-4F81-999C-CE69A98B8157}" type="pres">
      <dgm:prSet presAssocID="{5EB644B4-13F8-4719-8991-09AE8A566DB2}" presName="childNode" presStyleLbl="node1" presStyleIdx="8" presStyleCnt="18">
        <dgm:presLayoutVars>
          <dgm:bulletEnabled val="1"/>
        </dgm:presLayoutVars>
      </dgm:prSet>
      <dgm:spPr/>
    </dgm:pt>
    <dgm:pt modelId="{8FB65E02-89DF-4E88-A6EF-0C2ACAC07E66}" type="pres">
      <dgm:prSet presAssocID="{66D49DDC-05A5-497D-9D99-6C3BE38C78DF}" presName="aSpace" presStyleCnt="0"/>
      <dgm:spPr/>
    </dgm:pt>
    <dgm:pt modelId="{1D90E10E-15C5-41B1-A4DC-443A4D4CDA1E}" type="pres">
      <dgm:prSet presAssocID="{C753E378-14FB-422C-B7CE-E3C26CA7DDB0}" presName="compNode" presStyleCnt="0"/>
      <dgm:spPr/>
    </dgm:pt>
    <dgm:pt modelId="{FC248E96-DDB0-46E0-BBAB-6DF574723EBB}" type="pres">
      <dgm:prSet presAssocID="{C753E378-14FB-422C-B7CE-E3C26CA7DDB0}" presName="aNode" presStyleLbl="bgShp" presStyleIdx="3" presStyleCnt="6" custScaleX="126629"/>
      <dgm:spPr/>
    </dgm:pt>
    <dgm:pt modelId="{A351A156-8448-49CB-B0D2-83E4109AC156}" type="pres">
      <dgm:prSet presAssocID="{C753E378-14FB-422C-B7CE-E3C26CA7DDB0}" presName="textNode" presStyleLbl="bgShp" presStyleIdx="3" presStyleCnt="6"/>
      <dgm:spPr/>
    </dgm:pt>
    <dgm:pt modelId="{CEABC201-9575-4C47-A729-54693D526307}" type="pres">
      <dgm:prSet presAssocID="{C753E378-14FB-422C-B7CE-E3C26CA7DDB0}" presName="compChildNode" presStyleCnt="0"/>
      <dgm:spPr/>
    </dgm:pt>
    <dgm:pt modelId="{09AFA9C1-6DDD-4A1B-B296-C67A49F8377A}" type="pres">
      <dgm:prSet presAssocID="{C753E378-14FB-422C-B7CE-E3C26CA7DDB0}" presName="theInnerList" presStyleCnt="0"/>
      <dgm:spPr/>
    </dgm:pt>
    <dgm:pt modelId="{0EAD8277-E6E6-4B88-A85D-26755C103579}" type="pres">
      <dgm:prSet presAssocID="{4701EADF-D9FF-4F58-A352-7276047E716E}" presName="childNode" presStyleLbl="node1" presStyleIdx="9" presStyleCnt="18" custScaleX="155976">
        <dgm:presLayoutVars>
          <dgm:bulletEnabled val="1"/>
        </dgm:presLayoutVars>
      </dgm:prSet>
      <dgm:spPr/>
    </dgm:pt>
    <dgm:pt modelId="{33AD7A4E-E967-4511-A440-6ACC4E225ADB}" type="pres">
      <dgm:prSet presAssocID="{4701EADF-D9FF-4F58-A352-7276047E716E}" presName="aSpace2" presStyleCnt="0"/>
      <dgm:spPr/>
    </dgm:pt>
    <dgm:pt modelId="{0B2CBD2C-F5B4-4DEA-88B9-2583C51C255D}" type="pres">
      <dgm:prSet presAssocID="{05658CE8-8ADD-45D1-A072-C3A628E5D961}" presName="childNode" presStyleLbl="node1" presStyleIdx="10" presStyleCnt="18" custScaleX="155976">
        <dgm:presLayoutVars>
          <dgm:bulletEnabled val="1"/>
        </dgm:presLayoutVars>
      </dgm:prSet>
      <dgm:spPr/>
    </dgm:pt>
    <dgm:pt modelId="{EB173AD1-F720-4814-86FE-84D09C9E60BF}" type="pres">
      <dgm:prSet presAssocID="{05658CE8-8ADD-45D1-A072-C3A628E5D961}" presName="aSpace2" presStyleCnt="0"/>
      <dgm:spPr/>
    </dgm:pt>
    <dgm:pt modelId="{E5DA42B0-6133-4E0C-8EEE-B56522E2644B}" type="pres">
      <dgm:prSet presAssocID="{C481B6AB-1EC1-447A-9150-2FE3E7391373}" presName="childNode" presStyleLbl="node1" presStyleIdx="11" presStyleCnt="18" custScaleX="153444">
        <dgm:presLayoutVars>
          <dgm:bulletEnabled val="1"/>
        </dgm:presLayoutVars>
      </dgm:prSet>
      <dgm:spPr/>
    </dgm:pt>
    <dgm:pt modelId="{E24C0268-FFDA-49E1-BB3F-6E34E87DC520}" type="pres">
      <dgm:prSet presAssocID="{C753E378-14FB-422C-B7CE-E3C26CA7DDB0}" presName="aSpace" presStyleCnt="0"/>
      <dgm:spPr/>
    </dgm:pt>
    <dgm:pt modelId="{C978717D-4E92-4441-955B-C38C11EB8256}" type="pres">
      <dgm:prSet presAssocID="{240FA8F2-E8F7-4174-A998-9256F37EAA6B}" presName="compNode" presStyleCnt="0"/>
      <dgm:spPr/>
    </dgm:pt>
    <dgm:pt modelId="{064C7217-1B46-4A7C-A749-81285B71218C}" type="pres">
      <dgm:prSet presAssocID="{240FA8F2-E8F7-4174-A998-9256F37EAA6B}" presName="aNode" presStyleLbl="bgShp" presStyleIdx="4" presStyleCnt="6" custScaleX="46414"/>
      <dgm:spPr/>
    </dgm:pt>
    <dgm:pt modelId="{34554ABC-8B00-43AF-893F-12362E0607EA}" type="pres">
      <dgm:prSet presAssocID="{240FA8F2-E8F7-4174-A998-9256F37EAA6B}" presName="textNode" presStyleLbl="bgShp" presStyleIdx="4" presStyleCnt="6"/>
      <dgm:spPr/>
    </dgm:pt>
    <dgm:pt modelId="{AF742279-5413-48BF-9806-65F3628E0E18}" type="pres">
      <dgm:prSet presAssocID="{240FA8F2-E8F7-4174-A998-9256F37EAA6B}" presName="compChildNode" presStyleCnt="0"/>
      <dgm:spPr/>
    </dgm:pt>
    <dgm:pt modelId="{F7F7618A-E963-47A1-B4CC-05A18786358F}" type="pres">
      <dgm:prSet presAssocID="{240FA8F2-E8F7-4174-A998-9256F37EAA6B}" presName="theInnerList" presStyleCnt="0"/>
      <dgm:spPr/>
    </dgm:pt>
    <dgm:pt modelId="{28888E28-BC76-47DA-B016-114393D0B305}" type="pres">
      <dgm:prSet presAssocID="{94B45F45-F631-4FDB-A02D-60D3438E6630}" presName="childNode" presStyleLbl="node1" presStyleIdx="12" presStyleCnt="18" custScaleX="44888">
        <dgm:presLayoutVars>
          <dgm:bulletEnabled val="1"/>
        </dgm:presLayoutVars>
      </dgm:prSet>
      <dgm:spPr/>
    </dgm:pt>
    <dgm:pt modelId="{3F6ECEE2-4518-4903-8BEA-66B7A23E7FB3}" type="pres">
      <dgm:prSet presAssocID="{94B45F45-F631-4FDB-A02D-60D3438E6630}" presName="aSpace2" presStyleCnt="0"/>
      <dgm:spPr/>
    </dgm:pt>
    <dgm:pt modelId="{FF46B60B-F302-4953-A5B3-72F536FF3783}" type="pres">
      <dgm:prSet presAssocID="{FEC78181-5D38-4FB3-B11E-FC1AA0115979}" presName="childNode" presStyleLbl="node1" presStyleIdx="13" presStyleCnt="18" custScaleX="41553">
        <dgm:presLayoutVars>
          <dgm:bulletEnabled val="1"/>
        </dgm:presLayoutVars>
      </dgm:prSet>
      <dgm:spPr/>
    </dgm:pt>
    <dgm:pt modelId="{3235E72F-049F-49E1-A3FD-D283FDEA5E74}" type="pres">
      <dgm:prSet presAssocID="{FEC78181-5D38-4FB3-B11E-FC1AA0115979}" presName="aSpace2" presStyleCnt="0"/>
      <dgm:spPr/>
    </dgm:pt>
    <dgm:pt modelId="{23B4381C-569A-4FDF-99C9-42F645FFFAD1}" type="pres">
      <dgm:prSet presAssocID="{51D67BE0-074C-4C4C-B04F-E8E33E4B9245}" presName="childNode" presStyleLbl="node1" presStyleIdx="14" presStyleCnt="18" custScaleX="43184">
        <dgm:presLayoutVars>
          <dgm:bulletEnabled val="1"/>
        </dgm:presLayoutVars>
      </dgm:prSet>
      <dgm:spPr/>
    </dgm:pt>
    <dgm:pt modelId="{812CB8E0-F0D4-4F54-B767-8BC8BB60D312}" type="pres">
      <dgm:prSet presAssocID="{240FA8F2-E8F7-4174-A998-9256F37EAA6B}" presName="aSpace" presStyleCnt="0"/>
      <dgm:spPr/>
    </dgm:pt>
    <dgm:pt modelId="{A768F2C2-DA87-4A64-B067-7FF206F1B4EA}" type="pres">
      <dgm:prSet presAssocID="{80E86A40-6BE2-435A-BEC2-F15A9D4D41C4}" presName="compNode" presStyleCnt="0"/>
      <dgm:spPr/>
    </dgm:pt>
    <dgm:pt modelId="{96C8CC20-656C-4591-BF66-48ACD9C55A83}" type="pres">
      <dgm:prSet presAssocID="{80E86A40-6BE2-435A-BEC2-F15A9D4D41C4}" presName="aNode" presStyleLbl="bgShp" presStyleIdx="5" presStyleCnt="6" custScaleX="47715"/>
      <dgm:spPr/>
    </dgm:pt>
    <dgm:pt modelId="{19A15100-3625-4698-A148-C82767A8827D}" type="pres">
      <dgm:prSet presAssocID="{80E86A40-6BE2-435A-BEC2-F15A9D4D41C4}" presName="textNode" presStyleLbl="bgShp" presStyleIdx="5" presStyleCnt="6"/>
      <dgm:spPr/>
    </dgm:pt>
    <dgm:pt modelId="{B9273837-CFC7-4E28-923B-3AA71E6AEAB9}" type="pres">
      <dgm:prSet presAssocID="{80E86A40-6BE2-435A-BEC2-F15A9D4D41C4}" presName="compChildNode" presStyleCnt="0"/>
      <dgm:spPr/>
    </dgm:pt>
    <dgm:pt modelId="{533CA9DE-3ECD-4472-8981-244EF6AC4C28}" type="pres">
      <dgm:prSet presAssocID="{80E86A40-6BE2-435A-BEC2-F15A9D4D41C4}" presName="theInnerList" presStyleCnt="0"/>
      <dgm:spPr/>
    </dgm:pt>
    <dgm:pt modelId="{83CF76F1-9993-4FFE-AB2E-5865F901C411}" type="pres">
      <dgm:prSet presAssocID="{27A0A485-000D-4896-9A49-E1854561D3DF}" presName="childNode" presStyleLbl="node1" presStyleIdx="15" presStyleCnt="18" custScaleX="46160">
        <dgm:presLayoutVars>
          <dgm:bulletEnabled val="1"/>
        </dgm:presLayoutVars>
      </dgm:prSet>
      <dgm:spPr/>
    </dgm:pt>
    <dgm:pt modelId="{F7A15AB2-4FFC-4CF0-9BCA-2C414A5058C1}" type="pres">
      <dgm:prSet presAssocID="{27A0A485-000D-4896-9A49-E1854561D3DF}" presName="aSpace2" presStyleCnt="0"/>
      <dgm:spPr/>
    </dgm:pt>
    <dgm:pt modelId="{F5F54EF3-FCCB-4AC5-A189-FB2AC76F5AFE}" type="pres">
      <dgm:prSet presAssocID="{7BC55922-0B7E-40B6-86B6-200CDB296E5B}" presName="childNode" presStyleLbl="node1" presStyleIdx="16" presStyleCnt="18" custScaleX="41267">
        <dgm:presLayoutVars>
          <dgm:bulletEnabled val="1"/>
        </dgm:presLayoutVars>
      </dgm:prSet>
      <dgm:spPr/>
    </dgm:pt>
    <dgm:pt modelId="{AFF9E5A5-BA32-4F21-8618-FF9F27CBD475}" type="pres">
      <dgm:prSet presAssocID="{7BC55922-0B7E-40B6-86B6-200CDB296E5B}" presName="aSpace2" presStyleCnt="0"/>
      <dgm:spPr/>
    </dgm:pt>
    <dgm:pt modelId="{0EEB3A82-9BB5-4321-98CE-3B60460FB35E}" type="pres">
      <dgm:prSet presAssocID="{70B0D89B-55AF-4547-8D6A-15BFB95C1E15}" presName="childNode" presStyleLbl="node1" presStyleIdx="17" presStyleCnt="18" custScaleX="51053">
        <dgm:presLayoutVars>
          <dgm:bulletEnabled val="1"/>
        </dgm:presLayoutVars>
      </dgm:prSet>
      <dgm:spPr/>
    </dgm:pt>
  </dgm:ptLst>
  <dgm:cxnLst>
    <dgm:cxn modelId="{B2EDCB01-1D1E-429D-9E04-B024DAB2E4E6}" type="presOf" srcId="{FEC78181-5D38-4FB3-B11E-FC1AA0115979}" destId="{FF46B60B-F302-4953-A5B3-72F536FF3783}" srcOrd="0" destOrd="0" presId="urn:microsoft.com/office/officeart/2005/8/layout/lProcess2"/>
    <dgm:cxn modelId="{FC8FA802-F9CB-4486-B147-AD73FDA231BC}" type="presOf" srcId="{70B0D89B-55AF-4547-8D6A-15BFB95C1E15}" destId="{0EEB3A82-9BB5-4321-98CE-3B60460FB35E}" srcOrd="0" destOrd="0" presId="urn:microsoft.com/office/officeart/2005/8/layout/lProcess2"/>
    <dgm:cxn modelId="{7279D506-1C1E-499B-8CCF-BB889ADB01FD}" type="presOf" srcId="{1298357D-7BC8-44D0-9FB6-17511BBB67CB}" destId="{3FE02002-2C4E-4CE2-A8F6-6BF088AA49BA}" srcOrd="1" destOrd="0" presId="urn:microsoft.com/office/officeart/2005/8/layout/lProcess2"/>
    <dgm:cxn modelId="{71193F08-7D56-4017-99C6-5B72B44B904E}" type="presOf" srcId="{4D6B076E-F4A4-4EEE-9ED7-486995E2C106}" destId="{A1E08CA5-7DAF-45E4-A944-D11AEE0C5132}" srcOrd="0" destOrd="0" presId="urn:microsoft.com/office/officeart/2005/8/layout/lProcess2"/>
    <dgm:cxn modelId="{65CDC308-1E5F-479B-B2E6-ECE4FBEA8525}" srcId="{C753E378-14FB-422C-B7CE-E3C26CA7DDB0}" destId="{C481B6AB-1EC1-447A-9150-2FE3E7391373}" srcOrd="2" destOrd="0" parTransId="{FCC564A8-29FD-4AE7-9997-A3969186A4BC}" sibTransId="{1A81716A-1753-400E-96DA-C9FCCEE6E584}"/>
    <dgm:cxn modelId="{0476B209-EDBF-43DB-A3FA-881BB606274A}" srcId="{2A59C978-359F-406F-B3D9-F6657FFBC456}" destId="{4D6B076E-F4A4-4EEE-9ED7-486995E2C106}" srcOrd="0" destOrd="0" parTransId="{C646A396-AEF4-4DBC-B26D-C21519B21C99}" sibTransId="{09FF4C27-1605-4772-A397-E4C74E546E3F}"/>
    <dgm:cxn modelId="{580E5617-8090-470C-9D85-6FADAE8C1363}" type="presOf" srcId="{2A59C978-359F-406F-B3D9-F6657FFBC456}" destId="{02EB1955-9FD7-46A0-99DE-4D976D20DC41}" srcOrd="0" destOrd="0" presId="urn:microsoft.com/office/officeart/2005/8/layout/lProcess2"/>
    <dgm:cxn modelId="{7C485218-8A05-416B-B1CB-E575FADB6ED6}" srcId="{1298357D-7BC8-44D0-9FB6-17511BBB67CB}" destId="{91FFDAF0-5ECE-49FF-BA44-819E8321720F}" srcOrd="2" destOrd="0" parTransId="{1B01892C-96B8-43C8-B43B-B4DE53AB8D89}" sibTransId="{9D5B5F35-1F44-4211-B057-0E2CE6BE0D0E}"/>
    <dgm:cxn modelId="{93F4AC18-E558-45B7-B76A-5419AC9768A9}" type="presOf" srcId="{240FA8F2-E8F7-4174-A998-9256F37EAA6B}" destId="{34554ABC-8B00-43AF-893F-12362E0607EA}" srcOrd="1" destOrd="0" presId="urn:microsoft.com/office/officeart/2005/8/layout/lProcess2"/>
    <dgm:cxn modelId="{96DCB01B-A326-4443-B8BF-E542FA33B795}" srcId="{C753E378-14FB-422C-B7CE-E3C26CA7DDB0}" destId="{4701EADF-D9FF-4F58-A352-7276047E716E}" srcOrd="0" destOrd="0" parTransId="{6728C8C0-D49B-4055-9B74-F17286A72821}" sibTransId="{E94BA6F3-5AB3-4B09-AF88-6AF5AF222B91}"/>
    <dgm:cxn modelId="{39D36022-6F99-45CC-A5FA-4E00BBF7A34E}" srcId="{1298357D-7BC8-44D0-9FB6-17511BBB67CB}" destId="{78726784-3565-481B-9AC2-3D537AC1615D}" srcOrd="0" destOrd="0" parTransId="{E79CB921-A32E-4C94-A056-AF87AAC88640}" sibTransId="{7193C8F3-52EC-427E-B2B4-785168BEF616}"/>
    <dgm:cxn modelId="{911BE525-C9E0-494A-BAE6-A3B95E1425F6}" srcId="{80E86A40-6BE2-435A-BEC2-F15A9D4D41C4}" destId="{7BC55922-0B7E-40B6-86B6-200CDB296E5B}" srcOrd="1" destOrd="0" parTransId="{81266EF4-DE9C-4BDA-86E7-AF7D18F54339}" sibTransId="{A4819A56-390C-482D-8E0D-FA30217BF0DE}"/>
    <dgm:cxn modelId="{42E81929-3CF4-4466-8E97-08798FDE355E}" srcId="{66D49DDC-05A5-497D-9D99-6C3BE38C78DF}" destId="{AC00F87B-82F4-41CC-89CC-B49C9648DE0A}" srcOrd="0" destOrd="0" parTransId="{DF8D11D3-6128-44DC-9C5E-C81BA2EE578F}" sibTransId="{83909DA0-607A-48EE-86A4-FEE39F3F7E3E}"/>
    <dgm:cxn modelId="{476DE32A-0A78-4866-84CD-C63E061DE562}" type="presOf" srcId="{890E1956-E140-4BC8-AF19-FE4D13700D49}" destId="{4004F96D-DB31-4AC3-AD55-BB9C0647B5C6}" srcOrd="0" destOrd="0" presId="urn:microsoft.com/office/officeart/2005/8/layout/lProcess2"/>
    <dgm:cxn modelId="{86A5C92F-9F24-4D73-8AE2-12494A612378}" type="presOf" srcId="{05658CE8-8ADD-45D1-A072-C3A628E5D961}" destId="{0B2CBD2C-F5B4-4DEA-88B9-2583C51C255D}" srcOrd="0" destOrd="0" presId="urn:microsoft.com/office/officeart/2005/8/layout/lProcess2"/>
    <dgm:cxn modelId="{5EC5A832-F90A-4994-9E8A-33DDAD5A19A4}" srcId="{2A59C978-359F-406F-B3D9-F6657FFBC456}" destId="{80E86A40-6BE2-435A-BEC2-F15A9D4D41C4}" srcOrd="5" destOrd="0" parTransId="{41E3C283-1E3A-4A0A-BE9B-C3D59BAF5C9B}" sibTransId="{2F0ECCF6-E85C-44DF-957B-5AEB6A13F97E}"/>
    <dgm:cxn modelId="{90731435-8679-4A7D-810D-44034E6B7901}" srcId="{4D6B076E-F4A4-4EEE-9ED7-486995E2C106}" destId="{B55C2680-781B-44BA-83FE-ED6584045CFF}" srcOrd="2" destOrd="0" parTransId="{8A55A50A-6EE3-4D77-A0CA-37445FE98BD3}" sibTransId="{B6912A84-104D-49FC-A60A-124FDA244371}"/>
    <dgm:cxn modelId="{F2488735-F0E0-4373-8A6D-D89E8C3F3E84}" type="presOf" srcId="{4701EADF-D9FF-4F58-A352-7276047E716E}" destId="{0EAD8277-E6E6-4B88-A85D-26755C103579}" srcOrd="0" destOrd="0" presId="urn:microsoft.com/office/officeart/2005/8/layout/lProcess2"/>
    <dgm:cxn modelId="{19139135-9E1E-4BF2-A9EC-4EE2B425A256}" srcId="{240FA8F2-E8F7-4174-A998-9256F37EAA6B}" destId="{94B45F45-F631-4FDB-A02D-60D3438E6630}" srcOrd="0" destOrd="0" parTransId="{BA7CD742-BE50-4E90-9AD8-118A18DC3282}" sibTransId="{A02177A7-403A-4244-B837-03633D3ACB88}"/>
    <dgm:cxn modelId="{9C4E4E37-D2B5-499A-9E3B-F29ADE500091}" type="presOf" srcId="{78726784-3565-481B-9AC2-3D537AC1615D}" destId="{E19B6E9A-65FA-477B-9CD5-8F7FFD7046D0}" srcOrd="0" destOrd="0" presId="urn:microsoft.com/office/officeart/2005/8/layout/lProcess2"/>
    <dgm:cxn modelId="{6D97A138-AF79-4647-803D-A1127FA2DFCA}" srcId="{4D6B076E-F4A4-4EEE-9ED7-486995E2C106}" destId="{7028AFF7-4326-47BD-8C1B-42D5B82A1DA3}" srcOrd="0" destOrd="0" parTransId="{071CB2EC-E736-47F0-86E2-31C59713AFFB}" sibTransId="{EB48831D-E170-4F72-BF5C-C082380EAE1C}"/>
    <dgm:cxn modelId="{7471AE38-BD02-4BA8-9116-116413E61B6A}" srcId="{2A59C978-359F-406F-B3D9-F6657FFBC456}" destId="{C753E378-14FB-422C-B7CE-E3C26CA7DDB0}" srcOrd="3" destOrd="0" parTransId="{80869F67-DCA7-43A0-B498-A6C240CF182C}" sibTransId="{0CC75AC5-4DCD-4475-B389-091890447CA6}"/>
    <dgm:cxn modelId="{D776F93B-3A2C-4A9C-B876-BA2EBB0B50B1}" type="presOf" srcId="{80E86A40-6BE2-435A-BEC2-F15A9D4D41C4}" destId="{19A15100-3625-4698-A148-C82767A8827D}" srcOrd="1" destOrd="0" presId="urn:microsoft.com/office/officeart/2005/8/layout/lProcess2"/>
    <dgm:cxn modelId="{93343660-4BDA-4D09-8AC6-54DF6502A064}" type="presOf" srcId="{51D67BE0-074C-4C4C-B04F-E8E33E4B9245}" destId="{23B4381C-569A-4FDF-99C9-42F645FFFAD1}" srcOrd="0" destOrd="0" presId="urn:microsoft.com/office/officeart/2005/8/layout/lProcess2"/>
    <dgm:cxn modelId="{83430161-ABA0-4402-9999-6AAA40C07235}" srcId="{2A59C978-359F-406F-B3D9-F6657FFBC456}" destId="{1298357D-7BC8-44D0-9FB6-17511BBB67CB}" srcOrd="1" destOrd="0" parTransId="{01CA60AB-075E-4A77-AD15-831F350998A8}" sibTransId="{DFDE257A-6D8A-477A-982F-68F0D4634127}"/>
    <dgm:cxn modelId="{8F4F2442-1592-4EFB-B250-876FB3CDB60F}" srcId="{1298357D-7BC8-44D0-9FB6-17511BBB67CB}" destId="{43E06E91-830D-4577-84CB-DCBA99D45671}" srcOrd="1" destOrd="0" parTransId="{8B09CC31-D5A6-4B01-B3EC-8D5EDDB1BCBA}" sibTransId="{51DE3206-C4ED-4A24-9A63-AB49E2C6C29A}"/>
    <dgm:cxn modelId="{F4E05F64-C29D-4C8B-855D-7989F330BA9F}" type="presOf" srcId="{1298357D-7BC8-44D0-9FB6-17511BBB67CB}" destId="{325C90B2-B6EB-427F-ACB0-20C35A393BBD}" srcOrd="0" destOrd="0" presId="urn:microsoft.com/office/officeart/2005/8/layout/lProcess2"/>
    <dgm:cxn modelId="{44FDE944-FCEC-4655-9CAF-0C60BD23C86A}" type="presOf" srcId="{C753E378-14FB-422C-B7CE-E3C26CA7DDB0}" destId="{FC248E96-DDB0-46E0-BBAB-6DF574723EBB}" srcOrd="0" destOrd="0" presId="urn:microsoft.com/office/officeart/2005/8/layout/lProcess2"/>
    <dgm:cxn modelId="{E8AF6D46-3979-406D-878A-9A7F26681885}" type="presOf" srcId="{C481B6AB-1EC1-447A-9150-2FE3E7391373}" destId="{E5DA42B0-6133-4E0C-8EEE-B56522E2644B}" srcOrd="0" destOrd="0" presId="urn:microsoft.com/office/officeart/2005/8/layout/lProcess2"/>
    <dgm:cxn modelId="{11E76448-26DA-4F74-84E1-7E88E01F5D5F}" srcId="{240FA8F2-E8F7-4174-A998-9256F37EAA6B}" destId="{51D67BE0-074C-4C4C-B04F-E8E33E4B9245}" srcOrd="2" destOrd="0" parTransId="{B343EFEE-AB3E-4635-B1D1-E5AF854AF912}" sibTransId="{FC5EE8CB-480D-437E-9AB7-36336618A1EA}"/>
    <dgm:cxn modelId="{C1B1776A-E2DD-4154-B300-41B37227FC04}" type="presOf" srcId="{94B45F45-F631-4FDB-A02D-60D3438E6630}" destId="{28888E28-BC76-47DA-B016-114393D0B305}" srcOrd="0" destOrd="0" presId="urn:microsoft.com/office/officeart/2005/8/layout/lProcess2"/>
    <dgm:cxn modelId="{61370574-7A72-4D73-B17D-880269B8626D}" srcId="{C753E378-14FB-422C-B7CE-E3C26CA7DDB0}" destId="{05658CE8-8ADD-45D1-A072-C3A628E5D961}" srcOrd="1" destOrd="0" parTransId="{8EF08C26-3850-4DDF-B6AC-83820444A099}" sibTransId="{09E5CF06-5D49-4EEC-AFD6-E54778CF1E5C}"/>
    <dgm:cxn modelId="{CA354174-12A0-436F-A860-372BA191403F}" type="presOf" srcId="{AC00F87B-82F4-41CC-89CC-B49C9648DE0A}" destId="{2966A21C-5371-4A45-8A83-3513BE696F7E}" srcOrd="0" destOrd="0" presId="urn:microsoft.com/office/officeart/2005/8/layout/lProcess2"/>
    <dgm:cxn modelId="{E6143078-A835-4DF9-B520-9DB3375717F8}" srcId="{80E86A40-6BE2-435A-BEC2-F15A9D4D41C4}" destId="{27A0A485-000D-4896-9A49-E1854561D3DF}" srcOrd="0" destOrd="0" parTransId="{E2EC9AB0-088A-4426-B4E7-A1348F9000E8}" sibTransId="{5F1BAC78-B099-472E-AB18-55492A008FC0}"/>
    <dgm:cxn modelId="{399B475A-A303-4397-B744-93262275D770}" type="presOf" srcId="{91FFDAF0-5ECE-49FF-BA44-819E8321720F}" destId="{547676FE-2778-47ED-B841-54F2837DBAE6}" srcOrd="0" destOrd="0" presId="urn:microsoft.com/office/officeart/2005/8/layout/lProcess2"/>
    <dgm:cxn modelId="{46D9475A-BED0-40FE-8B7B-C200C88E3679}" srcId="{80E86A40-6BE2-435A-BEC2-F15A9D4D41C4}" destId="{70B0D89B-55AF-4547-8D6A-15BFB95C1E15}" srcOrd="2" destOrd="0" parTransId="{D3491101-F841-43E4-A88E-26376341C07B}" sibTransId="{03EA4BE6-ED4E-4C4D-8E55-DE415AB842A6}"/>
    <dgm:cxn modelId="{67A73984-A836-475B-85F8-541E8E65DDEA}" type="presOf" srcId="{4FB5F935-1427-4FDF-B2AD-7A70496363B0}" destId="{D5E0BC49-6C7E-455F-8D62-3E6BAD36EA3D}" srcOrd="0" destOrd="0" presId="urn:microsoft.com/office/officeart/2005/8/layout/lProcess2"/>
    <dgm:cxn modelId="{B9F3078C-435E-41DF-AD92-0BFA41678CCD}" srcId="{4D6B076E-F4A4-4EEE-9ED7-486995E2C106}" destId="{4FB5F935-1427-4FDF-B2AD-7A70496363B0}" srcOrd="1" destOrd="0" parTransId="{D46C5DB4-1108-409D-A7BD-489EF0D45967}" sibTransId="{FF82F101-033D-4476-BA44-1865713C3088}"/>
    <dgm:cxn modelId="{E3C78B97-DF14-4126-83F4-7B36DED02119}" type="presOf" srcId="{80E86A40-6BE2-435A-BEC2-F15A9D4D41C4}" destId="{96C8CC20-656C-4591-BF66-48ACD9C55A83}" srcOrd="0" destOrd="0" presId="urn:microsoft.com/office/officeart/2005/8/layout/lProcess2"/>
    <dgm:cxn modelId="{D717DFA3-F299-4B2B-B07B-3F40A6CD690B}" type="presOf" srcId="{27A0A485-000D-4896-9A49-E1854561D3DF}" destId="{83CF76F1-9993-4FFE-AB2E-5865F901C411}" srcOrd="0" destOrd="0" presId="urn:microsoft.com/office/officeart/2005/8/layout/lProcess2"/>
    <dgm:cxn modelId="{F0D0C7A6-DF0D-45A9-A7EE-5939D05EADD4}" type="presOf" srcId="{5EB644B4-13F8-4719-8991-09AE8A566DB2}" destId="{164A6B68-BC61-4F81-999C-CE69A98B8157}" srcOrd="0" destOrd="0" presId="urn:microsoft.com/office/officeart/2005/8/layout/lProcess2"/>
    <dgm:cxn modelId="{C01D97A7-2813-4338-8186-5712E377F2D7}" type="presOf" srcId="{C753E378-14FB-422C-B7CE-E3C26CA7DDB0}" destId="{A351A156-8448-49CB-B0D2-83E4109AC156}" srcOrd="1" destOrd="0" presId="urn:microsoft.com/office/officeart/2005/8/layout/lProcess2"/>
    <dgm:cxn modelId="{142CD5A7-C355-4330-B610-50C65D6D6480}" type="presOf" srcId="{240FA8F2-E8F7-4174-A998-9256F37EAA6B}" destId="{064C7217-1B46-4A7C-A749-81285B71218C}" srcOrd="0" destOrd="0" presId="urn:microsoft.com/office/officeart/2005/8/layout/lProcess2"/>
    <dgm:cxn modelId="{3C511AAA-A0BB-45CC-AC5F-EC460C824FBB}" type="presOf" srcId="{7028AFF7-4326-47BD-8C1B-42D5B82A1DA3}" destId="{6DFA184C-195C-494B-B225-A717E88640B9}" srcOrd="0" destOrd="0" presId="urn:microsoft.com/office/officeart/2005/8/layout/lProcess2"/>
    <dgm:cxn modelId="{C169C7AE-BCB3-4D52-A0DB-F6EA23F185B4}" srcId="{66D49DDC-05A5-497D-9D99-6C3BE38C78DF}" destId="{5EB644B4-13F8-4719-8991-09AE8A566DB2}" srcOrd="2" destOrd="0" parTransId="{BF2801C2-E878-4463-A9D0-1D968E0B26B4}" sibTransId="{F7745F84-5286-44D6-8D73-C57968433468}"/>
    <dgm:cxn modelId="{766F8FB1-FDF5-4F03-951B-9E3C6913A9F5}" srcId="{240FA8F2-E8F7-4174-A998-9256F37EAA6B}" destId="{FEC78181-5D38-4FB3-B11E-FC1AA0115979}" srcOrd="1" destOrd="0" parTransId="{9DF79D0A-9E8C-4BE5-823A-2DFF46AF4825}" sibTransId="{CD8C32D2-B51A-498C-883A-80D917253F6E}"/>
    <dgm:cxn modelId="{2B4A0BB4-D120-4FC3-8E1D-5EE3BAFE4596}" type="presOf" srcId="{4D6B076E-F4A4-4EEE-9ED7-486995E2C106}" destId="{9CB3F8E2-DDB9-4DEB-BA24-62D0379940F8}" srcOrd="1" destOrd="0" presId="urn:microsoft.com/office/officeart/2005/8/layout/lProcess2"/>
    <dgm:cxn modelId="{24B341B4-198A-4BF8-B908-5E10DD9BE35C}" srcId="{66D49DDC-05A5-497D-9D99-6C3BE38C78DF}" destId="{890E1956-E140-4BC8-AF19-FE4D13700D49}" srcOrd="1" destOrd="0" parTransId="{C37CAA3D-361C-42E0-9345-C4EAE75155CD}" sibTransId="{7B7A548C-DAC9-4916-AE3E-DCA4734DD779}"/>
    <dgm:cxn modelId="{832F30CC-72C1-4873-92C9-6EE51B2BB309}" type="presOf" srcId="{66D49DDC-05A5-497D-9D99-6C3BE38C78DF}" destId="{1F96AE38-BB46-49AC-9920-8B1B885AC61C}" srcOrd="0" destOrd="0" presId="urn:microsoft.com/office/officeart/2005/8/layout/lProcess2"/>
    <dgm:cxn modelId="{E45C4CDA-F120-46A8-ABB6-BFD0F81C016D}" type="presOf" srcId="{B55C2680-781B-44BA-83FE-ED6584045CFF}" destId="{1B066869-A3DB-4656-82A1-702C4150C425}" srcOrd="0" destOrd="0" presId="urn:microsoft.com/office/officeart/2005/8/layout/lProcess2"/>
    <dgm:cxn modelId="{B1B264DF-006F-4223-944D-20D95A910865}" srcId="{2A59C978-359F-406F-B3D9-F6657FFBC456}" destId="{66D49DDC-05A5-497D-9D99-6C3BE38C78DF}" srcOrd="2" destOrd="0" parTransId="{ACDD498F-DB75-47D0-B2E8-12C58AB02F62}" sibTransId="{90E099DF-A5A5-44E9-B69F-85952779FDB1}"/>
    <dgm:cxn modelId="{ADFD7BE3-37D0-4B95-8719-18D64504315E}" type="presOf" srcId="{7BC55922-0B7E-40B6-86B6-200CDB296E5B}" destId="{F5F54EF3-FCCB-4AC5-A189-FB2AC76F5AFE}" srcOrd="0" destOrd="0" presId="urn:microsoft.com/office/officeart/2005/8/layout/lProcess2"/>
    <dgm:cxn modelId="{E82EB1F1-CF4C-4E8E-AE48-D5630AAB702D}" type="presOf" srcId="{43E06E91-830D-4577-84CB-DCBA99D45671}" destId="{B85F414E-1505-4112-B01B-944ADDE16786}" srcOrd="0" destOrd="0" presId="urn:microsoft.com/office/officeart/2005/8/layout/lProcess2"/>
    <dgm:cxn modelId="{D962F3F5-86E4-4A3F-85C0-9089E6B19931}" srcId="{2A59C978-359F-406F-B3D9-F6657FFBC456}" destId="{240FA8F2-E8F7-4174-A998-9256F37EAA6B}" srcOrd="4" destOrd="0" parTransId="{6205D9AF-099C-4A8D-B370-417A8C17D428}" sibTransId="{1B04AE38-9241-4C5C-8857-1C17FE306B1F}"/>
    <dgm:cxn modelId="{FD9142FA-E07C-4CF5-929F-76F7797C18D4}" type="presOf" srcId="{66D49DDC-05A5-497D-9D99-6C3BE38C78DF}" destId="{E374D437-7C22-48A0-93C1-5FFAB8310283}" srcOrd="1" destOrd="0" presId="urn:microsoft.com/office/officeart/2005/8/layout/lProcess2"/>
    <dgm:cxn modelId="{1578800F-0273-4A0B-9D32-915486A8D21D}" type="presParOf" srcId="{02EB1955-9FD7-46A0-99DE-4D976D20DC41}" destId="{CA91C821-9504-4AD7-A849-D6DFDA5B9B5A}" srcOrd="0" destOrd="0" presId="urn:microsoft.com/office/officeart/2005/8/layout/lProcess2"/>
    <dgm:cxn modelId="{2540DFED-A80F-49F7-94B0-06F452FA97EB}" type="presParOf" srcId="{CA91C821-9504-4AD7-A849-D6DFDA5B9B5A}" destId="{A1E08CA5-7DAF-45E4-A944-D11AEE0C5132}" srcOrd="0" destOrd="0" presId="urn:microsoft.com/office/officeart/2005/8/layout/lProcess2"/>
    <dgm:cxn modelId="{29FE830F-B560-4DD5-B571-8E393294E818}" type="presParOf" srcId="{CA91C821-9504-4AD7-A849-D6DFDA5B9B5A}" destId="{9CB3F8E2-DDB9-4DEB-BA24-62D0379940F8}" srcOrd="1" destOrd="0" presId="urn:microsoft.com/office/officeart/2005/8/layout/lProcess2"/>
    <dgm:cxn modelId="{C09CC357-CF91-4BD9-8B0A-1B54473E896A}" type="presParOf" srcId="{CA91C821-9504-4AD7-A849-D6DFDA5B9B5A}" destId="{DFBA6198-D813-4206-9F6F-27B7FD322A8D}" srcOrd="2" destOrd="0" presId="urn:microsoft.com/office/officeart/2005/8/layout/lProcess2"/>
    <dgm:cxn modelId="{6E92ED1A-68E4-4C0B-8381-D6752796B827}" type="presParOf" srcId="{DFBA6198-D813-4206-9F6F-27B7FD322A8D}" destId="{D03C83C9-0652-44DB-B076-5C9D693151A6}" srcOrd="0" destOrd="0" presId="urn:microsoft.com/office/officeart/2005/8/layout/lProcess2"/>
    <dgm:cxn modelId="{88243318-13B6-4DF8-882A-8FBAD7BC5F07}" type="presParOf" srcId="{D03C83C9-0652-44DB-B076-5C9D693151A6}" destId="{6DFA184C-195C-494B-B225-A717E88640B9}" srcOrd="0" destOrd="0" presId="urn:microsoft.com/office/officeart/2005/8/layout/lProcess2"/>
    <dgm:cxn modelId="{CE78D775-1710-4983-A910-9EFAC3FDE89C}" type="presParOf" srcId="{D03C83C9-0652-44DB-B076-5C9D693151A6}" destId="{2BF35D8B-BBBC-4AEC-8F4F-483CCB3C86CD}" srcOrd="1" destOrd="0" presId="urn:microsoft.com/office/officeart/2005/8/layout/lProcess2"/>
    <dgm:cxn modelId="{6F2D93EB-1D46-4D31-9E24-D08E9BA02528}" type="presParOf" srcId="{D03C83C9-0652-44DB-B076-5C9D693151A6}" destId="{D5E0BC49-6C7E-455F-8D62-3E6BAD36EA3D}" srcOrd="2" destOrd="0" presId="urn:microsoft.com/office/officeart/2005/8/layout/lProcess2"/>
    <dgm:cxn modelId="{C5291ABA-A961-4685-8559-1A089758C318}" type="presParOf" srcId="{D03C83C9-0652-44DB-B076-5C9D693151A6}" destId="{43F82151-7E5A-45F6-94D5-2367A18820FC}" srcOrd="3" destOrd="0" presId="urn:microsoft.com/office/officeart/2005/8/layout/lProcess2"/>
    <dgm:cxn modelId="{99254E13-D2FF-4DDB-A50C-47F968670AD0}" type="presParOf" srcId="{D03C83C9-0652-44DB-B076-5C9D693151A6}" destId="{1B066869-A3DB-4656-82A1-702C4150C425}" srcOrd="4" destOrd="0" presId="urn:microsoft.com/office/officeart/2005/8/layout/lProcess2"/>
    <dgm:cxn modelId="{5E2396B0-3266-4E5C-B994-FABED1B98833}" type="presParOf" srcId="{02EB1955-9FD7-46A0-99DE-4D976D20DC41}" destId="{C3D33A91-2B9C-470F-80A0-C31816DE9F26}" srcOrd="1" destOrd="0" presId="urn:microsoft.com/office/officeart/2005/8/layout/lProcess2"/>
    <dgm:cxn modelId="{F5F42186-00C0-4A6C-B0AB-CAEFD7E95BBB}" type="presParOf" srcId="{02EB1955-9FD7-46A0-99DE-4D976D20DC41}" destId="{C0EAAD60-112D-4E2B-97FD-8EE267D74E1D}" srcOrd="2" destOrd="0" presId="urn:microsoft.com/office/officeart/2005/8/layout/lProcess2"/>
    <dgm:cxn modelId="{5527A1A8-0BC4-4E59-A44E-E9E256DCEF74}" type="presParOf" srcId="{C0EAAD60-112D-4E2B-97FD-8EE267D74E1D}" destId="{325C90B2-B6EB-427F-ACB0-20C35A393BBD}" srcOrd="0" destOrd="0" presId="urn:microsoft.com/office/officeart/2005/8/layout/lProcess2"/>
    <dgm:cxn modelId="{F9DD36AA-3DFE-4A26-AEDB-4FBF425C4393}" type="presParOf" srcId="{C0EAAD60-112D-4E2B-97FD-8EE267D74E1D}" destId="{3FE02002-2C4E-4CE2-A8F6-6BF088AA49BA}" srcOrd="1" destOrd="0" presId="urn:microsoft.com/office/officeart/2005/8/layout/lProcess2"/>
    <dgm:cxn modelId="{BBA8B547-D7C8-4BFF-8785-66F4C0BB25D1}" type="presParOf" srcId="{C0EAAD60-112D-4E2B-97FD-8EE267D74E1D}" destId="{24A68104-D040-4942-B063-44E451D0A0AD}" srcOrd="2" destOrd="0" presId="urn:microsoft.com/office/officeart/2005/8/layout/lProcess2"/>
    <dgm:cxn modelId="{0B376AB1-FF9F-4A8B-AEDE-912DFFF594DF}" type="presParOf" srcId="{24A68104-D040-4942-B063-44E451D0A0AD}" destId="{71B6519C-D1BA-460A-A8F2-5854E4695480}" srcOrd="0" destOrd="0" presId="urn:microsoft.com/office/officeart/2005/8/layout/lProcess2"/>
    <dgm:cxn modelId="{1B586D96-630D-4A7E-9751-EB75710ECACC}" type="presParOf" srcId="{71B6519C-D1BA-460A-A8F2-5854E4695480}" destId="{E19B6E9A-65FA-477B-9CD5-8F7FFD7046D0}" srcOrd="0" destOrd="0" presId="urn:microsoft.com/office/officeart/2005/8/layout/lProcess2"/>
    <dgm:cxn modelId="{3D119BE2-AD65-43D5-8CCA-A4FB31BA51AE}" type="presParOf" srcId="{71B6519C-D1BA-460A-A8F2-5854E4695480}" destId="{C8333708-6D4D-4F9E-B03F-E5E6C18EE11A}" srcOrd="1" destOrd="0" presId="urn:microsoft.com/office/officeart/2005/8/layout/lProcess2"/>
    <dgm:cxn modelId="{D03BBDB6-81D8-498E-AE84-0FEECBE7773E}" type="presParOf" srcId="{71B6519C-D1BA-460A-A8F2-5854E4695480}" destId="{B85F414E-1505-4112-B01B-944ADDE16786}" srcOrd="2" destOrd="0" presId="urn:microsoft.com/office/officeart/2005/8/layout/lProcess2"/>
    <dgm:cxn modelId="{A164FF3D-A58C-444B-9C96-A54D97D802F7}" type="presParOf" srcId="{71B6519C-D1BA-460A-A8F2-5854E4695480}" destId="{875DE356-A2C2-45E6-A572-0A399E0D8726}" srcOrd="3" destOrd="0" presId="urn:microsoft.com/office/officeart/2005/8/layout/lProcess2"/>
    <dgm:cxn modelId="{5F52D706-3188-440F-A6F7-F376DDF3AF02}" type="presParOf" srcId="{71B6519C-D1BA-460A-A8F2-5854E4695480}" destId="{547676FE-2778-47ED-B841-54F2837DBAE6}" srcOrd="4" destOrd="0" presId="urn:microsoft.com/office/officeart/2005/8/layout/lProcess2"/>
    <dgm:cxn modelId="{07FAD92D-43D0-4C42-9B5B-ACEF2EDEE60D}" type="presParOf" srcId="{02EB1955-9FD7-46A0-99DE-4D976D20DC41}" destId="{F5CFD4E7-E590-4555-8B44-D56EEA5D0C9B}" srcOrd="3" destOrd="0" presId="urn:microsoft.com/office/officeart/2005/8/layout/lProcess2"/>
    <dgm:cxn modelId="{31ED4F72-6292-4E6C-900F-0A9CA469C041}" type="presParOf" srcId="{02EB1955-9FD7-46A0-99DE-4D976D20DC41}" destId="{A56AA25B-B7C6-48E3-B518-AF12E0E75C65}" srcOrd="4" destOrd="0" presId="urn:microsoft.com/office/officeart/2005/8/layout/lProcess2"/>
    <dgm:cxn modelId="{28E7FA32-1AD9-44D9-8332-2DA99A7D8EF2}" type="presParOf" srcId="{A56AA25B-B7C6-48E3-B518-AF12E0E75C65}" destId="{1F96AE38-BB46-49AC-9920-8B1B885AC61C}" srcOrd="0" destOrd="0" presId="urn:microsoft.com/office/officeart/2005/8/layout/lProcess2"/>
    <dgm:cxn modelId="{C193DB74-EC6A-4860-81C4-C1A16ADFD481}" type="presParOf" srcId="{A56AA25B-B7C6-48E3-B518-AF12E0E75C65}" destId="{E374D437-7C22-48A0-93C1-5FFAB8310283}" srcOrd="1" destOrd="0" presId="urn:microsoft.com/office/officeart/2005/8/layout/lProcess2"/>
    <dgm:cxn modelId="{B25ED2E8-E65D-4E1B-9E4B-5C0AAC743545}" type="presParOf" srcId="{A56AA25B-B7C6-48E3-B518-AF12E0E75C65}" destId="{F2922496-3DFC-4307-B456-1E330DB0BFFB}" srcOrd="2" destOrd="0" presId="urn:microsoft.com/office/officeart/2005/8/layout/lProcess2"/>
    <dgm:cxn modelId="{25B64096-951B-4399-BB3D-243BD1B795D6}" type="presParOf" srcId="{F2922496-3DFC-4307-B456-1E330DB0BFFB}" destId="{0C491190-83EC-44C2-8160-4CC92A395D22}" srcOrd="0" destOrd="0" presId="urn:microsoft.com/office/officeart/2005/8/layout/lProcess2"/>
    <dgm:cxn modelId="{63AD5F6C-5C5D-40F0-8081-4813C24AAFA3}" type="presParOf" srcId="{0C491190-83EC-44C2-8160-4CC92A395D22}" destId="{2966A21C-5371-4A45-8A83-3513BE696F7E}" srcOrd="0" destOrd="0" presId="urn:microsoft.com/office/officeart/2005/8/layout/lProcess2"/>
    <dgm:cxn modelId="{DA3973F8-EC64-4338-BBB5-8BA955B75BEF}" type="presParOf" srcId="{0C491190-83EC-44C2-8160-4CC92A395D22}" destId="{E05C4174-1B34-4838-9750-FD14227B7B0C}" srcOrd="1" destOrd="0" presId="urn:microsoft.com/office/officeart/2005/8/layout/lProcess2"/>
    <dgm:cxn modelId="{1749FA05-6BD0-46A5-8BDD-ACD2400E284E}" type="presParOf" srcId="{0C491190-83EC-44C2-8160-4CC92A395D22}" destId="{4004F96D-DB31-4AC3-AD55-BB9C0647B5C6}" srcOrd="2" destOrd="0" presId="urn:microsoft.com/office/officeart/2005/8/layout/lProcess2"/>
    <dgm:cxn modelId="{4B5DFB62-813B-4C6A-A355-0BA2B55F34B5}" type="presParOf" srcId="{0C491190-83EC-44C2-8160-4CC92A395D22}" destId="{9A69CB8A-9E5F-41E3-A1BE-760D6D366B4C}" srcOrd="3" destOrd="0" presId="urn:microsoft.com/office/officeart/2005/8/layout/lProcess2"/>
    <dgm:cxn modelId="{D2F63DFB-F5CC-46DF-AFA5-54120F0E442A}" type="presParOf" srcId="{0C491190-83EC-44C2-8160-4CC92A395D22}" destId="{164A6B68-BC61-4F81-999C-CE69A98B8157}" srcOrd="4" destOrd="0" presId="urn:microsoft.com/office/officeart/2005/8/layout/lProcess2"/>
    <dgm:cxn modelId="{11D21AFA-1198-4BE1-AD8E-47CA154ABE1B}" type="presParOf" srcId="{02EB1955-9FD7-46A0-99DE-4D976D20DC41}" destId="{8FB65E02-89DF-4E88-A6EF-0C2ACAC07E66}" srcOrd="5" destOrd="0" presId="urn:microsoft.com/office/officeart/2005/8/layout/lProcess2"/>
    <dgm:cxn modelId="{8027F4C6-3AEB-4040-9C85-28068DAB24AF}" type="presParOf" srcId="{02EB1955-9FD7-46A0-99DE-4D976D20DC41}" destId="{1D90E10E-15C5-41B1-A4DC-443A4D4CDA1E}" srcOrd="6" destOrd="0" presId="urn:microsoft.com/office/officeart/2005/8/layout/lProcess2"/>
    <dgm:cxn modelId="{D9A31E92-158A-46C7-99D2-BDF7DFAE3ECB}" type="presParOf" srcId="{1D90E10E-15C5-41B1-A4DC-443A4D4CDA1E}" destId="{FC248E96-DDB0-46E0-BBAB-6DF574723EBB}" srcOrd="0" destOrd="0" presId="urn:microsoft.com/office/officeart/2005/8/layout/lProcess2"/>
    <dgm:cxn modelId="{A711CE2C-5A13-422F-9F05-4E373C582EFE}" type="presParOf" srcId="{1D90E10E-15C5-41B1-A4DC-443A4D4CDA1E}" destId="{A351A156-8448-49CB-B0D2-83E4109AC156}" srcOrd="1" destOrd="0" presId="urn:microsoft.com/office/officeart/2005/8/layout/lProcess2"/>
    <dgm:cxn modelId="{2FA0FDA8-5F52-422A-A301-237E97B1884F}" type="presParOf" srcId="{1D90E10E-15C5-41B1-A4DC-443A4D4CDA1E}" destId="{CEABC201-9575-4C47-A729-54693D526307}" srcOrd="2" destOrd="0" presId="urn:microsoft.com/office/officeart/2005/8/layout/lProcess2"/>
    <dgm:cxn modelId="{2FB24FC6-78CE-441F-8E2B-52ADEFAD781D}" type="presParOf" srcId="{CEABC201-9575-4C47-A729-54693D526307}" destId="{09AFA9C1-6DDD-4A1B-B296-C67A49F8377A}" srcOrd="0" destOrd="0" presId="urn:microsoft.com/office/officeart/2005/8/layout/lProcess2"/>
    <dgm:cxn modelId="{13FDD3F7-4BEB-451E-964D-3B3D48F9BF3A}" type="presParOf" srcId="{09AFA9C1-6DDD-4A1B-B296-C67A49F8377A}" destId="{0EAD8277-E6E6-4B88-A85D-26755C103579}" srcOrd="0" destOrd="0" presId="urn:microsoft.com/office/officeart/2005/8/layout/lProcess2"/>
    <dgm:cxn modelId="{E339B3FA-0146-4D31-8056-B26828AE736D}" type="presParOf" srcId="{09AFA9C1-6DDD-4A1B-B296-C67A49F8377A}" destId="{33AD7A4E-E967-4511-A440-6ACC4E225ADB}" srcOrd="1" destOrd="0" presId="urn:microsoft.com/office/officeart/2005/8/layout/lProcess2"/>
    <dgm:cxn modelId="{CB6A32F3-F2BC-485A-A59C-00D21312F3B4}" type="presParOf" srcId="{09AFA9C1-6DDD-4A1B-B296-C67A49F8377A}" destId="{0B2CBD2C-F5B4-4DEA-88B9-2583C51C255D}" srcOrd="2" destOrd="0" presId="urn:microsoft.com/office/officeart/2005/8/layout/lProcess2"/>
    <dgm:cxn modelId="{CC03CFC4-FCC5-4251-BA19-53E22FADF680}" type="presParOf" srcId="{09AFA9C1-6DDD-4A1B-B296-C67A49F8377A}" destId="{EB173AD1-F720-4814-86FE-84D09C9E60BF}" srcOrd="3" destOrd="0" presId="urn:microsoft.com/office/officeart/2005/8/layout/lProcess2"/>
    <dgm:cxn modelId="{0CD6F5FC-2AC2-4AF8-BBBB-A1BD7671E22F}" type="presParOf" srcId="{09AFA9C1-6DDD-4A1B-B296-C67A49F8377A}" destId="{E5DA42B0-6133-4E0C-8EEE-B56522E2644B}" srcOrd="4" destOrd="0" presId="urn:microsoft.com/office/officeart/2005/8/layout/lProcess2"/>
    <dgm:cxn modelId="{D177C30E-CCA0-475C-A864-1B6A1CED8F7D}" type="presParOf" srcId="{02EB1955-9FD7-46A0-99DE-4D976D20DC41}" destId="{E24C0268-FFDA-49E1-BB3F-6E34E87DC520}" srcOrd="7" destOrd="0" presId="urn:microsoft.com/office/officeart/2005/8/layout/lProcess2"/>
    <dgm:cxn modelId="{3BD1F68E-2095-40CD-802E-7D80C094FAA9}" type="presParOf" srcId="{02EB1955-9FD7-46A0-99DE-4D976D20DC41}" destId="{C978717D-4E92-4441-955B-C38C11EB8256}" srcOrd="8" destOrd="0" presId="urn:microsoft.com/office/officeart/2005/8/layout/lProcess2"/>
    <dgm:cxn modelId="{3D41F528-27D8-46F5-A118-0C001564F34C}" type="presParOf" srcId="{C978717D-4E92-4441-955B-C38C11EB8256}" destId="{064C7217-1B46-4A7C-A749-81285B71218C}" srcOrd="0" destOrd="0" presId="urn:microsoft.com/office/officeart/2005/8/layout/lProcess2"/>
    <dgm:cxn modelId="{E30D25F7-E10B-43CA-976F-D46B8D5B2C9E}" type="presParOf" srcId="{C978717D-4E92-4441-955B-C38C11EB8256}" destId="{34554ABC-8B00-43AF-893F-12362E0607EA}" srcOrd="1" destOrd="0" presId="urn:microsoft.com/office/officeart/2005/8/layout/lProcess2"/>
    <dgm:cxn modelId="{708A615E-CF58-4661-A2E2-84FC2E6E0B47}" type="presParOf" srcId="{C978717D-4E92-4441-955B-C38C11EB8256}" destId="{AF742279-5413-48BF-9806-65F3628E0E18}" srcOrd="2" destOrd="0" presId="urn:microsoft.com/office/officeart/2005/8/layout/lProcess2"/>
    <dgm:cxn modelId="{2B119A12-A22B-4B69-A7A8-EFA4F0CB07EF}" type="presParOf" srcId="{AF742279-5413-48BF-9806-65F3628E0E18}" destId="{F7F7618A-E963-47A1-B4CC-05A18786358F}" srcOrd="0" destOrd="0" presId="urn:microsoft.com/office/officeart/2005/8/layout/lProcess2"/>
    <dgm:cxn modelId="{1FEE1DA7-600D-4E89-831B-ED9FF0C8C1DC}" type="presParOf" srcId="{F7F7618A-E963-47A1-B4CC-05A18786358F}" destId="{28888E28-BC76-47DA-B016-114393D0B305}" srcOrd="0" destOrd="0" presId="urn:microsoft.com/office/officeart/2005/8/layout/lProcess2"/>
    <dgm:cxn modelId="{FADE7809-D555-42C2-BAE5-1E4B2E03A07E}" type="presParOf" srcId="{F7F7618A-E963-47A1-B4CC-05A18786358F}" destId="{3F6ECEE2-4518-4903-8BEA-66B7A23E7FB3}" srcOrd="1" destOrd="0" presId="urn:microsoft.com/office/officeart/2005/8/layout/lProcess2"/>
    <dgm:cxn modelId="{84D9C790-D8EE-4DD1-B86D-1C8A5F4EE926}" type="presParOf" srcId="{F7F7618A-E963-47A1-B4CC-05A18786358F}" destId="{FF46B60B-F302-4953-A5B3-72F536FF3783}" srcOrd="2" destOrd="0" presId="urn:microsoft.com/office/officeart/2005/8/layout/lProcess2"/>
    <dgm:cxn modelId="{2E48A35F-32E3-4BEF-9200-593132C2F7FF}" type="presParOf" srcId="{F7F7618A-E963-47A1-B4CC-05A18786358F}" destId="{3235E72F-049F-49E1-A3FD-D283FDEA5E74}" srcOrd="3" destOrd="0" presId="urn:microsoft.com/office/officeart/2005/8/layout/lProcess2"/>
    <dgm:cxn modelId="{63864CEA-A36D-424F-AFB8-7604601BAD72}" type="presParOf" srcId="{F7F7618A-E963-47A1-B4CC-05A18786358F}" destId="{23B4381C-569A-4FDF-99C9-42F645FFFAD1}" srcOrd="4" destOrd="0" presId="urn:microsoft.com/office/officeart/2005/8/layout/lProcess2"/>
    <dgm:cxn modelId="{9D26CE5A-FC4A-450B-A885-0B8170B665A8}" type="presParOf" srcId="{02EB1955-9FD7-46A0-99DE-4D976D20DC41}" destId="{812CB8E0-F0D4-4F54-B767-8BC8BB60D312}" srcOrd="9" destOrd="0" presId="urn:microsoft.com/office/officeart/2005/8/layout/lProcess2"/>
    <dgm:cxn modelId="{14882EF1-0E27-477B-BF83-CEF409D8BF99}" type="presParOf" srcId="{02EB1955-9FD7-46A0-99DE-4D976D20DC41}" destId="{A768F2C2-DA87-4A64-B067-7FF206F1B4EA}" srcOrd="10" destOrd="0" presId="urn:microsoft.com/office/officeart/2005/8/layout/lProcess2"/>
    <dgm:cxn modelId="{BAE0142D-9A3B-445D-BB79-8C26C5FD11C5}" type="presParOf" srcId="{A768F2C2-DA87-4A64-B067-7FF206F1B4EA}" destId="{96C8CC20-656C-4591-BF66-48ACD9C55A83}" srcOrd="0" destOrd="0" presId="urn:microsoft.com/office/officeart/2005/8/layout/lProcess2"/>
    <dgm:cxn modelId="{B327AC73-8EF7-4786-8B2C-73DAB6237FA1}" type="presParOf" srcId="{A768F2C2-DA87-4A64-B067-7FF206F1B4EA}" destId="{19A15100-3625-4698-A148-C82767A8827D}" srcOrd="1" destOrd="0" presId="urn:microsoft.com/office/officeart/2005/8/layout/lProcess2"/>
    <dgm:cxn modelId="{7C1961D3-6EE2-4DE0-9F9F-2AEAEA80D90D}" type="presParOf" srcId="{A768F2C2-DA87-4A64-B067-7FF206F1B4EA}" destId="{B9273837-CFC7-4E28-923B-3AA71E6AEAB9}" srcOrd="2" destOrd="0" presId="urn:microsoft.com/office/officeart/2005/8/layout/lProcess2"/>
    <dgm:cxn modelId="{8EA537B9-3087-4310-A7B4-03350FAAD3A6}" type="presParOf" srcId="{B9273837-CFC7-4E28-923B-3AA71E6AEAB9}" destId="{533CA9DE-3ECD-4472-8981-244EF6AC4C28}" srcOrd="0" destOrd="0" presId="urn:microsoft.com/office/officeart/2005/8/layout/lProcess2"/>
    <dgm:cxn modelId="{A83487D9-2C9F-48D3-9512-EB8F3A2F0D13}" type="presParOf" srcId="{533CA9DE-3ECD-4472-8981-244EF6AC4C28}" destId="{83CF76F1-9993-4FFE-AB2E-5865F901C411}" srcOrd="0" destOrd="0" presId="urn:microsoft.com/office/officeart/2005/8/layout/lProcess2"/>
    <dgm:cxn modelId="{37DC9929-BBF9-4F2D-92E8-78FB1C6A0146}" type="presParOf" srcId="{533CA9DE-3ECD-4472-8981-244EF6AC4C28}" destId="{F7A15AB2-4FFC-4CF0-9BCA-2C414A5058C1}" srcOrd="1" destOrd="0" presId="urn:microsoft.com/office/officeart/2005/8/layout/lProcess2"/>
    <dgm:cxn modelId="{76234FAA-BBBD-40A7-B45B-DDBFF81B2820}" type="presParOf" srcId="{533CA9DE-3ECD-4472-8981-244EF6AC4C28}" destId="{F5F54EF3-FCCB-4AC5-A189-FB2AC76F5AFE}" srcOrd="2" destOrd="0" presId="urn:microsoft.com/office/officeart/2005/8/layout/lProcess2"/>
    <dgm:cxn modelId="{52BFB49B-3131-42F2-B215-BEE98323C8B3}" type="presParOf" srcId="{533CA9DE-3ECD-4472-8981-244EF6AC4C28}" destId="{AFF9E5A5-BA32-4F21-8618-FF9F27CBD475}" srcOrd="3" destOrd="0" presId="urn:microsoft.com/office/officeart/2005/8/layout/lProcess2"/>
    <dgm:cxn modelId="{D7905D0D-E147-45CB-B5EC-9C54F8DD1FC6}" type="presParOf" srcId="{533CA9DE-3ECD-4472-8981-244EF6AC4C28}" destId="{0EEB3A82-9BB5-4321-98CE-3B60460FB35E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F8707-FB74-4101-93A3-AECDFAE5CB41}">
      <dsp:nvSpPr>
        <dsp:cNvPr id="0" name=""/>
        <dsp:cNvSpPr/>
      </dsp:nvSpPr>
      <dsp:spPr>
        <a:xfrm>
          <a:off x="4096542" y="5711041"/>
          <a:ext cx="9747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7360" y="45720"/>
              </a:lnTo>
              <a:lnTo>
                <a:pt x="487360" y="50360"/>
              </a:lnTo>
              <a:lnTo>
                <a:pt x="974720" y="5036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>
            <a:solidFill>
              <a:schemeClr val="tx1"/>
            </a:solidFill>
            <a:latin typeface="Century" panose="02040604050505020304" pitchFamily="18" charset="0"/>
          </a:endParaRPr>
        </a:p>
      </dsp:txBody>
      <dsp:txXfrm>
        <a:off x="4559534" y="5732393"/>
        <a:ext cx="48736" cy="48736"/>
      </dsp:txXfrm>
    </dsp:sp>
    <dsp:sp modelId="{FAA145EE-081C-4390-B9AD-EA0EF563FAAF}">
      <dsp:nvSpPr>
        <dsp:cNvPr id="0" name=""/>
        <dsp:cNvSpPr/>
      </dsp:nvSpPr>
      <dsp:spPr>
        <a:xfrm>
          <a:off x="855797" y="3424415"/>
          <a:ext cx="1221004" cy="2332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0502" y="0"/>
              </a:lnTo>
              <a:lnTo>
                <a:pt x="610502" y="2332346"/>
              </a:lnTo>
              <a:lnTo>
                <a:pt x="1221004" y="2332346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900" kern="1200">
            <a:solidFill>
              <a:schemeClr val="tx1"/>
            </a:solidFill>
            <a:latin typeface="Century" panose="02040604050505020304" pitchFamily="18" charset="0"/>
          </a:endParaRPr>
        </a:p>
      </dsp:txBody>
      <dsp:txXfrm>
        <a:off x="1400483" y="4524772"/>
        <a:ext cx="131631" cy="131631"/>
      </dsp:txXfrm>
    </dsp:sp>
    <dsp:sp modelId="{B1E5FAFB-D74E-4F44-A247-39400E09FC5D}">
      <dsp:nvSpPr>
        <dsp:cNvPr id="0" name=""/>
        <dsp:cNvSpPr/>
      </dsp:nvSpPr>
      <dsp:spPr>
        <a:xfrm>
          <a:off x="4280433" y="3300636"/>
          <a:ext cx="9549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6233"/>
              </a:moveTo>
              <a:lnTo>
                <a:pt x="477473" y="46233"/>
              </a:lnTo>
              <a:lnTo>
                <a:pt x="477473" y="45720"/>
              </a:lnTo>
              <a:lnTo>
                <a:pt x="954946" y="4572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>
            <a:solidFill>
              <a:schemeClr val="tx1"/>
            </a:solidFill>
            <a:latin typeface="Century" panose="02040604050505020304" pitchFamily="18" charset="0"/>
          </a:endParaRPr>
        </a:p>
      </dsp:txBody>
      <dsp:txXfrm>
        <a:off x="4734032" y="3322482"/>
        <a:ext cx="47747" cy="47747"/>
      </dsp:txXfrm>
    </dsp:sp>
    <dsp:sp modelId="{ACFCB197-98F0-492E-AFD1-A3E889AA1C60}">
      <dsp:nvSpPr>
        <dsp:cNvPr id="0" name=""/>
        <dsp:cNvSpPr/>
      </dsp:nvSpPr>
      <dsp:spPr>
        <a:xfrm>
          <a:off x="855797" y="3301149"/>
          <a:ext cx="126398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23265"/>
              </a:moveTo>
              <a:lnTo>
                <a:pt x="631991" y="123265"/>
              </a:lnTo>
              <a:lnTo>
                <a:pt x="631991" y="45720"/>
              </a:lnTo>
              <a:lnTo>
                <a:pt x="1263982" y="45720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>
            <a:solidFill>
              <a:schemeClr val="tx1"/>
            </a:solidFill>
            <a:latin typeface="Century" panose="02040604050505020304" pitchFamily="18" charset="0"/>
          </a:endParaRPr>
        </a:p>
      </dsp:txBody>
      <dsp:txXfrm>
        <a:off x="1456129" y="3315210"/>
        <a:ext cx="63317" cy="63317"/>
      </dsp:txXfrm>
    </dsp:sp>
    <dsp:sp modelId="{A439787C-C2C9-4158-95D7-11754CD9F557}">
      <dsp:nvSpPr>
        <dsp:cNvPr id="0" name=""/>
        <dsp:cNvSpPr/>
      </dsp:nvSpPr>
      <dsp:spPr>
        <a:xfrm>
          <a:off x="3981704" y="1060776"/>
          <a:ext cx="112686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3430" y="45720"/>
              </a:lnTo>
              <a:lnTo>
                <a:pt x="563430" y="57102"/>
              </a:lnTo>
              <a:lnTo>
                <a:pt x="1126860" y="57102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>
            <a:solidFill>
              <a:schemeClr val="tx1"/>
            </a:solidFill>
            <a:latin typeface="Century" panose="02040604050505020304" pitchFamily="18" charset="0"/>
          </a:endParaRPr>
        </a:p>
      </dsp:txBody>
      <dsp:txXfrm>
        <a:off x="4516961" y="1078323"/>
        <a:ext cx="56345" cy="56345"/>
      </dsp:txXfrm>
    </dsp:sp>
    <dsp:sp modelId="{B5DA7C5C-395E-4769-9465-DB826FAFE3C1}">
      <dsp:nvSpPr>
        <dsp:cNvPr id="0" name=""/>
        <dsp:cNvSpPr/>
      </dsp:nvSpPr>
      <dsp:spPr>
        <a:xfrm>
          <a:off x="855797" y="1106496"/>
          <a:ext cx="1113183" cy="2317918"/>
        </a:xfrm>
        <a:custGeom>
          <a:avLst/>
          <a:gdLst/>
          <a:ahLst/>
          <a:cxnLst/>
          <a:rect l="0" t="0" r="0" b="0"/>
          <a:pathLst>
            <a:path>
              <a:moveTo>
                <a:pt x="0" y="2317918"/>
              </a:moveTo>
              <a:lnTo>
                <a:pt x="556591" y="2317918"/>
              </a:lnTo>
              <a:lnTo>
                <a:pt x="556591" y="0"/>
              </a:lnTo>
              <a:lnTo>
                <a:pt x="1113183" y="0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900" kern="1200">
            <a:solidFill>
              <a:schemeClr val="tx1"/>
            </a:solidFill>
            <a:latin typeface="Century" panose="02040604050505020304" pitchFamily="18" charset="0"/>
          </a:endParaRPr>
        </a:p>
      </dsp:txBody>
      <dsp:txXfrm>
        <a:off x="1348104" y="2201171"/>
        <a:ext cx="128568" cy="128568"/>
      </dsp:txXfrm>
    </dsp:sp>
    <dsp:sp modelId="{35736072-BD10-4FF4-AA77-15802C074BA5}">
      <dsp:nvSpPr>
        <dsp:cNvPr id="0" name=""/>
        <dsp:cNvSpPr/>
      </dsp:nvSpPr>
      <dsp:spPr>
        <a:xfrm rot="16200000">
          <a:off x="-2996516" y="2996516"/>
          <a:ext cx="6848830" cy="85579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5600" kern="1200" dirty="0">
              <a:solidFill>
                <a:schemeClr val="tx1"/>
              </a:solidFill>
              <a:latin typeface="Century" panose="02040604050505020304" pitchFamily="18" charset="0"/>
            </a:rPr>
            <a:t>PENSAMIENTO</a:t>
          </a:r>
        </a:p>
      </dsp:txBody>
      <dsp:txXfrm>
        <a:off x="-2996516" y="2996516"/>
        <a:ext cx="6848830" cy="855797"/>
      </dsp:txXfrm>
    </dsp:sp>
    <dsp:sp modelId="{882DB882-98FB-4737-A563-EC496E968D4D}">
      <dsp:nvSpPr>
        <dsp:cNvPr id="0" name=""/>
        <dsp:cNvSpPr/>
      </dsp:nvSpPr>
      <dsp:spPr>
        <a:xfrm>
          <a:off x="1968980" y="631053"/>
          <a:ext cx="2012723" cy="95088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solidFill>
                <a:schemeClr val="tx1"/>
              </a:solidFill>
              <a:latin typeface="Century" panose="02040604050505020304" pitchFamily="18" charset="0"/>
            </a:rPr>
            <a:t>Emociones</a:t>
          </a:r>
        </a:p>
      </dsp:txBody>
      <dsp:txXfrm>
        <a:off x="1968980" y="631053"/>
        <a:ext cx="2012723" cy="950885"/>
      </dsp:txXfrm>
    </dsp:sp>
    <dsp:sp modelId="{7A93D3BD-CDB1-4D60-BDAF-39044E808025}">
      <dsp:nvSpPr>
        <dsp:cNvPr id="0" name=""/>
        <dsp:cNvSpPr/>
      </dsp:nvSpPr>
      <dsp:spPr>
        <a:xfrm>
          <a:off x="5108564" y="31301"/>
          <a:ext cx="6941592" cy="217315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solidFill>
                <a:schemeClr val="tx1"/>
              </a:solidFill>
              <a:latin typeface="Century" panose="02040604050505020304" pitchFamily="18" charset="0"/>
            </a:rPr>
            <a:t>Son </a:t>
          </a:r>
          <a:r>
            <a:rPr lang="es-MX" sz="2400" b="1" kern="1200" dirty="0">
              <a:solidFill>
                <a:schemeClr val="tx1"/>
              </a:solidFill>
              <a:latin typeface="Century" panose="02040604050505020304" pitchFamily="18" charset="0"/>
            </a:rPr>
            <a:t>reacciones momentáneas e intensas </a:t>
          </a:r>
          <a:r>
            <a:rPr lang="es-MX" sz="2400" kern="1200" dirty="0">
              <a:solidFill>
                <a:schemeClr val="tx1"/>
              </a:solidFill>
              <a:latin typeface="Century" panose="02040604050505020304" pitchFamily="18" charset="0"/>
            </a:rPr>
            <a:t>que implican una </a:t>
          </a:r>
          <a:r>
            <a:rPr lang="es-MX" sz="2400" b="1" kern="1200" dirty="0">
              <a:solidFill>
                <a:schemeClr val="tx1"/>
              </a:solidFill>
              <a:latin typeface="Century" panose="02040604050505020304" pitchFamily="18" charset="0"/>
            </a:rPr>
            <a:t>respuesta corporal </a:t>
          </a:r>
          <a:r>
            <a:rPr lang="es-MX" sz="2400" kern="1200" dirty="0">
              <a:solidFill>
                <a:schemeClr val="tx1"/>
              </a:solidFill>
              <a:latin typeface="Century" panose="02040604050505020304" pitchFamily="18" charset="0"/>
            </a:rPr>
            <a:t>ante algún estímulo. Son reconocibles: hay expresiones del rostro y la voz y preparan al cuerpo para una respuesta urgente.</a:t>
          </a:r>
        </a:p>
      </dsp:txBody>
      <dsp:txXfrm>
        <a:off x="5108564" y="31301"/>
        <a:ext cx="6941592" cy="2173154"/>
      </dsp:txXfrm>
    </dsp:sp>
    <dsp:sp modelId="{7779A178-CB6B-4DED-BBC8-DB8A80831E64}">
      <dsp:nvSpPr>
        <dsp:cNvPr id="0" name=""/>
        <dsp:cNvSpPr/>
      </dsp:nvSpPr>
      <dsp:spPr>
        <a:xfrm>
          <a:off x="2119779" y="2871426"/>
          <a:ext cx="2160653" cy="95088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solidFill>
                <a:schemeClr val="tx1"/>
              </a:solidFill>
              <a:latin typeface="Century" panose="02040604050505020304" pitchFamily="18" charset="0"/>
            </a:rPr>
            <a:t>Sentimientos</a:t>
          </a:r>
        </a:p>
      </dsp:txBody>
      <dsp:txXfrm>
        <a:off x="2119779" y="2871426"/>
        <a:ext cx="2160653" cy="950885"/>
      </dsp:txXfrm>
    </dsp:sp>
    <dsp:sp modelId="{5EFE7462-2F35-462E-9202-5CE9109E1821}">
      <dsp:nvSpPr>
        <dsp:cNvPr id="0" name=""/>
        <dsp:cNvSpPr/>
      </dsp:nvSpPr>
      <dsp:spPr>
        <a:xfrm>
          <a:off x="5235379" y="2304812"/>
          <a:ext cx="6690146" cy="208308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solidFill>
                <a:schemeClr val="tx1"/>
              </a:solidFill>
              <a:latin typeface="Century" panose="02040604050505020304" pitchFamily="18" charset="0"/>
            </a:rPr>
            <a:t>Son </a:t>
          </a:r>
          <a:r>
            <a:rPr lang="es-MX" sz="2400" b="1" kern="1200" dirty="0">
              <a:solidFill>
                <a:schemeClr val="tx1"/>
              </a:solidFill>
              <a:latin typeface="Century" panose="02040604050505020304" pitchFamily="18" charset="0"/>
            </a:rPr>
            <a:t>descripciones subjetivas de la experiencia emocional</a:t>
          </a:r>
          <a:r>
            <a:rPr lang="es-MX" sz="2400" kern="1200" dirty="0">
              <a:solidFill>
                <a:schemeClr val="tx1"/>
              </a:solidFill>
              <a:latin typeface="Century" panose="02040604050505020304" pitchFamily="18" charset="0"/>
            </a:rPr>
            <a:t>, son posteriores a la emoción y tienen una </a:t>
          </a:r>
          <a:r>
            <a:rPr lang="es-MX" sz="2400" b="1" kern="1200" dirty="0">
              <a:solidFill>
                <a:schemeClr val="tx1"/>
              </a:solidFill>
              <a:latin typeface="Century" panose="02040604050505020304" pitchFamily="18" charset="0"/>
            </a:rPr>
            <a:t>mayor duración, aunque menor intensidad.</a:t>
          </a:r>
          <a:r>
            <a:rPr lang="es-MX" sz="2400" kern="1200" dirty="0">
              <a:solidFill>
                <a:schemeClr val="tx1"/>
              </a:solidFill>
              <a:latin typeface="Century" panose="02040604050505020304" pitchFamily="18" charset="0"/>
            </a:rPr>
            <a:t> Pueden manejarse con menos dificultad que el impacto de la emoción.</a:t>
          </a:r>
        </a:p>
      </dsp:txBody>
      <dsp:txXfrm>
        <a:off x="5235379" y="2304812"/>
        <a:ext cx="6690146" cy="2083086"/>
      </dsp:txXfrm>
    </dsp:sp>
    <dsp:sp modelId="{B01440C4-4733-4337-B0E0-E8EB5580072B}">
      <dsp:nvSpPr>
        <dsp:cNvPr id="0" name=""/>
        <dsp:cNvSpPr/>
      </dsp:nvSpPr>
      <dsp:spPr>
        <a:xfrm>
          <a:off x="2076801" y="5281318"/>
          <a:ext cx="2019740" cy="95088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solidFill>
                <a:schemeClr val="tx1"/>
              </a:solidFill>
              <a:latin typeface="Century" panose="02040604050505020304" pitchFamily="18" charset="0"/>
            </a:rPr>
            <a:t>Estado de ánimo</a:t>
          </a:r>
        </a:p>
      </dsp:txBody>
      <dsp:txXfrm>
        <a:off x="2076801" y="5281318"/>
        <a:ext cx="2019740" cy="950885"/>
      </dsp:txXfrm>
    </dsp:sp>
    <dsp:sp modelId="{C5604582-C424-4832-9E46-C512BCFAF026}">
      <dsp:nvSpPr>
        <dsp:cNvPr id="0" name=""/>
        <dsp:cNvSpPr/>
      </dsp:nvSpPr>
      <dsp:spPr>
        <a:xfrm>
          <a:off x="5071262" y="4741705"/>
          <a:ext cx="6851237" cy="203939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solidFill>
                <a:schemeClr val="tx1"/>
              </a:solidFill>
              <a:latin typeface="Century" panose="02040604050505020304" pitchFamily="18" charset="0"/>
            </a:rPr>
            <a:t>Tiene una </a:t>
          </a:r>
          <a:r>
            <a:rPr lang="es-MX" sz="2400" b="1" kern="1200" dirty="0">
              <a:solidFill>
                <a:schemeClr val="tx1"/>
              </a:solidFill>
              <a:latin typeface="Century" panose="02040604050505020304" pitchFamily="18" charset="0"/>
            </a:rPr>
            <a:t>duración mayor </a:t>
          </a:r>
          <a:r>
            <a:rPr lang="es-MX" sz="2400" kern="1200" dirty="0">
              <a:solidFill>
                <a:schemeClr val="tx1"/>
              </a:solidFill>
              <a:latin typeface="Century" panose="02040604050505020304" pitchFamily="18" charset="0"/>
            </a:rPr>
            <a:t>(horas o días) y </a:t>
          </a:r>
          <a:r>
            <a:rPr lang="es-MX" sz="2400" b="1" kern="1200" dirty="0">
              <a:solidFill>
                <a:schemeClr val="tx1"/>
              </a:solidFill>
              <a:latin typeface="Century" panose="02040604050505020304" pitchFamily="18" charset="0"/>
            </a:rPr>
            <a:t>menor intensidad, es prolongado y débil</a:t>
          </a:r>
          <a:r>
            <a:rPr lang="es-MX" sz="2400" kern="1200" dirty="0">
              <a:solidFill>
                <a:schemeClr val="tx1"/>
              </a:solidFill>
              <a:latin typeface="Century" panose="02040604050505020304" pitchFamily="18" charset="0"/>
            </a:rPr>
            <a:t> (en comparación con las emociones) y se tiene control sobre él. Orienta los pensamientos de las personas.</a:t>
          </a:r>
        </a:p>
      </dsp:txBody>
      <dsp:txXfrm>
        <a:off x="5071262" y="4741705"/>
        <a:ext cx="6851237" cy="20393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08CA5-7DAF-45E4-A944-D11AEE0C5132}">
      <dsp:nvSpPr>
        <dsp:cNvPr id="0" name=""/>
        <dsp:cNvSpPr/>
      </dsp:nvSpPr>
      <dsp:spPr>
        <a:xfrm>
          <a:off x="10243" y="0"/>
          <a:ext cx="1042179" cy="603954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Hora</a:t>
          </a:r>
        </a:p>
      </dsp:txBody>
      <dsp:txXfrm>
        <a:off x="10243" y="0"/>
        <a:ext cx="1042179" cy="1811863"/>
      </dsp:txXfrm>
    </dsp:sp>
    <dsp:sp modelId="{6DFA184C-195C-494B-B225-A717E88640B9}">
      <dsp:nvSpPr>
        <dsp:cNvPr id="0" name=""/>
        <dsp:cNvSpPr/>
      </dsp:nvSpPr>
      <dsp:spPr>
        <a:xfrm>
          <a:off x="3790" y="1812379"/>
          <a:ext cx="1055084" cy="11865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9:15</a:t>
          </a:r>
        </a:p>
      </dsp:txBody>
      <dsp:txXfrm>
        <a:off x="34692" y="1843281"/>
        <a:ext cx="993280" cy="1124724"/>
      </dsp:txXfrm>
    </dsp:sp>
    <dsp:sp modelId="{D5E0BC49-6C7E-455F-8D62-3E6BAD36EA3D}">
      <dsp:nvSpPr>
        <dsp:cNvPr id="0" name=""/>
        <dsp:cNvSpPr/>
      </dsp:nvSpPr>
      <dsp:spPr>
        <a:xfrm>
          <a:off x="3790" y="3181451"/>
          <a:ext cx="1055084" cy="11865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11:50</a:t>
          </a:r>
        </a:p>
      </dsp:txBody>
      <dsp:txXfrm>
        <a:off x="34692" y="3212353"/>
        <a:ext cx="993280" cy="1124724"/>
      </dsp:txXfrm>
    </dsp:sp>
    <dsp:sp modelId="{1B066869-A3DB-4656-82A1-702C4150C425}">
      <dsp:nvSpPr>
        <dsp:cNvPr id="0" name=""/>
        <dsp:cNvSpPr/>
      </dsp:nvSpPr>
      <dsp:spPr>
        <a:xfrm>
          <a:off x="32036" y="4550522"/>
          <a:ext cx="998593" cy="11865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21:00</a:t>
          </a:r>
        </a:p>
      </dsp:txBody>
      <dsp:txXfrm>
        <a:off x="61284" y="4579770"/>
        <a:ext cx="940097" cy="1128032"/>
      </dsp:txXfrm>
    </dsp:sp>
    <dsp:sp modelId="{325C90B2-B6EB-427F-ACB0-20C35A393BBD}">
      <dsp:nvSpPr>
        <dsp:cNvPr id="0" name=""/>
        <dsp:cNvSpPr/>
      </dsp:nvSpPr>
      <dsp:spPr>
        <a:xfrm>
          <a:off x="1267383" y="0"/>
          <a:ext cx="1725391" cy="603954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Emoción</a:t>
          </a:r>
        </a:p>
      </dsp:txBody>
      <dsp:txXfrm>
        <a:off x="1267383" y="0"/>
        <a:ext cx="1725391" cy="1811863"/>
      </dsp:txXfrm>
    </dsp:sp>
    <dsp:sp modelId="{E19B6E9A-65FA-477B-9CD5-8F7FFD7046D0}">
      <dsp:nvSpPr>
        <dsp:cNvPr id="0" name=""/>
        <dsp:cNvSpPr/>
      </dsp:nvSpPr>
      <dsp:spPr>
        <a:xfrm>
          <a:off x="1435963" y="1812379"/>
          <a:ext cx="1388230" cy="11865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Cólera</a:t>
          </a:r>
        </a:p>
      </dsp:txBody>
      <dsp:txXfrm>
        <a:off x="1470715" y="1847131"/>
        <a:ext cx="1318726" cy="1117024"/>
      </dsp:txXfrm>
    </dsp:sp>
    <dsp:sp modelId="{B85F414E-1505-4112-B01B-944ADDE16786}">
      <dsp:nvSpPr>
        <dsp:cNvPr id="0" name=""/>
        <dsp:cNvSpPr/>
      </dsp:nvSpPr>
      <dsp:spPr>
        <a:xfrm>
          <a:off x="1454690" y="3181451"/>
          <a:ext cx="1350777" cy="11865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Ansiedad</a:t>
          </a:r>
        </a:p>
      </dsp:txBody>
      <dsp:txXfrm>
        <a:off x="1489442" y="3216203"/>
        <a:ext cx="1281273" cy="1117024"/>
      </dsp:txXfrm>
    </dsp:sp>
    <dsp:sp modelId="{547676FE-2778-47ED-B841-54F2837DBAE6}">
      <dsp:nvSpPr>
        <dsp:cNvPr id="0" name=""/>
        <dsp:cNvSpPr/>
      </dsp:nvSpPr>
      <dsp:spPr>
        <a:xfrm>
          <a:off x="1457982" y="4550522"/>
          <a:ext cx="1344194" cy="11865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Depresión</a:t>
          </a:r>
        </a:p>
      </dsp:txBody>
      <dsp:txXfrm>
        <a:off x="1492734" y="4585274"/>
        <a:ext cx="1274690" cy="1117024"/>
      </dsp:txXfrm>
    </dsp:sp>
    <dsp:sp modelId="{1F96AE38-BB46-49AC-9920-8B1B885AC61C}">
      <dsp:nvSpPr>
        <dsp:cNvPr id="0" name=""/>
        <dsp:cNvSpPr/>
      </dsp:nvSpPr>
      <dsp:spPr>
        <a:xfrm>
          <a:off x="3306663" y="0"/>
          <a:ext cx="2131370" cy="603954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Situación</a:t>
          </a:r>
        </a:p>
      </dsp:txBody>
      <dsp:txXfrm>
        <a:off x="3306663" y="0"/>
        <a:ext cx="2131370" cy="1811863"/>
      </dsp:txXfrm>
    </dsp:sp>
    <dsp:sp modelId="{2966A21C-5371-4A45-8A83-3513BE696F7E}">
      <dsp:nvSpPr>
        <dsp:cNvPr id="0" name=""/>
        <dsp:cNvSpPr/>
      </dsp:nvSpPr>
      <dsp:spPr>
        <a:xfrm>
          <a:off x="3201283" y="1812379"/>
          <a:ext cx="2224087" cy="11865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Tráfico en la avenida.</a:t>
          </a:r>
        </a:p>
      </dsp:txBody>
      <dsp:txXfrm>
        <a:off x="3236035" y="1847131"/>
        <a:ext cx="2154583" cy="1117024"/>
      </dsp:txXfrm>
    </dsp:sp>
    <dsp:sp modelId="{4004F96D-DB31-4AC3-AD55-BB9C0647B5C6}">
      <dsp:nvSpPr>
        <dsp:cNvPr id="0" name=""/>
        <dsp:cNvSpPr/>
      </dsp:nvSpPr>
      <dsp:spPr>
        <a:xfrm>
          <a:off x="3201283" y="3181451"/>
          <a:ext cx="2224087" cy="11865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Se descompone la computadora de la oficina.</a:t>
          </a:r>
        </a:p>
      </dsp:txBody>
      <dsp:txXfrm>
        <a:off x="3236035" y="3216203"/>
        <a:ext cx="2154583" cy="1117024"/>
      </dsp:txXfrm>
    </dsp:sp>
    <dsp:sp modelId="{164A6B68-BC61-4F81-999C-CE69A98B8157}">
      <dsp:nvSpPr>
        <dsp:cNvPr id="0" name=""/>
        <dsp:cNvSpPr/>
      </dsp:nvSpPr>
      <dsp:spPr>
        <a:xfrm>
          <a:off x="3201283" y="4550522"/>
          <a:ext cx="2224087" cy="11865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Viendo la TV con los niños.</a:t>
          </a:r>
        </a:p>
      </dsp:txBody>
      <dsp:txXfrm>
        <a:off x="3236035" y="4585274"/>
        <a:ext cx="2154583" cy="1117024"/>
      </dsp:txXfrm>
    </dsp:sp>
    <dsp:sp modelId="{FC248E96-DDB0-46E0-BBAB-6DF574723EBB}">
      <dsp:nvSpPr>
        <dsp:cNvPr id="0" name=""/>
        <dsp:cNvSpPr/>
      </dsp:nvSpPr>
      <dsp:spPr>
        <a:xfrm>
          <a:off x="5633879" y="0"/>
          <a:ext cx="3520424" cy="603954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Pensamientos deformados</a:t>
          </a:r>
        </a:p>
      </dsp:txBody>
      <dsp:txXfrm>
        <a:off x="5633879" y="0"/>
        <a:ext cx="3520424" cy="1811863"/>
      </dsp:txXfrm>
    </dsp:sp>
    <dsp:sp modelId="{0EAD8277-E6E6-4B88-A85D-26755C103579}">
      <dsp:nvSpPr>
        <dsp:cNvPr id="0" name=""/>
        <dsp:cNvSpPr/>
      </dsp:nvSpPr>
      <dsp:spPr>
        <a:xfrm>
          <a:off x="5659570" y="1814295"/>
          <a:ext cx="3469042" cy="11853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Jefe enojado… es la última vez… todo el día estaré corriendo.</a:t>
          </a:r>
        </a:p>
      </dsp:txBody>
      <dsp:txXfrm>
        <a:off x="5694288" y="1849013"/>
        <a:ext cx="3399606" cy="1115934"/>
      </dsp:txXfrm>
    </dsp:sp>
    <dsp:sp modelId="{0B2CBD2C-F5B4-4DEA-88B9-2583C51C255D}">
      <dsp:nvSpPr>
        <dsp:cNvPr id="0" name=""/>
        <dsp:cNvSpPr/>
      </dsp:nvSpPr>
      <dsp:spPr>
        <a:xfrm>
          <a:off x="5659570" y="3182030"/>
          <a:ext cx="3469042" cy="11853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Estaré aquí toda la noche… no puedo resistirlo… mi esposa se pondrá furiosa si llego tarde</a:t>
          </a:r>
          <a:r>
            <a:rPr lang="es-MX" sz="1600" kern="1200" dirty="0"/>
            <a:t>.</a:t>
          </a:r>
        </a:p>
      </dsp:txBody>
      <dsp:txXfrm>
        <a:off x="5694288" y="3216748"/>
        <a:ext cx="3399606" cy="1115934"/>
      </dsp:txXfrm>
    </dsp:sp>
    <dsp:sp modelId="{E5DA42B0-6133-4E0C-8EEE-B56522E2644B}">
      <dsp:nvSpPr>
        <dsp:cNvPr id="0" name=""/>
        <dsp:cNvSpPr/>
      </dsp:nvSpPr>
      <dsp:spPr>
        <a:xfrm>
          <a:off x="5687727" y="4549765"/>
          <a:ext cx="3412728" cy="11853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No me hablan nunca… apenas me conocen… no les importo nada.</a:t>
          </a:r>
        </a:p>
      </dsp:txBody>
      <dsp:txXfrm>
        <a:off x="5722445" y="4584483"/>
        <a:ext cx="3343292" cy="1115934"/>
      </dsp:txXfrm>
    </dsp:sp>
    <dsp:sp modelId="{064C7217-1B46-4A7C-A749-81285B71218C}">
      <dsp:nvSpPr>
        <dsp:cNvPr id="0" name=""/>
        <dsp:cNvSpPr/>
      </dsp:nvSpPr>
      <dsp:spPr>
        <a:xfrm>
          <a:off x="9362812" y="0"/>
          <a:ext cx="1290359" cy="603954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% de verdad ahora</a:t>
          </a:r>
        </a:p>
      </dsp:txBody>
      <dsp:txXfrm>
        <a:off x="9362812" y="0"/>
        <a:ext cx="1290359" cy="1811863"/>
      </dsp:txXfrm>
    </dsp:sp>
    <dsp:sp modelId="{28888E28-BC76-47DA-B016-114393D0B305}">
      <dsp:nvSpPr>
        <dsp:cNvPr id="0" name=""/>
        <dsp:cNvSpPr/>
      </dsp:nvSpPr>
      <dsp:spPr>
        <a:xfrm>
          <a:off x="9508817" y="1812379"/>
          <a:ext cx="998348" cy="11865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90%</a:t>
          </a:r>
        </a:p>
      </dsp:txBody>
      <dsp:txXfrm>
        <a:off x="9538058" y="1841620"/>
        <a:ext cx="939866" cy="1128046"/>
      </dsp:txXfrm>
    </dsp:sp>
    <dsp:sp modelId="{FF46B60B-F302-4953-A5B3-72F536FF3783}">
      <dsp:nvSpPr>
        <dsp:cNvPr id="0" name=""/>
        <dsp:cNvSpPr/>
      </dsp:nvSpPr>
      <dsp:spPr>
        <a:xfrm>
          <a:off x="9545904" y="3181451"/>
          <a:ext cx="924175" cy="11865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100%</a:t>
          </a:r>
        </a:p>
      </dsp:txBody>
      <dsp:txXfrm>
        <a:off x="9572972" y="3208519"/>
        <a:ext cx="870039" cy="1132392"/>
      </dsp:txXfrm>
    </dsp:sp>
    <dsp:sp modelId="{23B4381C-569A-4FDF-99C9-42F645FFFAD1}">
      <dsp:nvSpPr>
        <dsp:cNvPr id="0" name=""/>
        <dsp:cNvSpPr/>
      </dsp:nvSpPr>
      <dsp:spPr>
        <a:xfrm>
          <a:off x="9527767" y="4550522"/>
          <a:ext cx="960449" cy="11865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75%</a:t>
          </a:r>
        </a:p>
      </dsp:txBody>
      <dsp:txXfrm>
        <a:off x="9555898" y="4578653"/>
        <a:ext cx="904187" cy="1130266"/>
      </dsp:txXfrm>
    </dsp:sp>
    <dsp:sp modelId="{96C8CC20-656C-4591-BF66-48ACD9C55A83}">
      <dsp:nvSpPr>
        <dsp:cNvPr id="0" name=""/>
        <dsp:cNvSpPr/>
      </dsp:nvSpPr>
      <dsp:spPr>
        <a:xfrm>
          <a:off x="10861680" y="0"/>
          <a:ext cx="1326529" cy="603954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% verdadero al acostarse</a:t>
          </a:r>
        </a:p>
      </dsp:txBody>
      <dsp:txXfrm>
        <a:off x="10861680" y="0"/>
        <a:ext cx="1326529" cy="1811863"/>
      </dsp:txXfrm>
    </dsp:sp>
    <dsp:sp modelId="{83CF76F1-9993-4FFE-AB2E-5865F901C411}">
      <dsp:nvSpPr>
        <dsp:cNvPr id="0" name=""/>
        <dsp:cNvSpPr/>
      </dsp:nvSpPr>
      <dsp:spPr>
        <a:xfrm>
          <a:off x="11011625" y="1812379"/>
          <a:ext cx="1026638" cy="11865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40%</a:t>
          </a:r>
        </a:p>
      </dsp:txBody>
      <dsp:txXfrm>
        <a:off x="11041694" y="1842448"/>
        <a:ext cx="966500" cy="1126390"/>
      </dsp:txXfrm>
    </dsp:sp>
    <dsp:sp modelId="{F5F54EF3-FCCB-4AC5-A189-FB2AC76F5AFE}">
      <dsp:nvSpPr>
        <dsp:cNvPr id="0" name=""/>
        <dsp:cNvSpPr/>
      </dsp:nvSpPr>
      <dsp:spPr>
        <a:xfrm>
          <a:off x="11066037" y="3181451"/>
          <a:ext cx="917814" cy="11865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30%</a:t>
          </a:r>
        </a:p>
      </dsp:txBody>
      <dsp:txXfrm>
        <a:off x="11092919" y="3208333"/>
        <a:ext cx="864050" cy="1132764"/>
      </dsp:txXfrm>
    </dsp:sp>
    <dsp:sp modelId="{0EEB3A82-9BB5-4321-98CE-3B60460FB35E}">
      <dsp:nvSpPr>
        <dsp:cNvPr id="0" name=""/>
        <dsp:cNvSpPr/>
      </dsp:nvSpPr>
      <dsp:spPr>
        <a:xfrm>
          <a:off x="10957213" y="4550522"/>
          <a:ext cx="1135463" cy="11865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15%</a:t>
          </a:r>
        </a:p>
      </dsp:txBody>
      <dsp:txXfrm>
        <a:off x="10990470" y="4583779"/>
        <a:ext cx="1068949" cy="11200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C6A6-3EE1-42C5-956B-DE16FA20332F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FE48-5973-47C6-86A9-E09F6CDC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4980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C6A6-3EE1-42C5-956B-DE16FA20332F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FE48-5973-47C6-86A9-E09F6CDC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090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C6A6-3EE1-42C5-956B-DE16FA20332F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FE48-5973-47C6-86A9-E09F6CDC9153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7212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C6A6-3EE1-42C5-956B-DE16FA20332F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FE48-5973-47C6-86A9-E09F6CDC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7631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C6A6-3EE1-42C5-956B-DE16FA20332F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FE48-5973-47C6-86A9-E09F6CDC9153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8531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C6A6-3EE1-42C5-956B-DE16FA20332F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FE48-5973-47C6-86A9-E09F6CDC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8676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C6A6-3EE1-42C5-956B-DE16FA20332F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FE48-5973-47C6-86A9-E09F6CDC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3646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C6A6-3EE1-42C5-956B-DE16FA20332F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FE48-5973-47C6-86A9-E09F6CDC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2885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C6A6-3EE1-42C5-956B-DE16FA20332F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FE48-5973-47C6-86A9-E09F6CDC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703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C6A6-3EE1-42C5-956B-DE16FA20332F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FE48-5973-47C6-86A9-E09F6CDC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0450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C6A6-3EE1-42C5-956B-DE16FA20332F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FE48-5973-47C6-86A9-E09F6CDC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3382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C6A6-3EE1-42C5-956B-DE16FA20332F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FE48-5973-47C6-86A9-E09F6CDC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4578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C6A6-3EE1-42C5-956B-DE16FA20332F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FE48-5973-47C6-86A9-E09F6CDC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5714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C6A6-3EE1-42C5-956B-DE16FA20332F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FE48-5973-47C6-86A9-E09F6CDC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638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C6A6-3EE1-42C5-956B-DE16FA20332F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FE48-5973-47C6-86A9-E09F6CDC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337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C6A6-3EE1-42C5-956B-DE16FA20332F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FE48-5973-47C6-86A9-E09F6CDC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5698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C6A6-3EE1-42C5-956B-DE16FA20332F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FE48-5973-47C6-86A9-E09F6CDC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665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8C6A6-3EE1-42C5-956B-DE16FA20332F}" type="datetimeFigureOut">
              <a:rPr lang="es-MX" smtClean="0"/>
              <a:t>19/11/2020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5D0FE48-5973-47C6-86A9-E09F6CDC91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2987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  <p:sldLayoutId id="2147484224" r:id="rId12"/>
    <p:sldLayoutId id="2147484225" r:id="rId13"/>
    <p:sldLayoutId id="2147484226" r:id="rId14"/>
    <p:sldLayoutId id="2147484227" r:id="rId15"/>
    <p:sldLayoutId id="2147484228" r:id="rId16"/>
    <p:sldLayoutId id="214748422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Resultado de imagen para logo gobierno de coahuila">
            <a:extLst>
              <a:ext uri="{FF2B5EF4-FFF2-40B4-BE49-F238E27FC236}">
                <a16:creationId xmlns:a16="http://schemas.microsoft.com/office/drawing/2014/main" id="{8425F92E-771B-45C2-A619-1E85737E45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40"/>
          <a:stretch/>
        </p:blipFill>
        <p:spPr bwMode="auto">
          <a:xfrm>
            <a:off x="1524001" y="17958"/>
            <a:ext cx="2701285" cy="73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C7F994B-691E-41ED-B339-F5BF0AAE47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007" y="5742106"/>
            <a:ext cx="4969620" cy="642188"/>
          </a:xfrm>
          <a:prstGeom prst="rect">
            <a:avLst/>
          </a:prstGeom>
        </p:spPr>
      </p:pic>
      <p:pic>
        <p:nvPicPr>
          <p:cNvPr id="10" name="Picture 8" descr="Imagen relacionada">
            <a:extLst>
              <a:ext uri="{FF2B5EF4-FFF2-40B4-BE49-F238E27FC236}">
                <a16:creationId xmlns:a16="http://schemas.microsoft.com/office/drawing/2014/main" id="{1FA63757-F42D-4A8F-B615-7FFD6B7BE9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02" t="35927" b="35875"/>
          <a:stretch/>
        </p:blipFill>
        <p:spPr bwMode="auto">
          <a:xfrm>
            <a:off x="4867573" y="204292"/>
            <a:ext cx="1125245" cy="42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6329DE13-55E4-48AE-8852-217842F919D6}"/>
              </a:ext>
            </a:extLst>
          </p:cNvPr>
          <p:cNvSpPr/>
          <p:nvPr/>
        </p:nvSpPr>
        <p:spPr>
          <a:xfrm>
            <a:off x="6635104" y="184252"/>
            <a:ext cx="107593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dirty="0">
                <a:ln w="0"/>
                <a:solidFill>
                  <a:srgbClr val="8C2845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PNCE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BB6E402A-06D8-4F3C-B084-6518EB2A67A1}"/>
              </a:ext>
            </a:extLst>
          </p:cNvPr>
          <p:cNvSpPr txBox="1">
            <a:spLocks/>
          </p:cNvSpPr>
          <p:nvPr/>
        </p:nvSpPr>
        <p:spPr>
          <a:xfrm>
            <a:off x="1988906" y="1181529"/>
            <a:ext cx="8214188" cy="4407614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s-MX" sz="4800" dirty="0"/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EFD76B8A-F897-4C84-8F19-FE2D4AC1BF49}"/>
              </a:ext>
            </a:extLst>
          </p:cNvPr>
          <p:cNvSpPr txBox="1">
            <a:spLocks/>
          </p:cNvSpPr>
          <p:nvPr/>
        </p:nvSpPr>
        <p:spPr>
          <a:xfrm>
            <a:off x="416560" y="2990850"/>
            <a:ext cx="11673840" cy="267842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5400"/>
              <a:t>-Horarios y agendas</a:t>
            </a:r>
          </a:p>
          <a:p>
            <a:endParaRPr lang="es-MX" sz="5400"/>
          </a:p>
          <a:p>
            <a:r>
              <a:rPr lang="es-MX" sz="5400"/>
              <a:t>-Agenda de las emociones</a:t>
            </a:r>
            <a:endParaRPr lang="es-MX" sz="2600" dirty="0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BCFEB1C4-C9D7-4F87-B1BE-DD5550E16B6A}"/>
              </a:ext>
            </a:extLst>
          </p:cNvPr>
          <p:cNvSpPr txBox="1">
            <a:spLocks/>
          </p:cNvSpPr>
          <p:nvPr/>
        </p:nvSpPr>
        <p:spPr>
          <a:xfrm>
            <a:off x="688340" y="1250170"/>
            <a:ext cx="9763760" cy="165576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MX" sz="7200"/>
              <a:t>Gestión del tiempo</a:t>
            </a:r>
            <a:endParaRPr lang="es-MX" sz="7200" dirty="0"/>
          </a:p>
        </p:txBody>
      </p:sp>
    </p:spTree>
    <p:extLst>
      <p:ext uri="{BB962C8B-B14F-4D97-AF65-F5344CB8AC3E}">
        <p14:creationId xmlns:p14="http://schemas.microsoft.com/office/powerpoint/2010/main" val="3149614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abajo Social en las TIC's...y otras cosas: PLANTILLA PARA UNA AGENDA  DIARIA">
            <a:extLst>
              <a:ext uri="{FF2B5EF4-FFF2-40B4-BE49-F238E27FC236}">
                <a16:creationId xmlns:a16="http://schemas.microsoft.com/office/drawing/2014/main" id="{7B0678D1-1C5B-4551-8ED9-F6FED683B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47898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526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75;p16">
            <a:extLst>
              <a:ext uri="{FF2B5EF4-FFF2-40B4-BE49-F238E27FC236}">
                <a16:creationId xmlns:a16="http://schemas.microsoft.com/office/drawing/2014/main" id="{EDDA2A28-69B4-4A86-9F43-DD1B9F7B3E1F}"/>
              </a:ext>
            </a:extLst>
          </p:cNvPr>
          <p:cNvSpPr/>
          <p:nvPr/>
        </p:nvSpPr>
        <p:spPr>
          <a:xfrm>
            <a:off x="8961120" y="0"/>
            <a:ext cx="3230880" cy="68580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5913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6" name="Marcador de contenido 4">
            <a:extLst>
              <a:ext uri="{FF2B5EF4-FFF2-40B4-BE49-F238E27FC236}">
                <a16:creationId xmlns:a16="http://schemas.microsoft.com/office/drawing/2014/main" id="{7686ADFD-D343-4E2B-9564-A0B812B832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0746681"/>
              </p:ext>
            </p:extLst>
          </p:nvPr>
        </p:nvGraphicFramePr>
        <p:xfrm>
          <a:off x="0" y="0"/>
          <a:ext cx="1295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4659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FCDBBB5-6CFF-4417-89ED-EC5DB7EE8957}"/>
              </a:ext>
            </a:extLst>
          </p:cNvPr>
          <p:cNvSpPr txBox="1"/>
          <p:nvPr/>
        </p:nvSpPr>
        <p:spPr>
          <a:xfrm>
            <a:off x="2316480" y="233680"/>
            <a:ext cx="5030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/>
              <a:t>AGENDA DE LAS EMOCIONES</a:t>
            </a:r>
          </a:p>
        </p:txBody>
      </p:sp>
      <p:sp>
        <p:nvSpPr>
          <p:cNvPr id="5" name="Google Shape;175;p16">
            <a:extLst>
              <a:ext uri="{FF2B5EF4-FFF2-40B4-BE49-F238E27FC236}">
                <a16:creationId xmlns:a16="http://schemas.microsoft.com/office/drawing/2014/main" id="{50D6503C-19F6-40BD-9A54-66E8CC88797D}"/>
              </a:ext>
            </a:extLst>
          </p:cNvPr>
          <p:cNvSpPr/>
          <p:nvPr/>
        </p:nvSpPr>
        <p:spPr>
          <a:xfrm>
            <a:off x="7981080" y="0"/>
            <a:ext cx="4210920" cy="6858000"/>
          </a:xfrm>
          <a:prstGeom prst="rect">
            <a:avLst/>
          </a:prstGeom>
          <a:ln>
            <a:solidFill>
              <a:schemeClr val="bg1"/>
            </a:solidFill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ECFE30C-A707-43C2-B48F-EAEB8B91D3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0501146"/>
              </p:ext>
            </p:extLst>
          </p:nvPr>
        </p:nvGraphicFramePr>
        <p:xfrm>
          <a:off x="0" y="818455"/>
          <a:ext cx="12192000" cy="6039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2321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5D53E-1FDD-44F2-8FEE-0CDFD834E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615" y="3901440"/>
            <a:ext cx="8596668" cy="1557680"/>
          </a:xfrm>
        </p:spPr>
        <p:txBody>
          <a:bodyPr>
            <a:normAutofit fontScale="90000"/>
          </a:bodyPr>
          <a:lstStyle/>
          <a:p>
            <a:r>
              <a:rPr lang="es-MX" dirty="0"/>
              <a:t>Mtro. Antonio Lojero Ruaro</a:t>
            </a:r>
            <a:br>
              <a:rPr lang="es-MX" dirty="0"/>
            </a:br>
            <a:r>
              <a:rPr lang="es-MX" dirty="0"/>
              <a:t>www.alternativasdedivulgacion.org.mx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B1D320-3D88-42F7-B5CB-D722B318A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615" y="1940560"/>
            <a:ext cx="8596668" cy="1097280"/>
          </a:xfrm>
        </p:spPr>
        <p:txBody>
          <a:bodyPr>
            <a:normAutofit/>
          </a:bodyPr>
          <a:lstStyle/>
          <a:p>
            <a:r>
              <a:rPr lang="es-MX" sz="5400" dirty="0"/>
              <a:t>¡Gracias por tu tiempo!</a:t>
            </a:r>
          </a:p>
        </p:txBody>
      </p:sp>
    </p:spTree>
    <p:extLst>
      <p:ext uri="{BB962C8B-B14F-4D97-AF65-F5344CB8AC3E}">
        <p14:creationId xmlns:p14="http://schemas.microsoft.com/office/powerpoint/2010/main" val="18361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6789B3-7C2E-4B88-8198-E4B7E552B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598"/>
            <a:ext cx="10058400" cy="810677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355AF9-D357-425B-8479-0614180A24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3756" y="1137920"/>
            <a:ext cx="5181204" cy="55403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3600" dirty="0"/>
              <a:t>Trabajo presencial</a:t>
            </a:r>
          </a:p>
          <a:p>
            <a:pPr marL="0" indent="0">
              <a:buNone/>
            </a:pPr>
            <a:endParaRPr lang="es-MX" sz="3600" dirty="0"/>
          </a:p>
          <a:p>
            <a:pPr marL="0" indent="0">
              <a:buNone/>
            </a:pPr>
            <a:r>
              <a:rPr lang="es-MX" sz="3600" dirty="0"/>
              <a:t>Trabajo en casa</a:t>
            </a:r>
          </a:p>
          <a:p>
            <a:pPr marL="0" indent="0">
              <a:buNone/>
            </a:pPr>
            <a:endParaRPr lang="es-MX" sz="3600" dirty="0"/>
          </a:p>
          <a:p>
            <a:pPr marL="0" indent="0">
              <a:buNone/>
            </a:pPr>
            <a:r>
              <a:rPr lang="es-MX" sz="3600" dirty="0"/>
              <a:t>Escuela a distancia o en línea (</a:t>
            </a:r>
            <a:r>
              <a:rPr lang="es-MX" sz="3600" dirty="0" err="1"/>
              <a:t>on</a:t>
            </a:r>
            <a:r>
              <a:rPr lang="es-MX" sz="3600" dirty="0"/>
              <a:t> line)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F8ECAE4-42A8-4620-800A-B84BB4205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51320" y="1296977"/>
            <a:ext cx="4937760" cy="5222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600" dirty="0"/>
              <a:t>Actividades domésticas</a:t>
            </a:r>
          </a:p>
          <a:p>
            <a:pPr marL="0" indent="0">
              <a:buNone/>
            </a:pPr>
            <a:endParaRPr lang="es-MX" sz="3600" dirty="0"/>
          </a:p>
          <a:p>
            <a:pPr marL="0" indent="0">
              <a:buNone/>
            </a:pPr>
            <a:r>
              <a:rPr lang="es-MX" sz="3600" dirty="0"/>
              <a:t>¿Quiénes colaboran?</a:t>
            </a:r>
          </a:p>
        </p:txBody>
      </p:sp>
    </p:spTree>
    <p:extLst>
      <p:ext uri="{BB962C8B-B14F-4D97-AF65-F5344CB8AC3E}">
        <p14:creationId xmlns:p14="http://schemas.microsoft.com/office/powerpoint/2010/main" val="320066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6789B3-7C2E-4B88-8198-E4B7E552B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598"/>
            <a:ext cx="10058400" cy="810677"/>
          </a:xfrm>
        </p:spPr>
        <p:txBody>
          <a:bodyPr/>
          <a:lstStyle/>
          <a:p>
            <a:r>
              <a:rPr lang="es-MX" dirty="0"/>
              <a:t>Gestión del tiempo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355AF9-D357-425B-8479-0614180A24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3756" y="676894"/>
            <a:ext cx="5679044" cy="60013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3600" dirty="0"/>
              <a:t>El tiempo como una </a:t>
            </a:r>
            <a:r>
              <a:rPr lang="es-MX" sz="3600" b="1" dirty="0"/>
              <a:t>magnitud</a:t>
            </a:r>
            <a:r>
              <a:rPr lang="es-MX" sz="3600" dirty="0"/>
              <a:t>:</a:t>
            </a:r>
          </a:p>
          <a:p>
            <a:pPr marL="0" indent="0">
              <a:buNone/>
            </a:pPr>
            <a:r>
              <a:rPr lang="es-MX" sz="3600" dirty="0"/>
              <a:t>60 segundos= 1 minuto</a:t>
            </a:r>
          </a:p>
          <a:p>
            <a:pPr marL="0" indent="0">
              <a:buNone/>
            </a:pPr>
            <a:r>
              <a:rPr lang="es-MX" sz="3600" dirty="0"/>
              <a:t>60 minutos= 1 hora</a:t>
            </a:r>
          </a:p>
          <a:p>
            <a:pPr marL="0" indent="0">
              <a:buNone/>
            </a:pPr>
            <a:r>
              <a:rPr lang="es-MX" sz="3600" dirty="0"/>
              <a:t>24 horas= 1 día</a:t>
            </a:r>
          </a:p>
          <a:p>
            <a:pPr marL="0" indent="0">
              <a:buNone/>
            </a:pPr>
            <a:r>
              <a:rPr lang="es-MX" sz="3600" dirty="0"/>
              <a:t>7 días (168 horas)= 1 semana</a:t>
            </a:r>
          </a:p>
          <a:p>
            <a:pPr marL="0" indent="0">
              <a:buNone/>
            </a:pPr>
            <a:r>
              <a:rPr lang="es-MX" sz="3600" dirty="0"/>
              <a:t>365 días= 1 año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F8ECAE4-42A8-4620-800A-B84BB4205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26200" y="1044501"/>
            <a:ext cx="4937760" cy="50006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600" dirty="0"/>
              <a:t>El tiempo como una </a:t>
            </a:r>
            <a:r>
              <a:rPr lang="es-MX" sz="3600" b="1" dirty="0"/>
              <a:t>percepción</a:t>
            </a:r>
            <a:r>
              <a:rPr lang="es-MX" sz="3600" dirty="0"/>
              <a:t>:</a:t>
            </a:r>
          </a:p>
          <a:p>
            <a:pPr marL="0" indent="0">
              <a:buNone/>
            </a:pPr>
            <a:endParaRPr lang="es-MX" sz="3600" dirty="0"/>
          </a:p>
          <a:p>
            <a:pPr marL="0" indent="0">
              <a:buNone/>
            </a:pPr>
            <a:r>
              <a:rPr lang="es-MX" sz="3600" b="1" dirty="0"/>
              <a:t>La duración (Bergson)</a:t>
            </a:r>
          </a:p>
          <a:p>
            <a:pPr marL="0" indent="0">
              <a:buNone/>
            </a:pPr>
            <a:r>
              <a:rPr lang="es-MX" sz="3600" dirty="0"/>
              <a:t>¿Qué percepción tenemos del </a:t>
            </a:r>
            <a:r>
              <a:rPr lang="es-MX" sz="3600" b="1" dirty="0"/>
              <a:t>tiempo</a:t>
            </a:r>
            <a:r>
              <a:rPr lang="es-MX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6173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120C2C-8F87-4CFC-B217-0E2640E4E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12117"/>
            <a:ext cx="10364451" cy="722603"/>
          </a:xfrm>
        </p:spPr>
        <p:txBody>
          <a:bodyPr/>
          <a:lstStyle/>
          <a:p>
            <a:r>
              <a:rPr lang="es-MX" b="1" dirty="0"/>
              <a:t>Lo importante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7FB3A9-B055-44F0-B0AB-9F4BBF7FEDC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1300480"/>
            <a:ext cx="10363826" cy="5140960"/>
          </a:xfrm>
        </p:spPr>
        <p:txBody>
          <a:bodyPr>
            <a:normAutofit/>
          </a:bodyPr>
          <a:lstStyle/>
          <a:p>
            <a:r>
              <a:rPr lang="es-MX" sz="3200" dirty="0"/>
              <a:t>Alimentan la visión a largo plazo, nuestros valores, objetivos personales, profesionales, familiares</a:t>
            </a:r>
          </a:p>
          <a:p>
            <a:r>
              <a:rPr lang="es-MX" sz="3200" dirty="0"/>
              <a:t>Pocas veces llegan a ser “urgentes”</a:t>
            </a:r>
          </a:p>
          <a:p>
            <a:r>
              <a:rPr lang="es-MX" sz="3200" dirty="0"/>
              <a:t>Las podemos hacer de manera relajada</a:t>
            </a:r>
          </a:p>
          <a:p>
            <a:r>
              <a:rPr lang="es-MX" sz="3200" dirty="0"/>
              <a:t>Hacerlas nos proporciona tranquilidad o placer</a:t>
            </a:r>
          </a:p>
          <a:p>
            <a:r>
              <a:rPr lang="es-MX" sz="3200" dirty="0"/>
              <a:t>Nos permite pensar en nuevas oportunidades</a:t>
            </a:r>
          </a:p>
        </p:txBody>
      </p:sp>
    </p:spTree>
    <p:extLst>
      <p:ext uri="{BB962C8B-B14F-4D97-AF65-F5344CB8AC3E}">
        <p14:creationId xmlns:p14="http://schemas.microsoft.com/office/powerpoint/2010/main" val="350820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120C2C-8F87-4CFC-B217-0E2640E4E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12117"/>
            <a:ext cx="10364451" cy="722603"/>
          </a:xfrm>
        </p:spPr>
        <p:txBody>
          <a:bodyPr/>
          <a:lstStyle/>
          <a:p>
            <a:r>
              <a:rPr lang="es-MX" b="1" dirty="0"/>
              <a:t>LO URGENTE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7FB3A9-B055-44F0-B0AB-9F4BBF7FEDC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2254" y="1168400"/>
            <a:ext cx="9276706" cy="5140960"/>
          </a:xfrm>
        </p:spPr>
        <p:txBody>
          <a:bodyPr>
            <a:normAutofit/>
          </a:bodyPr>
          <a:lstStyle/>
          <a:p>
            <a:r>
              <a:rPr lang="es-MX" sz="3200" dirty="0"/>
              <a:t>Requieren atención inmediata</a:t>
            </a:r>
          </a:p>
          <a:p>
            <a:r>
              <a:rPr lang="es-MX" sz="3200" dirty="0"/>
              <a:t>Nos generan estrés y actitudes a la defensiva</a:t>
            </a:r>
          </a:p>
          <a:p>
            <a:r>
              <a:rPr lang="es-MX" sz="3200" dirty="0"/>
              <a:t>Requieren mucha prisa</a:t>
            </a:r>
          </a:p>
          <a:p>
            <a:r>
              <a:rPr lang="es-MX" sz="3200" dirty="0"/>
              <a:t>Requieren máxima atención</a:t>
            </a:r>
          </a:p>
          <a:p>
            <a:r>
              <a:rPr lang="es-MX" sz="3200" dirty="0"/>
              <a:t>Si no se hacen, hay consecuencias</a:t>
            </a:r>
          </a:p>
          <a:p>
            <a:r>
              <a:rPr lang="es-MX" sz="3200" dirty="0"/>
              <a:t>Pueden ser parte de las prioridades de alguien más</a:t>
            </a:r>
          </a:p>
        </p:txBody>
      </p:sp>
    </p:spTree>
    <p:extLst>
      <p:ext uri="{BB962C8B-B14F-4D97-AF65-F5344CB8AC3E}">
        <p14:creationId xmlns:p14="http://schemas.microsoft.com/office/powerpoint/2010/main" val="147049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5BF1E95B-64FD-4F1D-B47C-78A3216D631E}"/>
              </a:ext>
            </a:extLst>
          </p:cNvPr>
          <p:cNvSpPr/>
          <p:nvPr/>
        </p:nvSpPr>
        <p:spPr>
          <a:xfrm>
            <a:off x="111757" y="1013461"/>
            <a:ext cx="5821681" cy="26949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dirty="0"/>
              <a:t>IMPORTANTE  Y  URGENTE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EDFE3DA0-AE2C-472A-87F6-3E3E5BA1E052}"/>
              </a:ext>
            </a:extLst>
          </p:cNvPr>
          <p:cNvSpPr/>
          <p:nvPr/>
        </p:nvSpPr>
        <p:spPr>
          <a:xfrm>
            <a:off x="-1" y="3891280"/>
            <a:ext cx="5933439" cy="296672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dirty="0"/>
              <a:t>URGENTE, PERO NO IMPORTANTE</a:t>
            </a:r>
          </a:p>
        </p:txBody>
      </p:sp>
      <p:sp>
        <p:nvSpPr>
          <p:cNvPr id="2" name="Google Shape;175;p16">
            <a:extLst>
              <a:ext uri="{FF2B5EF4-FFF2-40B4-BE49-F238E27FC236}">
                <a16:creationId xmlns:a16="http://schemas.microsoft.com/office/drawing/2014/main" id="{38012823-781C-4B2E-B4F8-C774E628E07E}"/>
              </a:ext>
            </a:extLst>
          </p:cNvPr>
          <p:cNvSpPr/>
          <p:nvPr/>
        </p:nvSpPr>
        <p:spPr>
          <a:xfrm>
            <a:off x="7981080" y="0"/>
            <a:ext cx="4210920" cy="6858000"/>
          </a:xfrm>
          <a:prstGeom prst="rect">
            <a:avLst/>
          </a:prstGeom>
          <a:ln>
            <a:solidFill>
              <a:schemeClr val="bg1"/>
            </a:solidFill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482308B6-4C0A-4AA3-B95A-6E16BD12741C}"/>
              </a:ext>
            </a:extLst>
          </p:cNvPr>
          <p:cNvSpPr/>
          <p:nvPr/>
        </p:nvSpPr>
        <p:spPr>
          <a:xfrm>
            <a:off x="6258560" y="3891280"/>
            <a:ext cx="5933440" cy="296672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dirty="0">
                <a:solidFill>
                  <a:schemeClr val="tx1"/>
                </a:solidFill>
              </a:rPr>
              <a:t>NI IMPORTANTE </a:t>
            </a:r>
          </a:p>
          <a:p>
            <a:pPr algn="ctr"/>
            <a:r>
              <a:rPr lang="es-MX" sz="4000" b="1" dirty="0">
                <a:solidFill>
                  <a:schemeClr val="tx1"/>
                </a:solidFill>
              </a:rPr>
              <a:t>NI URGENTE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3DC7ED49-2E29-4C27-9832-743CB7B3408C}"/>
              </a:ext>
            </a:extLst>
          </p:cNvPr>
          <p:cNvSpPr/>
          <p:nvPr/>
        </p:nvSpPr>
        <p:spPr>
          <a:xfrm>
            <a:off x="6258560" y="1013461"/>
            <a:ext cx="5933440" cy="269493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dirty="0">
                <a:solidFill>
                  <a:schemeClr val="tx1"/>
                </a:solidFill>
              </a:rPr>
              <a:t>IMPORTANTE, PERO NO URGENTE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99E6D4D-9218-488F-AE61-EB4A91699A1B}"/>
              </a:ext>
            </a:extLst>
          </p:cNvPr>
          <p:cNvSpPr txBox="1"/>
          <p:nvPr/>
        </p:nvSpPr>
        <p:spPr>
          <a:xfrm>
            <a:off x="3058982" y="214343"/>
            <a:ext cx="6074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dirty="0"/>
              <a:t>MATRIZ DE GESTIÓN DEL TIEMPO</a:t>
            </a:r>
          </a:p>
        </p:txBody>
      </p:sp>
    </p:spTree>
    <p:extLst>
      <p:ext uri="{BB962C8B-B14F-4D97-AF65-F5344CB8AC3E}">
        <p14:creationId xmlns:p14="http://schemas.microsoft.com/office/powerpoint/2010/main" val="154842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6789B3-7C2E-4B88-8198-E4B7E552B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598"/>
            <a:ext cx="10058400" cy="810677"/>
          </a:xfrm>
        </p:spPr>
        <p:txBody>
          <a:bodyPr/>
          <a:lstStyle/>
          <a:p>
            <a:r>
              <a:rPr lang="es-MX" dirty="0"/>
              <a:t>LADRONES DEL TIEMPO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355AF9-D357-425B-8479-0614180A24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6317" y="918635"/>
            <a:ext cx="4856084" cy="6001381"/>
          </a:xfrm>
        </p:spPr>
        <p:txBody>
          <a:bodyPr>
            <a:noAutofit/>
          </a:bodyPr>
          <a:lstStyle/>
          <a:p>
            <a:r>
              <a:rPr lang="es-MX" sz="3200" dirty="0"/>
              <a:t>INTERRUPCIONES</a:t>
            </a:r>
          </a:p>
          <a:p>
            <a:r>
              <a:rPr lang="es-MX" sz="3200" dirty="0"/>
              <a:t>IMPROVISACIÓN</a:t>
            </a:r>
          </a:p>
          <a:p>
            <a:r>
              <a:rPr lang="es-MX" sz="3200" dirty="0"/>
              <a:t>TAREAS REPETITIVAS</a:t>
            </a:r>
          </a:p>
          <a:p>
            <a:r>
              <a:rPr lang="es-MX" sz="3200" dirty="0"/>
              <a:t>TELEVISIÓN</a:t>
            </a:r>
          </a:p>
          <a:p>
            <a:r>
              <a:rPr lang="es-MX" sz="3200" dirty="0"/>
              <a:t>REDES SOCIALES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s-MX" sz="3200" dirty="0"/>
              <a:t>PREOCUPACIONES SIN RESOLVER</a:t>
            </a:r>
          </a:p>
          <a:p>
            <a:r>
              <a:rPr lang="es-MX" sz="3200" dirty="0"/>
              <a:t>RETRASOS</a:t>
            </a:r>
          </a:p>
          <a:p>
            <a:r>
              <a:rPr lang="es-MX" sz="3200" dirty="0"/>
              <a:t>VIDEOJUEGOS</a:t>
            </a:r>
          </a:p>
          <a:p>
            <a:endParaRPr lang="es-MX" sz="36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F8ECAE4-42A8-4620-800A-B84BB4205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30801" y="1525200"/>
            <a:ext cx="4951880" cy="6001381"/>
          </a:xfrm>
        </p:spPr>
        <p:txBody>
          <a:bodyPr>
            <a:normAutofit/>
          </a:bodyPr>
          <a:lstStyle/>
          <a:p>
            <a:r>
              <a:rPr lang="es-MX" sz="3200" dirty="0"/>
              <a:t>FALTA DE OBJETIVOS</a:t>
            </a:r>
          </a:p>
          <a:p>
            <a:r>
              <a:rPr lang="es-MX" sz="3200" dirty="0"/>
              <a:t>EMOCIONES AFLICTIVAS</a:t>
            </a:r>
          </a:p>
          <a:p>
            <a:r>
              <a:rPr lang="es-MX" sz="3200" dirty="0"/>
              <a:t>AGOTAMIENTO</a:t>
            </a:r>
          </a:p>
          <a:p>
            <a:r>
              <a:rPr lang="es-MX" sz="3200" dirty="0"/>
              <a:t>IMPUNTUALIDAD</a:t>
            </a:r>
          </a:p>
          <a:p>
            <a:r>
              <a:rPr lang="es-MX" sz="3200" dirty="0"/>
              <a:t>NO SOLICITAR AYUDA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s-MX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FALTA DE CONCENTRACIÓN</a:t>
            </a:r>
          </a:p>
          <a:p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875769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A52DF2-D91F-4425-B390-EDD63028E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53083"/>
          </a:xfrm>
        </p:spPr>
        <p:txBody>
          <a:bodyPr>
            <a:noAutofit/>
          </a:bodyPr>
          <a:lstStyle/>
          <a:p>
            <a:r>
              <a:rPr lang="es-MX" sz="4400" dirty="0"/>
              <a:t>Procrastinación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2BD6BD-5BED-49C2-B305-6C2AB54552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895600"/>
            <a:ext cx="7915266" cy="355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600" dirty="0"/>
              <a:t>Diferir, aplazar, postergar o dejar para después una alguna tarea o compromiso</a:t>
            </a:r>
          </a:p>
        </p:txBody>
      </p:sp>
    </p:spTree>
    <p:extLst>
      <p:ext uri="{BB962C8B-B14F-4D97-AF65-F5344CB8AC3E}">
        <p14:creationId xmlns:p14="http://schemas.microsoft.com/office/powerpoint/2010/main" val="4134207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707373-B0D3-4333-9646-B7BD411F1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722603"/>
          </a:xfrm>
        </p:spPr>
        <p:txBody>
          <a:bodyPr/>
          <a:lstStyle/>
          <a:p>
            <a:r>
              <a:rPr lang="es-MX" dirty="0"/>
              <a:t>Para dejar de procrastinar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EBB2C9-CCB0-4337-BC24-23AC6F96F3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21360"/>
            <a:ext cx="10363826" cy="5963919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MX" sz="2800" dirty="0"/>
              <a:t>Identificar patrones y hábitos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800" dirty="0"/>
              <a:t>Crear estrategias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800" dirty="0"/>
              <a:t>Control de pensamientos (meditación)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800" dirty="0"/>
              <a:t>Regulación de emociones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800" dirty="0"/>
              <a:t>Hacer una cosa a la vez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800" dirty="0"/>
              <a:t>Gestión del tiempo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800" dirty="0"/>
              <a:t>Dejar espacios para imprevistos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800" dirty="0"/>
              <a:t>Jerarquizar actividades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800" dirty="0"/>
              <a:t>Condiciones del entorno</a:t>
            </a:r>
          </a:p>
        </p:txBody>
      </p:sp>
    </p:spTree>
    <p:extLst>
      <p:ext uri="{BB962C8B-B14F-4D97-AF65-F5344CB8AC3E}">
        <p14:creationId xmlns:p14="http://schemas.microsoft.com/office/powerpoint/2010/main" val="95560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ace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639</TotalTime>
  <Words>503</Words>
  <Application>Microsoft Office PowerPoint</Application>
  <PresentationFormat>Panorámica</PresentationFormat>
  <Paragraphs>104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Aharoni</vt:lpstr>
      <vt:lpstr>Arial</vt:lpstr>
      <vt:lpstr>Century</vt:lpstr>
      <vt:lpstr>Trebuchet MS</vt:lpstr>
      <vt:lpstr>Wingdings 3</vt:lpstr>
      <vt:lpstr>Faceta</vt:lpstr>
      <vt:lpstr>Presentación de PowerPoint</vt:lpstr>
      <vt:lpstr>Presentación de PowerPoint</vt:lpstr>
      <vt:lpstr>Gestión del tiempo</vt:lpstr>
      <vt:lpstr>Lo importante</vt:lpstr>
      <vt:lpstr>LO URGENTE</vt:lpstr>
      <vt:lpstr>Presentación de PowerPoint</vt:lpstr>
      <vt:lpstr>LADRONES DEL TIEMPO</vt:lpstr>
      <vt:lpstr>Procrastinación</vt:lpstr>
      <vt:lpstr>Para dejar de procrastinar</vt:lpstr>
      <vt:lpstr>Presentación de PowerPoint</vt:lpstr>
      <vt:lpstr>Presentación de PowerPoint</vt:lpstr>
      <vt:lpstr>Presentación de PowerPoint</vt:lpstr>
      <vt:lpstr>Mtro. Antonio Lojero Ruaro www.alternativasdedivulgacion.org.mx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del tiempo</dc:title>
  <dc:creator>Antonio Lojero Ruaro</dc:creator>
  <cp:lastModifiedBy>Antonio Lojero Ruaro</cp:lastModifiedBy>
  <cp:revision>29</cp:revision>
  <dcterms:created xsi:type="dcterms:W3CDTF">2020-08-19T00:11:59Z</dcterms:created>
  <dcterms:modified xsi:type="dcterms:W3CDTF">2020-11-19T15:00:43Z</dcterms:modified>
</cp:coreProperties>
</file>