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1" r:id="rId1"/>
  </p:sldMasterIdLst>
  <p:sldIdLst>
    <p:sldId id="264" r:id="rId2"/>
    <p:sldId id="256" r:id="rId3"/>
    <p:sldId id="270" r:id="rId4"/>
    <p:sldId id="271" r:id="rId5"/>
    <p:sldId id="269" r:id="rId6"/>
    <p:sldId id="272" r:id="rId7"/>
    <p:sldId id="273" r:id="rId8"/>
    <p:sldId id="275" r:id="rId9"/>
    <p:sldId id="276" r:id="rId10"/>
    <p:sldId id="277" r:id="rId11"/>
    <p:sldId id="278" r:id="rId12"/>
    <p:sldId id="274" r:id="rId13"/>
    <p:sldId id="262" r:id="rId14"/>
    <p:sldId id="263" r:id="rId15"/>
    <p:sldId id="280" r:id="rId16"/>
    <p:sldId id="279" r:id="rId17"/>
    <p:sldId id="281" r:id="rId18"/>
    <p:sldId id="282" r:id="rId19"/>
    <p:sldId id="283" r:id="rId20"/>
    <p:sldId id="284" r:id="rId21"/>
    <p:sldId id="257" r:id="rId22"/>
    <p:sldId id="266" r:id="rId23"/>
    <p:sldId id="267" r:id="rId24"/>
    <p:sldId id="259" r:id="rId25"/>
    <p:sldId id="261" r:id="rId26"/>
    <p:sldId id="268" r:id="rId27"/>
    <p:sldId id="285" r:id="rId28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5" autoAdjust="0"/>
    <p:restoredTop sz="94660"/>
  </p:normalViewPr>
  <p:slideViewPr>
    <p:cSldViewPr snapToGrid="0" showGuides="1">
      <p:cViewPr varScale="1">
        <p:scale>
          <a:sx n="113" d="100"/>
          <a:sy n="113" d="100"/>
        </p:scale>
        <p:origin x="372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9D7B643-99F2-45FB-8490-EC4AED3971E9}" type="doc">
      <dgm:prSet loTypeId="urn:microsoft.com/office/officeart/2008/layout/LinedLis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1AB1D9F1-F127-42A1-A68A-802808FF4695}">
      <dgm:prSet custT="1"/>
      <dgm:spPr/>
      <dgm:t>
        <a:bodyPr/>
        <a:lstStyle/>
        <a:p>
          <a:pPr algn="ctr"/>
          <a:r>
            <a:rPr lang="es-MX" sz="2800" b="1" dirty="0"/>
            <a:t>Previo a la </a:t>
          </a:r>
          <a:r>
            <a:rPr lang="es-MX" sz="2800" b="1" dirty="0" smtClean="0"/>
            <a:t>mostración</a:t>
          </a:r>
          <a:endParaRPr lang="en-US" sz="2800" dirty="0"/>
        </a:p>
      </dgm:t>
    </dgm:pt>
    <dgm:pt modelId="{9452ED8E-6994-43A6-8DBA-A0F2489A7A40}" type="parTrans" cxnId="{08496722-85E0-4951-AF54-944F5F32D9A4}">
      <dgm:prSet/>
      <dgm:spPr/>
      <dgm:t>
        <a:bodyPr/>
        <a:lstStyle/>
        <a:p>
          <a:endParaRPr lang="en-US"/>
        </a:p>
      </dgm:t>
    </dgm:pt>
    <dgm:pt modelId="{4553B155-5912-4A83-A702-6726C73C01A6}" type="sibTrans" cxnId="{08496722-85E0-4951-AF54-944F5F32D9A4}">
      <dgm:prSet/>
      <dgm:spPr/>
      <dgm:t>
        <a:bodyPr/>
        <a:lstStyle/>
        <a:p>
          <a:endParaRPr lang="en-US"/>
        </a:p>
      </dgm:t>
    </dgm:pt>
    <dgm:pt modelId="{244E5B01-DFA2-4F86-AEE3-12681531C5C9}">
      <dgm:prSet custT="1"/>
      <dgm:spPr/>
      <dgm:t>
        <a:bodyPr/>
        <a:lstStyle/>
        <a:p>
          <a:r>
            <a:rPr lang="es-MX" sz="1600" b="0" dirty="0">
              <a:latin typeface="+mn-lt"/>
              <a:cs typeface="Arial" panose="020B0604020202020204" pitchFamily="34" charset="0"/>
            </a:rPr>
            <a:t>Integración del </a:t>
          </a:r>
          <a:r>
            <a:rPr lang="es-ES_tradnl" sz="1600" b="0" dirty="0">
              <a:latin typeface="+mn-lt"/>
              <a:cs typeface="Arial" panose="020B0604020202020204" pitchFamily="34" charset="0"/>
            </a:rPr>
            <a:t>Comité de Protección Civil y Seguridad Escolar </a:t>
          </a:r>
          <a:r>
            <a:rPr lang="es-MX" sz="1600" b="0" dirty="0">
              <a:latin typeface="+mn-lt"/>
              <a:cs typeface="Arial" panose="020B0604020202020204" pitchFamily="34" charset="0"/>
            </a:rPr>
            <a:t>del Consejo de Participación Escolar y Contraloría Social (CPE)  y/o grupo de Madres, padres y tutores (MPT)</a:t>
          </a:r>
          <a:endParaRPr lang="en-US" sz="1600" b="0" dirty="0">
            <a:latin typeface="+mn-lt"/>
            <a:cs typeface="Arial" panose="020B0604020202020204" pitchFamily="34" charset="0"/>
          </a:endParaRPr>
        </a:p>
      </dgm:t>
    </dgm:pt>
    <dgm:pt modelId="{85D60CC9-D516-4E1E-A655-DB795570737D}" type="parTrans" cxnId="{7E70CDAF-38AA-4821-BA7C-00E27E1E1A48}">
      <dgm:prSet/>
      <dgm:spPr/>
      <dgm:t>
        <a:bodyPr/>
        <a:lstStyle/>
        <a:p>
          <a:endParaRPr lang="en-US"/>
        </a:p>
      </dgm:t>
    </dgm:pt>
    <dgm:pt modelId="{14F20165-A7E3-4B0A-8DC9-A174C4CBA06C}" type="sibTrans" cxnId="{7E70CDAF-38AA-4821-BA7C-00E27E1E1A48}">
      <dgm:prSet/>
      <dgm:spPr/>
      <dgm:t>
        <a:bodyPr/>
        <a:lstStyle/>
        <a:p>
          <a:endParaRPr lang="en-US"/>
        </a:p>
      </dgm:t>
    </dgm:pt>
    <dgm:pt modelId="{79AC4D86-13EE-4778-B4D0-3533EF28539D}">
      <dgm:prSet custT="1"/>
      <dgm:spPr/>
      <dgm:t>
        <a:bodyPr/>
        <a:lstStyle/>
        <a:p>
          <a:r>
            <a:rPr lang="es-MX" sz="1600" b="0" dirty="0">
              <a:latin typeface="+mn-lt"/>
              <a:cs typeface="Arial" panose="020B0604020202020204" pitchFamily="34" charset="0"/>
            </a:rPr>
            <a:t>Reunión del </a:t>
          </a:r>
          <a:r>
            <a:rPr lang="es-ES_tradnl" sz="1600" b="0" dirty="0">
              <a:latin typeface="+mn-lt"/>
              <a:cs typeface="Arial" panose="020B0604020202020204" pitchFamily="34" charset="0"/>
            </a:rPr>
            <a:t>Comité de Protección Civil y Seguridad Escolar </a:t>
          </a:r>
          <a:r>
            <a:rPr lang="es-MX" sz="1600" b="0" dirty="0">
              <a:latin typeface="+mn-lt"/>
              <a:cs typeface="Arial" panose="020B0604020202020204" pitchFamily="34" charset="0"/>
            </a:rPr>
            <a:t>del Consejo de Participación Escolar </a:t>
          </a:r>
          <a:r>
            <a:rPr lang="es-MX" sz="1600" b="0" dirty="0">
              <a:latin typeface="Arial" panose="020B0604020202020204" pitchFamily="34" charset="0"/>
              <a:cs typeface="Arial" panose="020B0604020202020204" pitchFamily="34" charset="0"/>
            </a:rPr>
            <a:t>y Contraloría Social (CPE) . </a:t>
          </a:r>
          <a:endParaRPr lang="en-US" sz="1600" b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C7D9902-5EB0-431E-9D18-0FCA059CD60D}" type="parTrans" cxnId="{BFBB9AC4-3922-4F32-BD9B-7CEF25828E8F}">
      <dgm:prSet/>
      <dgm:spPr/>
      <dgm:t>
        <a:bodyPr/>
        <a:lstStyle/>
        <a:p>
          <a:endParaRPr lang="en-US"/>
        </a:p>
      </dgm:t>
    </dgm:pt>
    <dgm:pt modelId="{62437797-5426-4D38-B3A0-F355BB8E01F2}" type="sibTrans" cxnId="{BFBB9AC4-3922-4F32-BD9B-7CEF25828E8F}">
      <dgm:prSet/>
      <dgm:spPr/>
      <dgm:t>
        <a:bodyPr/>
        <a:lstStyle/>
        <a:p>
          <a:endParaRPr lang="en-US"/>
        </a:p>
      </dgm:t>
    </dgm:pt>
    <dgm:pt modelId="{7B657E01-FB06-43A6-9D6C-E331ACA34A6C}">
      <dgm:prSet custT="1"/>
      <dgm:spPr/>
      <dgm:t>
        <a:bodyPr/>
        <a:lstStyle/>
        <a:p>
          <a:r>
            <a:rPr lang="en-US" sz="1600" b="0" dirty="0" err="1" smtClean="0">
              <a:latin typeface="+mn-lt"/>
              <a:cs typeface="Arial" panose="020B0604020202020204" pitchFamily="34" charset="0"/>
            </a:rPr>
            <a:t>Reunión</a:t>
          </a:r>
          <a:r>
            <a:rPr lang="en-US" sz="1600" b="0" dirty="0" smtClean="0">
              <a:latin typeface="+mn-lt"/>
              <a:cs typeface="Arial" panose="020B0604020202020204" pitchFamily="34" charset="0"/>
            </a:rPr>
            <a:t> con padres de </a:t>
          </a:r>
          <a:r>
            <a:rPr lang="en-US" sz="1600" b="0" dirty="0" err="1" smtClean="0">
              <a:latin typeface="+mn-lt"/>
              <a:cs typeface="Arial" panose="020B0604020202020204" pitchFamily="34" charset="0"/>
            </a:rPr>
            <a:t>familia</a:t>
          </a:r>
          <a:r>
            <a:rPr lang="en-US" sz="1600" b="0" dirty="0" smtClean="0">
              <a:latin typeface="+mn-lt"/>
              <a:cs typeface="Arial" panose="020B0604020202020204" pitchFamily="34" charset="0"/>
            </a:rPr>
            <a:t> para </a:t>
          </a:r>
          <a:r>
            <a:rPr lang="en-US" sz="1600" b="0" dirty="0" err="1" smtClean="0">
              <a:latin typeface="+mn-lt"/>
              <a:cs typeface="Arial" panose="020B0604020202020204" pitchFamily="34" charset="0"/>
            </a:rPr>
            <a:t>dar</a:t>
          </a:r>
          <a:r>
            <a:rPr lang="en-US" sz="1600" b="0" dirty="0" smtClean="0">
              <a:latin typeface="+mn-lt"/>
              <a:cs typeface="Arial" panose="020B0604020202020204" pitchFamily="34" charset="0"/>
            </a:rPr>
            <a:t> a </a:t>
          </a:r>
          <a:r>
            <a:rPr lang="en-US" sz="1600" b="0" dirty="0" err="1" smtClean="0">
              <a:latin typeface="+mn-lt"/>
              <a:cs typeface="Arial" panose="020B0604020202020204" pitchFamily="34" charset="0"/>
            </a:rPr>
            <a:t>conocer</a:t>
          </a:r>
          <a:r>
            <a:rPr lang="en-US" sz="1600" b="0" dirty="0" smtClean="0">
              <a:latin typeface="+mn-lt"/>
              <a:cs typeface="Arial" panose="020B0604020202020204" pitchFamily="34" charset="0"/>
            </a:rPr>
            <a:t> la </a:t>
          </a:r>
          <a:r>
            <a:rPr lang="en-US" sz="1600" b="0" dirty="0" err="1" smtClean="0">
              <a:latin typeface="+mn-lt"/>
              <a:cs typeface="Arial" panose="020B0604020202020204" pitchFamily="34" charset="0"/>
            </a:rPr>
            <a:t>estrategia</a:t>
          </a:r>
          <a:r>
            <a:rPr lang="en-US" sz="1600" b="0" dirty="0" smtClean="0">
              <a:latin typeface="+mn-lt"/>
              <a:cs typeface="Arial" panose="020B0604020202020204" pitchFamily="34" charset="0"/>
            </a:rPr>
            <a:t> a </a:t>
          </a:r>
          <a:r>
            <a:rPr lang="en-US" sz="1600" b="0" dirty="0" err="1" smtClean="0">
              <a:latin typeface="+mn-lt"/>
              <a:cs typeface="Arial" panose="020B0604020202020204" pitchFamily="34" charset="0"/>
            </a:rPr>
            <a:t>seguir</a:t>
          </a:r>
          <a:r>
            <a:rPr lang="en-US" sz="1600" b="0" dirty="0" smtClean="0">
              <a:latin typeface="+mn-lt"/>
              <a:cs typeface="Arial" panose="020B0604020202020204" pitchFamily="34" charset="0"/>
            </a:rPr>
            <a:t> para </a:t>
          </a:r>
          <a:r>
            <a:rPr lang="en-US" sz="1600" b="0" dirty="0" err="1" smtClean="0">
              <a:latin typeface="+mn-lt"/>
              <a:cs typeface="Arial" panose="020B0604020202020204" pitchFamily="34" charset="0"/>
            </a:rPr>
            <a:t>salvaguardar</a:t>
          </a:r>
          <a:r>
            <a:rPr lang="en-US" sz="1600" b="0" dirty="0" smtClean="0">
              <a:latin typeface="+mn-lt"/>
              <a:cs typeface="Arial" panose="020B0604020202020204" pitchFamily="34" charset="0"/>
            </a:rPr>
            <a:t> la </a:t>
          </a:r>
          <a:r>
            <a:rPr lang="en-US" sz="1600" b="0" dirty="0" err="1" smtClean="0">
              <a:latin typeface="+mn-lt"/>
              <a:cs typeface="Arial" panose="020B0604020202020204" pitchFamily="34" charset="0"/>
            </a:rPr>
            <a:t>integridad</a:t>
          </a:r>
          <a:r>
            <a:rPr lang="en-US" sz="1600" b="0" dirty="0" smtClean="0">
              <a:latin typeface="+mn-lt"/>
              <a:cs typeface="Arial" panose="020B0604020202020204" pitchFamily="34" charset="0"/>
            </a:rPr>
            <a:t> de </a:t>
          </a:r>
          <a:r>
            <a:rPr lang="en-US" sz="1600" b="0" dirty="0" err="1" smtClean="0">
              <a:latin typeface="+mn-lt"/>
              <a:cs typeface="Arial" panose="020B0604020202020204" pitchFamily="34" charset="0"/>
            </a:rPr>
            <a:t>los</a:t>
          </a:r>
          <a:r>
            <a:rPr lang="en-US" sz="1600" b="0" dirty="0" smtClean="0">
              <a:latin typeface="+mn-lt"/>
              <a:cs typeface="Arial" panose="020B0604020202020204" pitchFamily="34" charset="0"/>
            </a:rPr>
            <a:t> </a:t>
          </a:r>
          <a:r>
            <a:rPr lang="en-US" sz="1600" b="0" dirty="0" err="1" smtClean="0">
              <a:latin typeface="+mn-lt"/>
              <a:cs typeface="Arial" panose="020B0604020202020204" pitchFamily="34" charset="0"/>
            </a:rPr>
            <a:t>niños</a:t>
          </a:r>
          <a:r>
            <a:rPr lang="en-US" sz="1600" b="0" dirty="0" smtClean="0">
              <a:latin typeface="+mn-lt"/>
              <a:cs typeface="Arial" panose="020B0604020202020204" pitchFamily="34" charset="0"/>
            </a:rPr>
            <a:t>, </a:t>
          </a:r>
          <a:r>
            <a:rPr lang="en-US" sz="1600" b="0" dirty="0" err="1" smtClean="0">
              <a:latin typeface="+mn-lt"/>
              <a:cs typeface="Arial" panose="020B0604020202020204" pitchFamily="34" charset="0"/>
            </a:rPr>
            <a:t>niñas</a:t>
          </a:r>
          <a:r>
            <a:rPr lang="en-US" sz="1600" b="0" dirty="0" smtClean="0">
              <a:latin typeface="+mn-lt"/>
              <a:cs typeface="Arial" panose="020B0604020202020204" pitchFamily="34" charset="0"/>
            </a:rPr>
            <a:t> y </a:t>
          </a:r>
          <a:r>
            <a:rPr lang="en-US" sz="1600" b="0" dirty="0" err="1" smtClean="0">
              <a:latin typeface="+mn-lt"/>
              <a:cs typeface="Arial" panose="020B0604020202020204" pitchFamily="34" charset="0"/>
            </a:rPr>
            <a:t>jóvenes</a:t>
          </a:r>
          <a:endParaRPr lang="en-US" sz="1600" b="0" dirty="0">
            <a:latin typeface="+mn-lt"/>
            <a:cs typeface="Arial" panose="020B0604020202020204" pitchFamily="34" charset="0"/>
          </a:endParaRPr>
        </a:p>
      </dgm:t>
    </dgm:pt>
    <dgm:pt modelId="{825CD87E-6E6E-4FDB-9292-57DE303817C7}" type="parTrans" cxnId="{9C6E8F47-2A77-419B-BDE2-99BE03E85930}">
      <dgm:prSet/>
      <dgm:spPr/>
      <dgm:t>
        <a:bodyPr/>
        <a:lstStyle/>
        <a:p>
          <a:endParaRPr lang="en-US"/>
        </a:p>
      </dgm:t>
    </dgm:pt>
    <dgm:pt modelId="{A4E2B2AF-E228-4F5F-982D-361E97062DAE}" type="sibTrans" cxnId="{9C6E8F47-2A77-419B-BDE2-99BE03E85930}">
      <dgm:prSet/>
      <dgm:spPr/>
      <dgm:t>
        <a:bodyPr/>
        <a:lstStyle/>
        <a:p>
          <a:endParaRPr lang="en-US"/>
        </a:p>
      </dgm:t>
    </dgm:pt>
    <dgm:pt modelId="{A4957DD6-A508-4861-A9A3-4B72D9844A48}">
      <dgm:prSet custT="1"/>
      <dgm:spPr/>
      <dgm:t>
        <a:bodyPr/>
        <a:lstStyle/>
        <a:p>
          <a:r>
            <a:rPr lang="es-MX" sz="1600" b="0" dirty="0" smtClean="0">
              <a:latin typeface="+mn-lt"/>
              <a:cs typeface="Arial" panose="020B0604020202020204" pitchFamily="34" charset="0"/>
            </a:rPr>
            <a:t>Establecer el lugar donde se realizara la mostración de mochilas</a:t>
          </a:r>
          <a:endParaRPr lang="en-US" sz="1600" b="0" dirty="0">
            <a:latin typeface="+mn-lt"/>
            <a:cs typeface="Arial" panose="020B0604020202020204" pitchFamily="34" charset="0"/>
          </a:endParaRPr>
        </a:p>
      </dgm:t>
    </dgm:pt>
    <dgm:pt modelId="{16F0633A-AC59-45D6-8958-FCFA20006075}" type="parTrans" cxnId="{1B6B5ED0-4042-4F0E-A4FD-FBD4468685F4}">
      <dgm:prSet/>
      <dgm:spPr/>
      <dgm:t>
        <a:bodyPr/>
        <a:lstStyle/>
        <a:p>
          <a:endParaRPr lang="en-US"/>
        </a:p>
      </dgm:t>
    </dgm:pt>
    <dgm:pt modelId="{B933C740-13C1-4937-BB5B-74745FF5DBE0}" type="sibTrans" cxnId="{1B6B5ED0-4042-4F0E-A4FD-FBD4468685F4}">
      <dgm:prSet/>
      <dgm:spPr/>
      <dgm:t>
        <a:bodyPr/>
        <a:lstStyle/>
        <a:p>
          <a:endParaRPr lang="en-US"/>
        </a:p>
      </dgm:t>
    </dgm:pt>
    <dgm:pt modelId="{EA15C180-3C92-4242-8474-1F0C9DE090CE}">
      <dgm:prSet custT="1"/>
      <dgm:spPr/>
      <dgm:t>
        <a:bodyPr/>
        <a:lstStyle/>
        <a:p>
          <a:r>
            <a:rPr lang="es-MX" sz="1600" b="0" dirty="0" smtClean="0">
              <a:latin typeface="+mn-lt"/>
              <a:cs typeface="Arial" panose="020B0604020202020204" pitchFamily="34" charset="0"/>
            </a:rPr>
            <a:t>Tener los materiales necesarios y visualizar el lugar donde se hará la mostración (Bolsas de plástico negro o cajas de cartón para resguardo del operativo).</a:t>
          </a:r>
          <a:endParaRPr lang="es-MX" sz="1600" b="0" dirty="0">
            <a:latin typeface="+mn-lt"/>
            <a:cs typeface="Arial" panose="020B0604020202020204" pitchFamily="34" charset="0"/>
          </a:endParaRPr>
        </a:p>
      </dgm:t>
    </dgm:pt>
    <dgm:pt modelId="{D9661CA0-79DF-45AB-9A50-AD7D875C3A29}" type="parTrans" cxnId="{E9704DB0-93AB-40BF-B7DB-BCF052D3AD2B}">
      <dgm:prSet/>
      <dgm:spPr/>
      <dgm:t>
        <a:bodyPr/>
        <a:lstStyle/>
        <a:p>
          <a:endParaRPr lang="es-MX"/>
        </a:p>
      </dgm:t>
    </dgm:pt>
    <dgm:pt modelId="{318B9166-C343-44BD-9EC9-EF9461068B86}" type="sibTrans" cxnId="{E9704DB0-93AB-40BF-B7DB-BCF052D3AD2B}">
      <dgm:prSet/>
      <dgm:spPr/>
      <dgm:t>
        <a:bodyPr/>
        <a:lstStyle/>
        <a:p>
          <a:endParaRPr lang="es-MX"/>
        </a:p>
      </dgm:t>
    </dgm:pt>
    <dgm:pt modelId="{4D0EF902-6FC0-4C75-B939-7E7830C37CBA}">
      <dgm:prSet custT="1"/>
      <dgm:spPr/>
      <dgm:t>
        <a:bodyPr/>
        <a:lstStyle/>
        <a:p>
          <a:r>
            <a:rPr lang="es-MX" sz="1600" b="0" dirty="0" smtClean="0">
              <a:latin typeface="+mn-lt"/>
              <a:cs typeface="Arial" panose="020B0604020202020204" pitchFamily="34" charset="0"/>
            </a:rPr>
            <a:t>Determinar el grado, grupo y la hora para la ejecución del Protocolo</a:t>
          </a:r>
          <a:endParaRPr lang="en-US" sz="1600" b="0" dirty="0">
            <a:latin typeface="+mn-lt"/>
            <a:cs typeface="Arial" panose="020B0604020202020204" pitchFamily="34" charset="0"/>
          </a:endParaRPr>
        </a:p>
      </dgm:t>
    </dgm:pt>
    <dgm:pt modelId="{343EDDD9-81DF-4406-BDB1-02A43B4442C1}" type="sibTrans" cxnId="{2EA1CDB3-CEB7-4055-8B0F-452B310C1760}">
      <dgm:prSet/>
      <dgm:spPr/>
      <dgm:t>
        <a:bodyPr/>
        <a:lstStyle/>
        <a:p>
          <a:endParaRPr lang="en-US"/>
        </a:p>
      </dgm:t>
    </dgm:pt>
    <dgm:pt modelId="{BB635CD5-6414-4424-8F2E-E6075EB7A9D4}" type="parTrans" cxnId="{2EA1CDB3-CEB7-4055-8B0F-452B310C1760}">
      <dgm:prSet/>
      <dgm:spPr/>
      <dgm:t>
        <a:bodyPr/>
        <a:lstStyle/>
        <a:p>
          <a:endParaRPr lang="en-US"/>
        </a:p>
      </dgm:t>
    </dgm:pt>
    <dgm:pt modelId="{B535834F-A4BE-44ED-921A-3370BCBA5DD2}" type="pres">
      <dgm:prSet presAssocID="{C9D7B643-99F2-45FB-8490-EC4AED3971E9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es-MX"/>
        </a:p>
      </dgm:t>
    </dgm:pt>
    <dgm:pt modelId="{34086B5A-4240-4533-A719-86FA5B521E4B}" type="pres">
      <dgm:prSet presAssocID="{1AB1D9F1-F127-42A1-A68A-802808FF4695}" presName="thickLine" presStyleLbl="alignNode1" presStyleIdx="0" presStyleCnt="7"/>
      <dgm:spPr/>
    </dgm:pt>
    <dgm:pt modelId="{3C2D7B3D-2F15-4CD1-80BC-E2C4CC737CE6}" type="pres">
      <dgm:prSet presAssocID="{1AB1D9F1-F127-42A1-A68A-802808FF4695}" presName="horz1" presStyleCnt="0"/>
      <dgm:spPr/>
    </dgm:pt>
    <dgm:pt modelId="{2A5141F2-7EB4-41CD-93BE-99B4F4B4FB8C}" type="pres">
      <dgm:prSet presAssocID="{1AB1D9F1-F127-42A1-A68A-802808FF4695}" presName="tx1" presStyleLbl="revTx" presStyleIdx="0" presStyleCnt="7"/>
      <dgm:spPr/>
      <dgm:t>
        <a:bodyPr/>
        <a:lstStyle/>
        <a:p>
          <a:endParaRPr lang="es-MX"/>
        </a:p>
      </dgm:t>
    </dgm:pt>
    <dgm:pt modelId="{D2EE03F3-BDF6-442C-8C2C-CE0A17FAB804}" type="pres">
      <dgm:prSet presAssocID="{1AB1D9F1-F127-42A1-A68A-802808FF4695}" presName="vert1" presStyleCnt="0"/>
      <dgm:spPr/>
    </dgm:pt>
    <dgm:pt modelId="{B23E5CF8-9AA4-4F6D-AC2A-5D129E8763CD}" type="pres">
      <dgm:prSet presAssocID="{244E5B01-DFA2-4F86-AEE3-12681531C5C9}" presName="thickLine" presStyleLbl="alignNode1" presStyleIdx="1" presStyleCnt="7"/>
      <dgm:spPr/>
    </dgm:pt>
    <dgm:pt modelId="{1AC5E5C5-E73D-40D4-BFE5-A77D25DE0EA2}" type="pres">
      <dgm:prSet presAssocID="{244E5B01-DFA2-4F86-AEE3-12681531C5C9}" presName="horz1" presStyleCnt="0"/>
      <dgm:spPr/>
    </dgm:pt>
    <dgm:pt modelId="{27E3C1CE-B0A6-4F96-B331-3EB3385304D1}" type="pres">
      <dgm:prSet presAssocID="{244E5B01-DFA2-4F86-AEE3-12681531C5C9}" presName="tx1" presStyleLbl="revTx" presStyleIdx="1" presStyleCnt="7"/>
      <dgm:spPr/>
      <dgm:t>
        <a:bodyPr/>
        <a:lstStyle/>
        <a:p>
          <a:endParaRPr lang="es-MX"/>
        </a:p>
      </dgm:t>
    </dgm:pt>
    <dgm:pt modelId="{A480FC8D-ADA5-4440-9D43-43697CE90FE3}" type="pres">
      <dgm:prSet presAssocID="{244E5B01-DFA2-4F86-AEE3-12681531C5C9}" presName="vert1" presStyleCnt="0"/>
      <dgm:spPr/>
    </dgm:pt>
    <dgm:pt modelId="{FD405DEF-CB3D-46B8-895E-4DEDFB30243A}" type="pres">
      <dgm:prSet presAssocID="{79AC4D86-13EE-4778-B4D0-3533EF28539D}" presName="thickLine" presStyleLbl="alignNode1" presStyleIdx="2" presStyleCnt="7"/>
      <dgm:spPr/>
    </dgm:pt>
    <dgm:pt modelId="{9DBA9D64-D97E-430A-A2CD-ABF4B4C5A883}" type="pres">
      <dgm:prSet presAssocID="{79AC4D86-13EE-4778-B4D0-3533EF28539D}" presName="horz1" presStyleCnt="0"/>
      <dgm:spPr/>
    </dgm:pt>
    <dgm:pt modelId="{F109F83C-5D48-423B-BE6A-372CE5E1F46C}" type="pres">
      <dgm:prSet presAssocID="{79AC4D86-13EE-4778-B4D0-3533EF28539D}" presName="tx1" presStyleLbl="revTx" presStyleIdx="2" presStyleCnt="7"/>
      <dgm:spPr/>
      <dgm:t>
        <a:bodyPr/>
        <a:lstStyle/>
        <a:p>
          <a:endParaRPr lang="es-MX"/>
        </a:p>
      </dgm:t>
    </dgm:pt>
    <dgm:pt modelId="{1288CE4A-5D0A-4753-AF58-53CF2DCB6996}" type="pres">
      <dgm:prSet presAssocID="{79AC4D86-13EE-4778-B4D0-3533EF28539D}" presName="vert1" presStyleCnt="0"/>
      <dgm:spPr/>
    </dgm:pt>
    <dgm:pt modelId="{A5323DE7-5F3B-40E0-B42A-5401D6FAA4CE}" type="pres">
      <dgm:prSet presAssocID="{7B657E01-FB06-43A6-9D6C-E331ACA34A6C}" presName="thickLine" presStyleLbl="alignNode1" presStyleIdx="3" presStyleCnt="7"/>
      <dgm:spPr/>
    </dgm:pt>
    <dgm:pt modelId="{80298489-DD85-4541-95F1-96CE2B1D832F}" type="pres">
      <dgm:prSet presAssocID="{7B657E01-FB06-43A6-9D6C-E331ACA34A6C}" presName="horz1" presStyleCnt="0"/>
      <dgm:spPr/>
    </dgm:pt>
    <dgm:pt modelId="{5AA98D6B-5DA9-4B9E-9F96-22E2BBEDCAC6}" type="pres">
      <dgm:prSet presAssocID="{7B657E01-FB06-43A6-9D6C-E331ACA34A6C}" presName="tx1" presStyleLbl="revTx" presStyleIdx="3" presStyleCnt="7"/>
      <dgm:spPr/>
      <dgm:t>
        <a:bodyPr/>
        <a:lstStyle/>
        <a:p>
          <a:endParaRPr lang="es-MX"/>
        </a:p>
      </dgm:t>
    </dgm:pt>
    <dgm:pt modelId="{C6C60DE7-6A71-46D3-ABCD-D3C6B40A1292}" type="pres">
      <dgm:prSet presAssocID="{7B657E01-FB06-43A6-9D6C-E331ACA34A6C}" presName="vert1" presStyleCnt="0"/>
      <dgm:spPr/>
    </dgm:pt>
    <dgm:pt modelId="{0B3DB77B-FC64-438C-A91B-0F00305ACAEA}" type="pres">
      <dgm:prSet presAssocID="{A4957DD6-A508-4861-A9A3-4B72D9844A48}" presName="thickLine" presStyleLbl="alignNode1" presStyleIdx="4" presStyleCnt="7"/>
      <dgm:spPr/>
    </dgm:pt>
    <dgm:pt modelId="{955F73D7-7604-40E5-BEA4-2E5E35197FC6}" type="pres">
      <dgm:prSet presAssocID="{A4957DD6-A508-4861-A9A3-4B72D9844A48}" presName="horz1" presStyleCnt="0"/>
      <dgm:spPr/>
    </dgm:pt>
    <dgm:pt modelId="{9D9C12D1-31D7-49F5-AF78-46070D27963C}" type="pres">
      <dgm:prSet presAssocID="{A4957DD6-A508-4861-A9A3-4B72D9844A48}" presName="tx1" presStyleLbl="revTx" presStyleIdx="4" presStyleCnt="7"/>
      <dgm:spPr/>
      <dgm:t>
        <a:bodyPr/>
        <a:lstStyle/>
        <a:p>
          <a:endParaRPr lang="es-MX"/>
        </a:p>
      </dgm:t>
    </dgm:pt>
    <dgm:pt modelId="{446A4F3D-167C-4A56-9895-E9160822F9CF}" type="pres">
      <dgm:prSet presAssocID="{A4957DD6-A508-4861-A9A3-4B72D9844A48}" presName="vert1" presStyleCnt="0"/>
      <dgm:spPr/>
    </dgm:pt>
    <dgm:pt modelId="{C2044D04-9C84-4278-84D5-344F2FEC51EA}" type="pres">
      <dgm:prSet presAssocID="{4D0EF902-6FC0-4C75-B939-7E7830C37CBA}" presName="thickLine" presStyleLbl="alignNode1" presStyleIdx="5" presStyleCnt="7"/>
      <dgm:spPr/>
    </dgm:pt>
    <dgm:pt modelId="{34A0A080-F2AA-41C2-99CC-7669AB49A412}" type="pres">
      <dgm:prSet presAssocID="{4D0EF902-6FC0-4C75-B939-7E7830C37CBA}" presName="horz1" presStyleCnt="0"/>
      <dgm:spPr/>
    </dgm:pt>
    <dgm:pt modelId="{56FC804B-C5A0-4FB8-AD48-79706B020B33}" type="pres">
      <dgm:prSet presAssocID="{4D0EF902-6FC0-4C75-B939-7E7830C37CBA}" presName="tx1" presStyleLbl="revTx" presStyleIdx="5" presStyleCnt="7"/>
      <dgm:spPr/>
      <dgm:t>
        <a:bodyPr/>
        <a:lstStyle/>
        <a:p>
          <a:endParaRPr lang="es-MX"/>
        </a:p>
      </dgm:t>
    </dgm:pt>
    <dgm:pt modelId="{7CEAE6F5-27E8-4EBE-9107-3A6DDC7D28B6}" type="pres">
      <dgm:prSet presAssocID="{4D0EF902-6FC0-4C75-B939-7E7830C37CBA}" presName="vert1" presStyleCnt="0"/>
      <dgm:spPr/>
    </dgm:pt>
    <dgm:pt modelId="{3CEF6BA7-166B-4A8F-9B38-4C2D74759153}" type="pres">
      <dgm:prSet presAssocID="{EA15C180-3C92-4242-8474-1F0C9DE090CE}" presName="thickLine" presStyleLbl="alignNode1" presStyleIdx="6" presStyleCnt="7"/>
      <dgm:spPr/>
    </dgm:pt>
    <dgm:pt modelId="{0A05019C-BA10-4A6E-A6E4-D9C0390F3F5C}" type="pres">
      <dgm:prSet presAssocID="{EA15C180-3C92-4242-8474-1F0C9DE090CE}" presName="horz1" presStyleCnt="0"/>
      <dgm:spPr/>
    </dgm:pt>
    <dgm:pt modelId="{E4B7368B-FBEA-4096-B9A0-BA419922D444}" type="pres">
      <dgm:prSet presAssocID="{EA15C180-3C92-4242-8474-1F0C9DE090CE}" presName="tx1" presStyleLbl="revTx" presStyleIdx="6" presStyleCnt="7"/>
      <dgm:spPr/>
      <dgm:t>
        <a:bodyPr/>
        <a:lstStyle/>
        <a:p>
          <a:endParaRPr lang="es-ES"/>
        </a:p>
      </dgm:t>
    </dgm:pt>
    <dgm:pt modelId="{45CE5B4B-F39B-478E-9955-1C8B83D2B59A}" type="pres">
      <dgm:prSet presAssocID="{EA15C180-3C92-4242-8474-1F0C9DE090CE}" presName="vert1" presStyleCnt="0"/>
      <dgm:spPr/>
    </dgm:pt>
  </dgm:ptLst>
  <dgm:cxnLst>
    <dgm:cxn modelId="{7371B2B5-8C29-4945-91D5-D2E134DB307F}" type="presOf" srcId="{4D0EF902-6FC0-4C75-B939-7E7830C37CBA}" destId="{56FC804B-C5A0-4FB8-AD48-79706B020B33}" srcOrd="0" destOrd="0" presId="urn:microsoft.com/office/officeart/2008/layout/LinedList"/>
    <dgm:cxn modelId="{2EA1CDB3-CEB7-4055-8B0F-452B310C1760}" srcId="{C9D7B643-99F2-45FB-8490-EC4AED3971E9}" destId="{4D0EF902-6FC0-4C75-B939-7E7830C37CBA}" srcOrd="5" destOrd="0" parTransId="{BB635CD5-6414-4424-8F2E-E6075EB7A9D4}" sibTransId="{343EDDD9-81DF-4406-BDB1-02A43B4442C1}"/>
    <dgm:cxn modelId="{BFBB9AC4-3922-4F32-BD9B-7CEF25828E8F}" srcId="{C9D7B643-99F2-45FB-8490-EC4AED3971E9}" destId="{79AC4D86-13EE-4778-B4D0-3533EF28539D}" srcOrd="2" destOrd="0" parTransId="{9C7D9902-5EB0-431E-9D18-0FCA059CD60D}" sibTransId="{62437797-5426-4D38-B3A0-F355BB8E01F2}"/>
    <dgm:cxn modelId="{E9704DB0-93AB-40BF-B7DB-BCF052D3AD2B}" srcId="{C9D7B643-99F2-45FB-8490-EC4AED3971E9}" destId="{EA15C180-3C92-4242-8474-1F0C9DE090CE}" srcOrd="6" destOrd="0" parTransId="{D9661CA0-79DF-45AB-9A50-AD7D875C3A29}" sibTransId="{318B9166-C343-44BD-9EC9-EF9461068B86}"/>
    <dgm:cxn modelId="{EAD48ADE-B193-4BA7-AD0A-89D80F642D0C}" type="presOf" srcId="{244E5B01-DFA2-4F86-AEE3-12681531C5C9}" destId="{27E3C1CE-B0A6-4F96-B331-3EB3385304D1}" srcOrd="0" destOrd="0" presId="urn:microsoft.com/office/officeart/2008/layout/LinedList"/>
    <dgm:cxn modelId="{9C6E8F47-2A77-419B-BDE2-99BE03E85930}" srcId="{C9D7B643-99F2-45FB-8490-EC4AED3971E9}" destId="{7B657E01-FB06-43A6-9D6C-E331ACA34A6C}" srcOrd="3" destOrd="0" parTransId="{825CD87E-6E6E-4FDB-9292-57DE303817C7}" sibTransId="{A4E2B2AF-E228-4F5F-982D-361E97062DAE}"/>
    <dgm:cxn modelId="{08496722-85E0-4951-AF54-944F5F32D9A4}" srcId="{C9D7B643-99F2-45FB-8490-EC4AED3971E9}" destId="{1AB1D9F1-F127-42A1-A68A-802808FF4695}" srcOrd="0" destOrd="0" parTransId="{9452ED8E-6994-43A6-8DBA-A0F2489A7A40}" sibTransId="{4553B155-5912-4A83-A702-6726C73C01A6}"/>
    <dgm:cxn modelId="{1B6B5ED0-4042-4F0E-A4FD-FBD4468685F4}" srcId="{C9D7B643-99F2-45FB-8490-EC4AED3971E9}" destId="{A4957DD6-A508-4861-A9A3-4B72D9844A48}" srcOrd="4" destOrd="0" parTransId="{16F0633A-AC59-45D6-8958-FCFA20006075}" sibTransId="{B933C740-13C1-4937-BB5B-74745FF5DBE0}"/>
    <dgm:cxn modelId="{2716C4D2-B2E6-4277-A770-97C5C83647AC}" type="presOf" srcId="{79AC4D86-13EE-4778-B4D0-3533EF28539D}" destId="{F109F83C-5D48-423B-BE6A-372CE5E1F46C}" srcOrd="0" destOrd="0" presId="urn:microsoft.com/office/officeart/2008/layout/LinedList"/>
    <dgm:cxn modelId="{89B89507-13B7-4E33-AECB-DDADEA09B4BF}" type="presOf" srcId="{C9D7B643-99F2-45FB-8490-EC4AED3971E9}" destId="{B535834F-A4BE-44ED-921A-3370BCBA5DD2}" srcOrd="0" destOrd="0" presId="urn:microsoft.com/office/officeart/2008/layout/LinedList"/>
    <dgm:cxn modelId="{7221DB72-F7D3-487A-892A-5C6794058C13}" type="presOf" srcId="{1AB1D9F1-F127-42A1-A68A-802808FF4695}" destId="{2A5141F2-7EB4-41CD-93BE-99B4F4B4FB8C}" srcOrd="0" destOrd="0" presId="urn:microsoft.com/office/officeart/2008/layout/LinedList"/>
    <dgm:cxn modelId="{DBCDD705-945B-4233-A97B-39239C310E4B}" type="presOf" srcId="{EA15C180-3C92-4242-8474-1F0C9DE090CE}" destId="{E4B7368B-FBEA-4096-B9A0-BA419922D444}" srcOrd="0" destOrd="0" presId="urn:microsoft.com/office/officeart/2008/layout/LinedList"/>
    <dgm:cxn modelId="{A7087B61-AA8D-432E-BC58-E9507B51953C}" type="presOf" srcId="{7B657E01-FB06-43A6-9D6C-E331ACA34A6C}" destId="{5AA98D6B-5DA9-4B9E-9F96-22E2BBEDCAC6}" srcOrd="0" destOrd="0" presId="urn:microsoft.com/office/officeart/2008/layout/LinedList"/>
    <dgm:cxn modelId="{58F06121-4E05-42D6-A0A5-2EC59CEF4D4C}" type="presOf" srcId="{A4957DD6-A508-4861-A9A3-4B72D9844A48}" destId="{9D9C12D1-31D7-49F5-AF78-46070D27963C}" srcOrd="0" destOrd="0" presId="urn:microsoft.com/office/officeart/2008/layout/LinedList"/>
    <dgm:cxn modelId="{7E70CDAF-38AA-4821-BA7C-00E27E1E1A48}" srcId="{C9D7B643-99F2-45FB-8490-EC4AED3971E9}" destId="{244E5B01-DFA2-4F86-AEE3-12681531C5C9}" srcOrd="1" destOrd="0" parTransId="{85D60CC9-D516-4E1E-A655-DB795570737D}" sibTransId="{14F20165-A7E3-4B0A-8DC9-A174C4CBA06C}"/>
    <dgm:cxn modelId="{55F24A04-90C7-472C-9BAA-7A3239F07B46}" type="presParOf" srcId="{B535834F-A4BE-44ED-921A-3370BCBA5DD2}" destId="{34086B5A-4240-4533-A719-86FA5B521E4B}" srcOrd="0" destOrd="0" presId="urn:microsoft.com/office/officeart/2008/layout/LinedList"/>
    <dgm:cxn modelId="{24008B24-F442-49A5-93C2-68972FED2B1C}" type="presParOf" srcId="{B535834F-A4BE-44ED-921A-3370BCBA5DD2}" destId="{3C2D7B3D-2F15-4CD1-80BC-E2C4CC737CE6}" srcOrd="1" destOrd="0" presId="urn:microsoft.com/office/officeart/2008/layout/LinedList"/>
    <dgm:cxn modelId="{A3BBC56C-99AA-4959-89EF-84CD1EFCC585}" type="presParOf" srcId="{3C2D7B3D-2F15-4CD1-80BC-E2C4CC737CE6}" destId="{2A5141F2-7EB4-41CD-93BE-99B4F4B4FB8C}" srcOrd="0" destOrd="0" presId="urn:microsoft.com/office/officeart/2008/layout/LinedList"/>
    <dgm:cxn modelId="{4B5DE3C1-39AB-4912-A130-242973576AF8}" type="presParOf" srcId="{3C2D7B3D-2F15-4CD1-80BC-E2C4CC737CE6}" destId="{D2EE03F3-BDF6-442C-8C2C-CE0A17FAB804}" srcOrd="1" destOrd="0" presId="urn:microsoft.com/office/officeart/2008/layout/LinedList"/>
    <dgm:cxn modelId="{BF113191-33AA-4231-81F7-8413A9A138EC}" type="presParOf" srcId="{B535834F-A4BE-44ED-921A-3370BCBA5DD2}" destId="{B23E5CF8-9AA4-4F6D-AC2A-5D129E8763CD}" srcOrd="2" destOrd="0" presId="urn:microsoft.com/office/officeart/2008/layout/LinedList"/>
    <dgm:cxn modelId="{C79B4780-236E-4F42-9EE0-A0CE793E2C84}" type="presParOf" srcId="{B535834F-A4BE-44ED-921A-3370BCBA5DD2}" destId="{1AC5E5C5-E73D-40D4-BFE5-A77D25DE0EA2}" srcOrd="3" destOrd="0" presId="urn:microsoft.com/office/officeart/2008/layout/LinedList"/>
    <dgm:cxn modelId="{F7FE0646-E9A3-4CCA-A98D-5603F6D5FEBC}" type="presParOf" srcId="{1AC5E5C5-E73D-40D4-BFE5-A77D25DE0EA2}" destId="{27E3C1CE-B0A6-4F96-B331-3EB3385304D1}" srcOrd="0" destOrd="0" presId="urn:microsoft.com/office/officeart/2008/layout/LinedList"/>
    <dgm:cxn modelId="{6AC0B3CB-C231-4AB6-AAA4-A7C7FC6B993B}" type="presParOf" srcId="{1AC5E5C5-E73D-40D4-BFE5-A77D25DE0EA2}" destId="{A480FC8D-ADA5-4440-9D43-43697CE90FE3}" srcOrd="1" destOrd="0" presId="urn:microsoft.com/office/officeart/2008/layout/LinedList"/>
    <dgm:cxn modelId="{71ED9D78-48A5-4DBA-A97A-168F1361CA7A}" type="presParOf" srcId="{B535834F-A4BE-44ED-921A-3370BCBA5DD2}" destId="{FD405DEF-CB3D-46B8-895E-4DEDFB30243A}" srcOrd="4" destOrd="0" presId="urn:microsoft.com/office/officeart/2008/layout/LinedList"/>
    <dgm:cxn modelId="{C40DF5CE-5878-488E-A831-0C0C78770482}" type="presParOf" srcId="{B535834F-A4BE-44ED-921A-3370BCBA5DD2}" destId="{9DBA9D64-D97E-430A-A2CD-ABF4B4C5A883}" srcOrd="5" destOrd="0" presId="urn:microsoft.com/office/officeart/2008/layout/LinedList"/>
    <dgm:cxn modelId="{27D7FBBD-72FF-43E1-B3D9-0C866572997B}" type="presParOf" srcId="{9DBA9D64-D97E-430A-A2CD-ABF4B4C5A883}" destId="{F109F83C-5D48-423B-BE6A-372CE5E1F46C}" srcOrd="0" destOrd="0" presId="urn:microsoft.com/office/officeart/2008/layout/LinedList"/>
    <dgm:cxn modelId="{43FF8CE4-BE17-4D8D-AC4D-FBD55A383B9A}" type="presParOf" srcId="{9DBA9D64-D97E-430A-A2CD-ABF4B4C5A883}" destId="{1288CE4A-5D0A-4753-AF58-53CF2DCB6996}" srcOrd="1" destOrd="0" presId="urn:microsoft.com/office/officeart/2008/layout/LinedList"/>
    <dgm:cxn modelId="{A32B18DB-7CB7-46FE-B8CF-BCB9C68B962D}" type="presParOf" srcId="{B535834F-A4BE-44ED-921A-3370BCBA5DD2}" destId="{A5323DE7-5F3B-40E0-B42A-5401D6FAA4CE}" srcOrd="6" destOrd="0" presId="urn:microsoft.com/office/officeart/2008/layout/LinedList"/>
    <dgm:cxn modelId="{28BD05A6-1D1B-4119-B59B-42018629AEFA}" type="presParOf" srcId="{B535834F-A4BE-44ED-921A-3370BCBA5DD2}" destId="{80298489-DD85-4541-95F1-96CE2B1D832F}" srcOrd="7" destOrd="0" presId="urn:microsoft.com/office/officeart/2008/layout/LinedList"/>
    <dgm:cxn modelId="{3BA7237C-84EC-47D6-A078-E0A8BCA9F34C}" type="presParOf" srcId="{80298489-DD85-4541-95F1-96CE2B1D832F}" destId="{5AA98D6B-5DA9-4B9E-9F96-22E2BBEDCAC6}" srcOrd="0" destOrd="0" presId="urn:microsoft.com/office/officeart/2008/layout/LinedList"/>
    <dgm:cxn modelId="{4F4C68EC-D007-44D0-9F30-7B26EBDF4E61}" type="presParOf" srcId="{80298489-DD85-4541-95F1-96CE2B1D832F}" destId="{C6C60DE7-6A71-46D3-ABCD-D3C6B40A1292}" srcOrd="1" destOrd="0" presId="urn:microsoft.com/office/officeart/2008/layout/LinedList"/>
    <dgm:cxn modelId="{0DC5E940-37EA-4693-B6F9-B07F80FF7584}" type="presParOf" srcId="{B535834F-A4BE-44ED-921A-3370BCBA5DD2}" destId="{0B3DB77B-FC64-438C-A91B-0F00305ACAEA}" srcOrd="8" destOrd="0" presId="urn:microsoft.com/office/officeart/2008/layout/LinedList"/>
    <dgm:cxn modelId="{44F2F190-0D59-49D2-BE98-11C424A09F54}" type="presParOf" srcId="{B535834F-A4BE-44ED-921A-3370BCBA5DD2}" destId="{955F73D7-7604-40E5-BEA4-2E5E35197FC6}" srcOrd="9" destOrd="0" presId="urn:microsoft.com/office/officeart/2008/layout/LinedList"/>
    <dgm:cxn modelId="{A43A2A1E-2AF1-487C-8304-6CC0E95E1B0D}" type="presParOf" srcId="{955F73D7-7604-40E5-BEA4-2E5E35197FC6}" destId="{9D9C12D1-31D7-49F5-AF78-46070D27963C}" srcOrd="0" destOrd="0" presId="urn:microsoft.com/office/officeart/2008/layout/LinedList"/>
    <dgm:cxn modelId="{46C655EE-A6CE-4621-81C9-F356A9E34A58}" type="presParOf" srcId="{955F73D7-7604-40E5-BEA4-2E5E35197FC6}" destId="{446A4F3D-167C-4A56-9895-E9160822F9CF}" srcOrd="1" destOrd="0" presId="urn:microsoft.com/office/officeart/2008/layout/LinedList"/>
    <dgm:cxn modelId="{207E4AEC-E1FD-46AF-B4D1-18FDE113F015}" type="presParOf" srcId="{B535834F-A4BE-44ED-921A-3370BCBA5DD2}" destId="{C2044D04-9C84-4278-84D5-344F2FEC51EA}" srcOrd="10" destOrd="0" presId="urn:microsoft.com/office/officeart/2008/layout/LinedList"/>
    <dgm:cxn modelId="{1570B77B-5C01-4CE8-8FE7-756FFDE2E38C}" type="presParOf" srcId="{B535834F-A4BE-44ED-921A-3370BCBA5DD2}" destId="{34A0A080-F2AA-41C2-99CC-7669AB49A412}" srcOrd="11" destOrd="0" presId="urn:microsoft.com/office/officeart/2008/layout/LinedList"/>
    <dgm:cxn modelId="{285C0FA6-C5BF-4DC7-B4D9-03498B1A5697}" type="presParOf" srcId="{34A0A080-F2AA-41C2-99CC-7669AB49A412}" destId="{56FC804B-C5A0-4FB8-AD48-79706B020B33}" srcOrd="0" destOrd="0" presId="urn:microsoft.com/office/officeart/2008/layout/LinedList"/>
    <dgm:cxn modelId="{8495BCB2-ED4A-4B87-A877-CB3EF15A9DC9}" type="presParOf" srcId="{34A0A080-F2AA-41C2-99CC-7669AB49A412}" destId="{7CEAE6F5-27E8-4EBE-9107-3A6DDC7D28B6}" srcOrd="1" destOrd="0" presId="urn:microsoft.com/office/officeart/2008/layout/LinedList"/>
    <dgm:cxn modelId="{58082981-C1D0-4DDA-8AB3-958D1A4BFE84}" type="presParOf" srcId="{B535834F-A4BE-44ED-921A-3370BCBA5DD2}" destId="{3CEF6BA7-166B-4A8F-9B38-4C2D74759153}" srcOrd="12" destOrd="0" presId="urn:microsoft.com/office/officeart/2008/layout/LinedList"/>
    <dgm:cxn modelId="{9841C25F-8FAD-49B6-A539-F6A36BF1D202}" type="presParOf" srcId="{B535834F-A4BE-44ED-921A-3370BCBA5DD2}" destId="{0A05019C-BA10-4A6E-A6E4-D9C0390F3F5C}" srcOrd="13" destOrd="0" presId="urn:microsoft.com/office/officeart/2008/layout/LinedList"/>
    <dgm:cxn modelId="{A4733CF5-9604-4C13-85C1-992C2AF923DD}" type="presParOf" srcId="{0A05019C-BA10-4A6E-A6E4-D9C0390F3F5C}" destId="{E4B7368B-FBEA-4096-B9A0-BA419922D444}" srcOrd="0" destOrd="0" presId="urn:microsoft.com/office/officeart/2008/layout/LinedList"/>
    <dgm:cxn modelId="{127E307B-FBE8-4B5F-BC80-0C3CFE4B4EE1}" type="presParOf" srcId="{0A05019C-BA10-4A6E-A6E4-D9C0390F3F5C}" destId="{45CE5B4B-F39B-478E-9955-1C8B83D2B59A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2900509-B038-41DF-826B-22E4F46133A0}" type="doc">
      <dgm:prSet loTypeId="urn:microsoft.com/office/officeart/2005/8/layout/default" loCatId="list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A9AA1257-4254-47D3-A24C-CDC086A56202}">
      <dgm:prSet/>
      <dgm:spPr/>
      <dgm:t>
        <a:bodyPr/>
        <a:lstStyle/>
        <a:p>
          <a:r>
            <a:rPr lang="es-MX" b="1" dirty="0"/>
            <a:t>En caso de encontrar objetos prohibidos:</a:t>
          </a:r>
          <a:endParaRPr lang="en-US" dirty="0"/>
        </a:p>
      </dgm:t>
    </dgm:pt>
    <dgm:pt modelId="{DC1975A0-753E-440F-B477-8D46DD9E92EC}" type="parTrans" cxnId="{0BAA7D3F-CB71-415E-B399-841961089DEA}">
      <dgm:prSet/>
      <dgm:spPr/>
      <dgm:t>
        <a:bodyPr/>
        <a:lstStyle/>
        <a:p>
          <a:endParaRPr lang="en-US"/>
        </a:p>
      </dgm:t>
    </dgm:pt>
    <dgm:pt modelId="{7F8FC7E5-2BDA-4E36-B592-E6397B59CDB3}" type="sibTrans" cxnId="{0BAA7D3F-CB71-415E-B399-841961089DEA}">
      <dgm:prSet/>
      <dgm:spPr/>
      <dgm:t>
        <a:bodyPr/>
        <a:lstStyle/>
        <a:p>
          <a:endParaRPr lang="en-US"/>
        </a:p>
      </dgm:t>
    </dgm:pt>
    <dgm:pt modelId="{F6E0EE28-D948-4229-BECD-2FD02F857304}">
      <dgm:prSet/>
      <dgm:spPr/>
      <dgm:t>
        <a:bodyPr/>
        <a:lstStyle/>
        <a:p>
          <a:r>
            <a:rPr lang="es-MX" dirty="0"/>
            <a:t>No tratar al alumno o alumna como infractor</a:t>
          </a:r>
          <a:endParaRPr lang="en-US" dirty="0"/>
        </a:p>
      </dgm:t>
    </dgm:pt>
    <dgm:pt modelId="{F66019A3-E09E-43A3-9272-D7AD7433926C}" type="parTrans" cxnId="{3E451B53-B577-47A0-BB02-937DFA856532}">
      <dgm:prSet/>
      <dgm:spPr/>
      <dgm:t>
        <a:bodyPr/>
        <a:lstStyle/>
        <a:p>
          <a:endParaRPr lang="en-US"/>
        </a:p>
      </dgm:t>
    </dgm:pt>
    <dgm:pt modelId="{C6EE33A6-A880-46B1-9032-1CC5430B213E}" type="sibTrans" cxnId="{3E451B53-B577-47A0-BB02-937DFA856532}">
      <dgm:prSet/>
      <dgm:spPr/>
      <dgm:t>
        <a:bodyPr/>
        <a:lstStyle/>
        <a:p>
          <a:endParaRPr lang="en-US"/>
        </a:p>
      </dgm:t>
    </dgm:pt>
    <dgm:pt modelId="{C486232C-B466-468A-9FD3-14EFB84AEB15}">
      <dgm:prSet/>
      <dgm:spPr/>
      <dgm:t>
        <a:bodyPr/>
        <a:lstStyle/>
        <a:p>
          <a:r>
            <a:rPr lang="es-MX" dirty="0"/>
            <a:t>Entrevistar con apoyo de un orientador especialista</a:t>
          </a:r>
          <a:endParaRPr lang="en-US" dirty="0"/>
        </a:p>
      </dgm:t>
    </dgm:pt>
    <dgm:pt modelId="{B0783515-89C9-481C-97F0-25DA112EA6B7}" type="parTrans" cxnId="{8A2586D0-3EDF-4FB7-A244-C8D4B351ECA4}">
      <dgm:prSet/>
      <dgm:spPr/>
      <dgm:t>
        <a:bodyPr/>
        <a:lstStyle/>
        <a:p>
          <a:endParaRPr lang="en-US"/>
        </a:p>
      </dgm:t>
    </dgm:pt>
    <dgm:pt modelId="{908BDF6B-2816-4FAE-94D5-CE7EAF313D03}" type="sibTrans" cxnId="{8A2586D0-3EDF-4FB7-A244-C8D4B351ECA4}">
      <dgm:prSet/>
      <dgm:spPr/>
      <dgm:t>
        <a:bodyPr/>
        <a:lstStyle/>
        <a:p>
          <a:endParaRPr lang="en-US"/>
        </a:p>
      </dgm:t>
    </dgm:pt>
    <dgm:pt modelId="{15E147B1-FD6D-4721-BB37-C341C046C8C1}">
      <dgm:prSet/>
      <dgm:spPr/>
      <dgm:t>
        <a:bodyPr/>
        <a:lstStyle/>
        <a:p>
          <a:r>
            <a:rPr lang="es-MX" dirty="0"/>
            <a:t>Evaluar el riesgo para determinar la ayuda que puede brindarse al alumno o alumna.</a:t>
          </a:r>
          <a:endParaRPr lang="en-US" dirty="0"/>
        </a:p>
      </dgm:t>
    </dgm:pt>
    <dgm:pt modelId="{06E71685-C26B-4310-BDA2-53E0B1595E04}" type="parTrans" cxnId="{1D49E5C2-E241-48EC-AC97-E575F95264F4}">
      <dgm:prSet/>
      <dgm:spPr/>
      <dgm:t>
        <a:bodyPr/>
        <a:lstStyle/>
        <a:p>
          <a:endParaRPr lang="en-US"/>
        </a:p>
      </dgm:t>
    </dgm:pt>
    <dgm:pt modelId="{25F3F611-C042-443F-BFC1-BF6DE60E6A3F}" type="sibTrans" cxnId="{1D49E5C2-E241-48EC-AC97-E575F95264F4}">
      <dgm:prSet/>
      <dgm:spPr/>
      <dgm:t>
        <a:bodyPr/>
        <a:lstStyle/>
        <a:p>
          <a:endParaRPr lang="en-US"/>
        </a:p>
      </dgm:t>
    </dgm:pt>
    <dgm:pt modelId="{1ADB25F3-3305-47E2-9C94-D589F3184133}">
      <dgm:prSet/>
      <dgm:spPr/>
      <dgm:t>
        <a:bodyPr/>
        <a:lstStyle/>
        <a:p>
          <a:r>
            <a:rPr lang="es-MX" dirty="0"/>
            <a:t>Dar aviso a las autoridades correspondientes.</a:t>
          </a:r>
          <a:endParaRPr lang="en-US" dirty="0"/>
        </a:p>
      </dgm:t>
    </dgm:pt>
    <dgm:pt modelId="{109CCCD7-7EDE-4104-A848-3AAE27A07370}" type="parTrans" cxnId="{F685FA25-088E-46DB-B550-F162F9116E64}">
      <dgm:prSet/>
      <dgm:spPr/>
      <dgm:t>
        <a:bodyPr/>
        <a:lstStyle/>
        <a:p>
          <a:endParaRPr lang="en-US"/>
        </a:p>
      </dgm:t>
    </dgm:pt>
    <dgm:pt modelId="{19C4E521-DBB3-40EE-8FBF-E678B95F9464}" type="sibTrans" cxnId="{F685FA25-088E-46DB-B550-F162F9116E64}">
      <dgm:prSet/>
      <dgm:spPr/>
      <dgm:t>
        <a:bodyPr/>
        <a:lstStyle/>
        <a:p>
          <a:endParaRPr lang="en-US"/>
        </a:p>
      </dgm:t>
    </dgm:pt>
    <dgm:pt modelId="{F7E7BB9E-1509-4296-9D99-20CE453A8F6D}" type="pres">
      <dgm:prSet presAssocID="{D2900509-B038-41DF-826B-22E4F46133A0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E8D5AEC4-38AD-458F-A20F-EB074CE4AA6C}" type="pres">
      <dgm:prSet presAssocID="{A9AA1257-4254-47D3-A24C-CDC086A56202}" presName="node" presStyleLbl="node1" presStyleIdx="0" presStyleCnt="5" custAng="20085027" custScaleX="96243" custScaleY="98252" custLinFactNeighborX="-9588" custLinFactNeighborY="-2258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54D4E39C-D23C-44BD-8B9A-E2F9F42B96ED}" type="pres">
      <dgm:prSet presAssocID="{7F8FC7E5-2BDA-4E36-B592-E6397B59CDB3}" presName="sibTrans" presStyleCnt="0"/>
      <dgm:spPr/>
    </dgm:pt>
    <dgm:pt modelId="{99F402E4-190D-48E6-8C46-04C4315AC46F}" type="pres">
      <dgm:prSet presAssocID="{F6E0EE28-D948-4229-BECD-2FD02F857304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38F3B809-0481-4D1C-AFD7-9D8154F64586}" type="pres">
      <dgm:prSet presAssocID="{C6EE33A6-A880-46B1-9032-1CC5430B213E}" presName="sibTrans" presStyleCnt="0"/>
      <dgm:spPr/>
    </dgm:pt>
    <dgm:pt modelId="{7D63CF5B-7D6D-41F3-9914-6829731EF58A}" type="pres">
      <dgm:prSet presAssocID="{C486232C-B466-468A-9FD3-14EFB84AEB15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F401A9FC-257B-495A-A89A-816BBF0177A2}" type="pres">
      <dgm:prSet presAssocID="{908BDF6B-2816-4FAE-94D5-CE7EAF313D03}" presName="sibTrans" presStyleCnt="0"/>
      <dgm:spPr/>
    </dgm:pt>
    <dgm:pt modelId="{DCEBF42D-37C4-4CEF-B3EF-1F6E50EBC28D}" type="pres">
      <dgm:prSet presAssocID="{15E147B1-FD6D-4721-BB37-C341C046C8C1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DF3D2181-743F-43DD-AC3E-96B38624E7E8}" type="pres">
      <dgm:prSet presAssocID="{25F3F611-C042-443F-BFC1-BF6DE60E6A3F}" presName="sibTrans" presStyleCnt="0"/>
      <dgm:spPr/>
    </dgm:pt>
    <dgm:pt modelId="{9F0AB2F4-AC66-4E4E-B128-F488AD21C9DD}" type="pres">
      <dgm:prSet presAssocID="{1ADB25F3-3305-47E2-9C94-D589F3184133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DDBDFE0F-0E77-4D88-A36B-3CC86E49BA79}" type="presOf" srcId="{D2900509-B038-41DF-826B-22E4F46133A0}" destId="{F7E7BB9E-1509-4296-9D99-20CE453A8F6D}" srcOrd="0" destOrd="0" presId="urn:microsoft.com/office/officeart/2005/8/layout/default"/>
    <dgm:cxn modelId="{1D49E5C2-E241-48EC-AC97-E575F95264F4}" srcId="{D2900509-B038-41DF-826B-22E4F46133A0}" destId="{15E147B1-FD6D-4721-BB37-C341C046C8C1}" srcOrd="3" destOrd="0" parTransId="{06E71685-C26B-4310-BDA2-53E0B1595E04}" sibTransId="{25F3F611-C042-443F-BFC1-BF6DE60E6A3F}"/>
    <dgm:cxn modelId="{1228C733-626E-4E82-ACD1-C0C5CCB4174A}" type="presOf" srcId="{C486232C-B466-468A-9FD3-14EFB84AEB15}" destId="{7D63CF5B-7D6D-41F3-9914-6829731EF58A}" srcOrd="0" destOrd="0" presId="urn:microsoft.com/office/officeart/2005/8/layout/default"/>
    <dgm:cxn modelId="{8A2586D0-3EDF-4FB7-A244-C8D4B351ECA4}" srcId="{D2900509-B038-41DF-826B-22E4F46133A0}" destId="{C486232C-B466-468A-9FD3-14EFB84AEB15}" srcOrd="2" destOrd="0" parTransId="{B0783515-89C9-481C-97F0-25DA112EA6B7}" sibTransId="{908BDF6B-2816-4FAE-94D5-CE7EAF313D03}"/>
    <dgm:cxn modelId="{AD822EC6-7AD5-4A0E-9B00-F5B34F413201}" type="presOf" srcId="{15E147B1-FD6D-4721-BB37-C341C046C8C1}" destId="{DCEBF42D-37C4-4CEF-B3EF-1F6E50EBC28D}" srcOrd="0" destOrd="0" presId="urn:microsoft.com/office/officeart/2005/8/layout/default"/>
    <dgm:cxn modelId="{0BAA7D3F-CB71-415E-B399-841961089DEA}" srcId="{D2900509-B038-41DF-826B-22E4F46133A0}" destId="{A9AA1257-4254-47D3-A24C-CDC086A56202}" srcOrd="0" destOrd="0" parTransId="{DC1975A0-753E-440F-B477-8D46DD9E92EC}" sibTransId="{7F8FC7E5-2BDA-4E36-B592-E6397B59CDB3}"/>
    <dgm:cxn modelId="{1D28E245-1038-4B5A-9BB2-76B2B4699AD9}" type="presOf" srcId="{F6E0EE28-D948-4229-BECD-2FD02F857304}" destId="{99F402E4-190D-48E6-8C46-04C4315AC46F}" srcOrd="0" destOrd="0" presId="urn:microsoft.com/office/officeart/2005/8/layout/default"/>
    <dgm:cxn modelId="{3E451B53-B577-47A0-BB02-937DFA856532}" srcId="{D2900509-B038-41DF-826B-22E4F46133A0}" destId="{F6E0EE28-D948-4229-BECD-2FD02F857304}" srcOrd="1" destOrd="0" parTransId="{F66019A3-E09E-43A3-9272-D7AD7433926C}" sibTransId="{C6EE33A6-A880-46B1-9032-1CC5430B213E}"/>
    <dgm:cxn modelId="{81435A74-D786-4DEF-A04C-14604A507B0E}" type="presOf" srcId="{1ADB25F3-3305-47E2-9C94-D589F3184133}" destId="{9F0AB2F4-AC66-4E4E-B128-F488AD21C9DD}" srcOrd="0" destOrd="0" presId="urn:microsoft.com/office/officeart/2005/8/layout/default"/>
    <dgm:cxn modelId="{5F7AF641-A449-4FE1-842C-C5AFE78C3567}" type="presOf" srcId="{A9AA1257-4254-47D3-A24C-CDC086A56202}" destId="{E8D5AEC4-38AD-458F-A20F-EB074CE4AA6C}" srcOrd="0" destOrd="0" presId="urn:microsoft.com/office/officeart/2005/8/layout/default"/>
    <dgm:cxn modelId="{F685FA25-088E-46DB-B550-F162F9116E64}" srcId="{D2900509-B038-41DF-826B-22E4F46133A0}" destId="{1ADB25F3-3305-47E2-9C94-D589F3184133}" srcOrd="4" destOrd="0" parTransId="{109CCCD7-7EDE-4104-A848-3AAE27A07370}" sibTransId="{19C4E521-DBB3-40EE-8FBF-E678B95F9464}"/>
    <dgm:cxn modelId="{516FDFFD-7016-4795-8371-97B75BF5C6AF}" type="presParOf" srcId="{F7E7BB9E-1509-4296-9D99-20CE453A8F6D}" destId="{E8D5AEC4-38AD-458F-A20F-EB074CE4AA6C}" srcOrd="0" destOrd="0" presId="urn:microsoft.com/office/officeart/2005/8/layout/default"/>
    <dgm:cxn modelId="{C93C11D8-C81C-4260-867C-5E43736A77A2}" type="presParOf" srcId="{F7E7BB9E-1509-4296-9D99-20CE453A8F6D}" destId="{54D4E39C-D23C-44BD-8B9A-E2F9F42B96ED}" srcOrd="1" destOrd="0" presId="urn:microsoft.com/office/officeart/2005/8/layout/default"/>
    <dgm:cxn modelId="{08928564-7D81-4496-828A-B52AA82F0847}" type="presParOf" srcId="{F7E7BB9E-1509-4296-9D99-20CE453A8F6D}" destId="{99F402E4-190D-48E6-8C46-04C4315AC46F}" srcOrd="2" destOrd="0" presId="urn:microsoft.com/office/officeart/2005/8/layout/default"/>
    <dgm:cxn modelId="{ABFD0458-B2E3-4590-B98C-B629929FE8AA}" type="presParOf" srcId="{F7E7BB9E-1509-4296-9D99-20CE453A8F6D}" destId="{38F3B809-0481-4D1C-AFD7-9D8154F64586}" srcOrd="3" destOrd="0" presId="urn:microsoft.com/office/officeart/2005/8/layout/default"/>
    <dgm:cxn modelId="{4FCEAC9E-AA6B-4C0D-9F44-67597103F224}" type="presParOf" srcId="{F7E7BB9E-1509-4296-9D99-20CE453A8F6D}" destId="{7D63CF5B-7D6D-41F3-9914-6829731EF58A}" srcOrd="4" destOrd="0" presId="urn:microsoft.com/office/officeart/2005/8/layout/default"/>
    <dgm:cxn modelId="{C1A89449-0A2E-496F-AFAE-BCF7076E9645}" type="presParOf" srcId="{F7E7BB9E-1509-4296-9D99-20CE453A8F6D}" destId="{F401A9FC-257B-495A-A89A-816BBF0177A2}" srcOrd="5" destOrd="0" presId="urn:microsoft.com/office/officeart/2005/8/layout/default"/>
    <dgm:cxn modelId="{53E54FD0-4370-44BD-82B8-9847743336D4}" type="presParOf" srcId="{F7E7BB9E-1509-4296-9D99-20CE453A8F6D}" destId="{DCEBF42D-37C4-4CEF-B3EF-1F6E50EBC28D}" srcOrd="6" destOrd="0" presId="urn:microsoft.com/office/officeart/2005/8/layout/default"/>
    <dgm:cxn modelId="{08988CEA-EC9C-4A63-9DAB-05E8D5BF51AC}" type="presParOf" srcId="{F7E7BB9E-1509-4296-9D99-20CE453A8F6D}" destId="{DF3D2181-743F-43DD-AC3E-96B38624E7E8}" srcOrd="7" destOrd="0" presId="urn:microsoft.com/office/officeart/2005/8/layout/default"/>
    <dgm:cxn modelId="{2A5A3CD4-3A06-4C93-AEBC-98AFF9DEB0E0}" type="presParOf" srcId="{F7E7BB9E-1509-4296-9D99-20CE453A8F6D}" destId="{9F0AB2F4-AC66-4E4E-B128-F488AD21C9DD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85901-2BC0-4767-9F2C-1C5A0334DFB4}" type="datetimeFigureOut">
              <a:rPr lang="es-MX" smtClean="0"/>
              <a:t>29/03/2022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C16D667A-B61B-4B2E-940D-590AC751DF92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8404465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85901-2BC0-4767-9F2C-1C5A0334DFB4}" type="datetimeFigureOut">
              <a:rPr lang="es-MX" smtClean="0"/>
              <a:t>29/03/2022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D667A-B61B-4B2E-940D-590AC751DF92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4482471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85901-2BC0-4767-9F2C-1C5A0334DFB4}" type="datetimeFigureOut">
              <a:rPr lang="es-MX" smtClean="0"/>
              <a:t>29/03/2022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D667A-B61B-4B2E-940D-590AC751DF92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6758978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85901-2BC0-4767-9F2C-1C5A0334DFB4}" type="datetimeFigureOut">
              <a:rPr lang="es-MX" smtClean="0"/>
              <a:t>29/03/2022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D667A-B61B-4B2E-940D-590AC751DF92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1385524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51185901-2BC0-4767-9F2C-1C5A0334DFB4}" type="datetimeFigureOut">
              <a:rPr lang="es-MX" smtClean="0"/>
              <a:t>29/03/2022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s-MX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C16D667A-B61B-4B2E-940D-590AC751DF92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7805117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85901-2BC0-4767-9F2C-1C5A0334DFB4}" type="datetimeFigureOut">
              <a:rPr lang="es-MX" smtClean="0"/>
              <a:t>29/03/2022</a:t>
            </a:fld>
            <a:endParaRPr lang="es-MX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D667A-B61B-4B2E-940D-590AC751DF92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4846721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85901-2BC0-4767-9F2C-1C5A0334DFB4}" type="datetimeFigureOut">
              <a:rPr lang="es-MX" smtClean="0"/>
              <a:t>29/03/2022</a:t>
            </a:fld>
            <a:endParaRPr lang="es-MX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D667A-B61B-4B2E-940D-590AC751DF92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2667920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85901-2BC0-4767-9F2C-1C5A0334DFB4}" type="datetimeFigureOut">
              <a:rPr lang="es-MX" smtClean="0"/>
              <a:t>29/03/2022</a:t>
            </a:fld>
            <a:endParaRPr lang="es-MX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D667A-B61B-4B2E-940D-590AC751DF92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4376497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85901-2BC0-4767-9F2C-1C5A0334DFB4}" type="datetimeFigureOut">
              <a:rPr lang="es-MX" smtClean="0"/>
              <a:t>29/03/2022</a:t>
            </a:fld>
            <a:endParaRPr lang="es-MX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D667A-B61B-4B2E-940D-590AC751DF92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163759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85901-2BC0-4767-9F2C-1C5A0334DFB4}" type="datetimeFigureOut">
              <a:rPr lang="es-MX" smtClean="0"/>
              <a:t>29/03/2022</a:t>
            </a:fld>
            <a:endParaRPr lang="es-MX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D667A-B61B-4B2E-940D-590AC751DF92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4533209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dirty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85901-2BC0-4767-9F2C-1C5A0334DFB4}" type="datetimeFigureOut">
              <a:rPr lang="es-MX" smtClean="0"/>
              <a:t>29/03/2022</a:t>
            </a:fld>
            <a:endParaRPr lang="es-MX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D667A-B61B-4B2E-940D-590AC751DF92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9727764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51185901-2BC0-4767-9F2C-1C5A0334DFB4}" type="datetimeFigureOut">
              <a:rPr lang="es-MX" smtClean="0"/>
              <a:t>29/03/2022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s-MX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C16D667A-B61B-4B2E-940D-590AC751DF92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0672967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2" r:id="rId1"/>
    <p:sldLayoutId id="2147483833" r:id="rId2"/>
    <p:sldLayoutId id="2147483834" r:id="rId3"/>
    <p:sldLayoutId id="2147483835" r:id="rId4"/>
    <p:sldLayoutId id="2147483836" r:id="rId5"/>
    <p:sldLayoutId id="2147483837" r:id="rId6"/>
    <p:sldLayoutId id="2147483838" r:id="rId7"/>
    <p:sldLayoutId id="2147483839" r:id="rId8"/>
    <p:sldLayoutId id="2147483840" r:id="rId9"/>
    <p:sldLayoutId id="2147483841" r:id="rId10"/>
    <p:sldLayoutId id="214748384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1.xml"/><Relationship Id="rId3" Type="http://schemas.microsoft.com/office/2007/relationships/hdphoto" Target="../media/hdphoto3.wdp"/><Relationship Id="rId7" Type="http://schemas.openxmlformats.org/officeDocument/2006/relationships/diagramLayout" Target="../diagrams/layout1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diagramData" Target="../diagrams/data1.xml"/><Relationship Id="rId5" Type="http://schemas.microsoft.com/office/2007/relationships/hdphoto" Target="../media/hdphoto2.wdp"/><Relationship Id="rId10" Type="http://schemas.microsoft.com/office/2007/relationships/diagramDrawing" Target="../diagrams/drawing1.xml"/><Relationship Id="rId4" Type="http://schemas.openxmlformats.org/officeDocument/2006/relationships/image" Target="../media/image4.png"/><Relationship Id="rId9" Type="http://schemas.openxmlformats.org/officeDocument/2006/relationships/diagramColors" Target="../diagrams/colors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5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phic 8" descr="Mochila">
            <a:extLst>
              <a:ext uri="{FF2B5EF4-FFF2-40B4-BE49-F238E27FC236}">
                <a16:creationId xmlns="" xmlns:a16="http://schemas.microsoft.com/office/drawing/2014/main" id="{1DC25B57-B963-4CE5-9F3B-7A6C1E8E517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2861734" y="1219199"/>
            <a:ext cx="6087533" cy="6087533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78561" y="2278889"/>
            <a:ext cx="9966960" cy="3035808"/>
          </a:xfrm>
        </p:spPr>
        <p:txBody>
          <a:bodyPr/>
          <a:lstStyle/>
          <a:p>
            <a:pPr algn="ctr"/>
            <a:r>
              <a:rPr lang="en-US" b="1" dirty="0"/>
              <a:t>MOCHILA SANA Y SEGURA</a:t>
            </a:r>
            <a:endParaRPr lang="es-MX" dirty="0"/>
          </a:p>
        </p:txBody>
      </p:sp>
      <p:pic>
        <p:nvPicPr>
          <p:cNvPr id="9" name="Imagen 8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8561" y="139700"/>
            <a:ext cx="2286000" cy="939800"/>
          </a:xfrm>
          <a:prstGeom prst="rect">
            <a:avLst/>
          </a:prstGeom>
        </p:spPr>
      </p:pic>
      <p:sp>
        <p:nvSpPr>
          <p:cNvPr id="3" name="Rectángulo 2"/>
          <p:cNvSpPr/>
          <p:nvPr/>
        </p:nvSpPr>
        <p:spPr>
          <a:xfrm>
            <a:off x="1178561" y="989568"/>
            <a:ext cx="24160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_tradnl" dirty="0">
                <a:latin typeface="Times New Roman" panose="02020603050405020304" pitchFamily="18" charset="0"/>
                <a:ea typeface="Calibri" panose="020F0502020204030204" pitchFamily="34" charset="0"/>
              </a:rPr>
              <a:t>Secretaría de Educación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9053194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="" xmlns:a16="http://schemas.microsoft.com/office/drawing/2014/main" id="{0680B5D0-24EC-465A-A0E6-C4DF951E004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 bwMode="white">
          <a:xfrm>
            <a:off x="0" y="0"/>
            <a:ext cx="12188952" cy="68580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MX"/>
              <a:t>La práctica de la </a:t>
            </a:r>
            <a:r>
              <a:rPr lang="es-MX" b="1"/>
              <a:t>medición efectiva</a:t>
            </a:r>
            <a:r>
              <a:rPr lang="es-MX"/>
              <a:t> es necesaria para comprender los diferentes aspectos ligados a la medida, entre otros: qué unidad elegir, cómo medir, con qué instrumento y cómo escribir la medida. Los niños pueden haber trabajado con situaciones de comparación directa de medidas de longitud.</a:t>
            </a:r>
            <a:endParaRPr lang="en-US" dirty="0"/>
          </a:p>
        </p:txBody>
      </p:sp>
      <p:sp>
        <p:nvSpPr>
          <p:cNvPr id="30" name="Rectangle 13">
            <a:extLst>
              <a:ext uri="{FF2B5EF4-FFF2-40B4-BE49-F238E27FC236}">
                <a16:creationId xmlns="" xmlns:a16="http://schemas.microsoft.com/office/drawing/2014/main" id="{30BF1B50-A83E-4ED6-A2AA-C943C1F89F8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920834" y="928117"/>
            <a:ext cx="10351008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Rectangle 15">
            <a:extLst>
              <a:ext uri="{FF2B5EF4-FFF2-40B4-BE49-F238E27FC236}">
                <a16:creationId xmlns="" xmlns:a16="http://schemas.microsoft.com/office/drawing/2014/main" id="{1F31E8B2-210B-4B90-83BB-3B180732EF3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7885470" y="1110053"/>
            <a:ext cx="3386371" cy="4580301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ítulo 4">
            <a:extLst>
              <a:ext uri="{FF2B5EF4-FFF2-40B4-BE49-F238E27FC236}">
                <a16:creationId xmlns="" xmlns:a16="http://schemas.microsoft.com/office/drawing/2014/main" id="{96C033EE-23C6-42FB-AB61-1C46DEC582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7078" y="2799317"/>
            <a:ext cx="2818417" cy="2164409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5100" b="1" dirty="0"/>
              <a:t>MOCHILA SANA Y SEGURA</a:t>
            </a:r>
          </a:p>
        </p:txBody>
      </p:sp>
      <p:sp>
        <p:nvSpPr>
          <p:cNvPr id="32" name="Rectangle 17">
            <a:extLst>
              <a:ext uri="{FF2B5EF4-FFF2-40B4-BE49-F238E27FC236}">
                <a16:creationId xmlns="" xmlns:a16="http://schemas.microsoft.com/office/drawing/2014/main" id="{6B387409-2B98-40F8-A65F-EF7CF989512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920834" y="5780565"/>
            <a:ext cx="10351008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33" name="Group 19">
            <a:extLst>
              <a:ext uri="{FF2B5EF4-FFF2-40B4-BE49-F238E27FC236}">
                <a16:creationId xmlns="" xmlns:a16="http://schemas.microsoft.com/office/drawing/2014/main" id="{C9E5F284-A588-4AE7-A36D-1C93E4FD024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GrpSpPr>
        <p:grpSpPr>
          <a:xfrm>
            <a:off x="9646920" y="5257800"/>
            <a:ext cx="1080904" cy="1080902"/>
            <a:chOff x="9685338" y="4460675"/>
            <a:chExt cx="1080904" cy="1080902"/>
          </a:xfrm>
        </p:grpSpPr>
        <p:sp>
          <p:nvSpPr>
            <p:cNvPr id="21" name="Oval 20">
              <a:extLst>
                <a:ext uri="{FF2B5EF4-FFF2-40B4-BE49-F238E27FC236}">
                  <a16:creationId xmlns="" xmlns:a16="http://schemas.microsoft.com/office/drawing/2014/main" id="{45D7D540-5CF2-4FC1-BE53-277CC22C096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22" name="Oval 21">
              <a:extLst>
                <a:ext uri="{FF2B5EF4-FFF2-40B4-BE49-F238E27FC236}">
                  <a16:creationId xmlns="" xmlns:a16="http://schemas.microsoft.com/office/drawing/2014/main" id="{916C9AA0-DC0C-49A1-ACDF-10BD6D73997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3" name="Subtítulo 2">
            <a:extLst>
              <a:ext uri="{FF2B5EF4-FFF2-40B4-BE49-F238E27FC236}">
                <a16:creationId xmlns="" xmlns:a16="http://schemas.microsoft.com/office/drawing/2014/main" id="{79ADDCC7-CD70-4085-A28E-9175D66942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568032" y="1283016"/>
            <a:ext cx="7335162" cy="4947596"/>
          </a:xfrm>
        </p:spPr>
        <p:txBody>
          <a:bodyPr vert="horz" lIns="91440" tIns="45720" rIns="91440" bIns="45720" rtlCol="0">
            <a:noAutofit/>
          </a:bodyPr>
          <a:lstStyle/>
          <a:p>
            <a:pPr marL="57150" algn="just"/>
            <a:r>
              <a:rPr lang="es-MX" sz="1800" dirty="0" smtClean="0">
                <a:solidFill>
                  <a:srgbClr val="000000"/>
                </a:solidFill>
              </a:rPr>
              <a:t>Antes de que el alumno salga de casa, las madres, padres de familia o tutores deberán:</a:t>
            </a:r>
          </a:p>
          <a:p>
            <a:pPr marL="400050" indent="-342900" algn="just">
              <a:buFont typeface="Arial" panose="020B0604020202020204" pitchFamily="34" charset="0"/>
              <a:buChar char="•"/>
            </a:pPr>
            <a:r>
              <a:rPr lang="es-MX" sz="1800" dirty="0" smtClean="0">
                <a:solidFill>
                  <a:srgbClr val="000000"/>
                </a:solidFill>
              </a:rPr>
              <a:t>Asegurar que lleven alimentos nutritivos para su consumo</a:t>
            </a:r>
          </a:p>
          <a:p>
            <a:pPr marL="400050" indent="-342900" algn="just">
              <a:buFont typeface="Arial" panose="020B0604020202020204" pitchFamily="34" charset="0"/>
              <a:buChar char="•"/>
            </a:pPr>
            <a:r>
              <a:rPr lang="es-MX" sz="1800" dirty="0" smtClean="0">
                <a:solidFill>
                  <a:srgbClr val="000000"/>
                </a:solidFill>
              </a:rPr>
              <a:t>Hacer recomendaciones a sus hijos, hijas o pupilos para su autocuidado</a:t>
            </a:r>
          </a:p>
          <a:p>
            <a:pPr marL="400050" indent="-342900" algn="just">
              <a:buFont typeface="Arial" panose="020B0604020202020204" pitchFamily="34" charset="0"/>
              <a:buChar char="•"/>
            </a:pPr>
            <a:r>
              <a:rPr lang="es-MX" sz="1800" dirty="0" smtClean="0">
                <a:solidFill>
                  <a:srgbClr val="000000"/>
                </a:solidFill>
              </a:rPr>
              <a:t>Previo acuerdo con su hija, hijo o pupilo deberá revisar la mochila bajo la premisa de tener un orden y llevar lo necesario sin acusar ni juzgar.</a:t>
            </a:r>
          </a:p>
          <a:p>
            <a:pPr marL="400050" indent="-342900" algn="just">
              <a:buFont typeface="Arial" panose="020B0604020202020204" pitchFamily="34" charset="0"/>
              <a:buChar char="•"/>
            </a:pPr>
            <a:r>
              <a:rPr lang="es-MX" sz="1800" dirty="0" smtClean="0">
                <a:solidFill>
                  <a:srgbClr val="000000"/>
                </a:solidFill>
              </a:rPr>
              <a:t>Impedir que lleven objetos prohibidos en la mochila tales como: </a:t>
            </a:r>
          </a:p>
          <a:p>
            <a:pPr marL="627063" indent="-271463" algn="just">
              <a:buFont typeface="Wingdings" panose="05000000000000000000" pitchFamily="2" charset="2"/>
              <a:buChar char="q"/>
            </a:pPr>
            <a:r>
              <a:rPr lang="es-MX" sz="1800" dirty="0" smtClean="0">
                <a:solidFill>
                  <a:srgbClr val="000000"/>
                </a:solidFill>
              </a:rPr>
              <a:t>Armas de fuego reales o de juguete, </a:t>
            </a:r>
          </a:p>
          <a:p>
            <a:pPr marL="627063" indent="-271463" algn="just">
              <a:buFont typeface="Wingdings" panose="05000000000000000000" pitchFamily="2" charset="2"/>
              <a:buChar char="q"/>
            </a:pPr>
            <a:r>
              <a:rPr lang="es-MX" sz="1800" dirty="0" smtClean="0">
                <a:solidFill>
                  <a:srgbClr val="000000"/>
                </a:solidFill>
              </a:rPr>
              <a:t>Armas blancas reales </a:t>
            </a:r>
          </a:p>
          <a:p>
            <a:pPr marL="627063" indent="-271463" algn="just">
              <a:buFont typeface="Wingdings" panose="05000000000000000000" pitchFamily="2" charset="2"/>
              <a:buChar char="q"/>
            </a:pPr>
            <a:r>
              <a:rPr lang="es-MX" sz="1800" dirty="0" smtClean="0">
                <a:solidFill>
                  <a:srgbClr val="000000"/>
                </a:solidFill>
              </a:rPr>
              <a:t>Objetos punzocortantes</a:t>
            </a:r>
          </a:p>
          <a:p>
            <a:pPr marL="627063" indent="-271463" algn="just">
              <a:buFont typeface="Wingdings" panose="05000000000000000000" pitchFamily="2" charset="2"/>
              <a:buChar char="q"/>
            </a:pPr>
            <a:r>
              <a:rPr lang="es-MX" sz="1800" dirty="0" smtClean="0">
                <a:solidFill>
                  <a:srgbClr val="000000"/>
                </a:solidFill>
              </a:rPr>
              <a:t>Comida chatarra</a:t>
            </a:r>
          </a:p>
          <a:p>
            <a:pPr marL="400050" indent="-342900" algn="just">
              <a:buFont typeface="Wingdings" panose="05000000000000000000" pitchFamily="2" charset="2"/>
              <a:buChar char="q"/>
            </a:pPr>
            <a:endParaRPr lang="es-MX" sz="1800" dirty="0" smtClean="0">
              <a:solidFill>
                <a:srgbClr val="000000"/>
              </a:solidFill>
            </a:endParaRPr>
          </a:p>
        </p:txBody>
      </p:sp>
      <p:pic>
        <p:nvPicPr>
          <p:cNvPr id="9" name="Graphic 8" descr="Mochila">
            <a:extLst>
              <a:ext uri="{FF2B5EF4-FFF2-40B4-BE49-F238E27FC236}">
                <a16:creationId xmlns="" xmlns:a16="http://schemas.microsoft.com/office/drawing/2014/main" id="{1DC25B57-B963-4CE5-9F3B-7A6C1E8E517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704010" y="383848"/>
            <a:ext cx="2417815" cy="2417815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3672133" y="0"/>
            <a:ext cx="759970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800" dirty="0"/>
              <a:t>Actuación ante el ingreso y detección de objetos, sustancias y alimentos </a:t>
            </a:r>
            <a:r>
              <a:rPr lang="es-ES" sz="2800" dirty="0" smtClean="0"/>
              <a:t>no nutritivos en </a:t>
            </a:r>
            <a:r>
              <a:rPr lang="es-ES" sz="2800" dirty="0"/>
              <a:t>la escuela:</a:t>
            </a:r>
          </a:p>
        </p:txBody>
      </p:sp>
    </p:spTree>
    <p:extLst>
      <p:ext uri="{BB962C8B-B14F-4D97-AF65-F5344CB8AC3E}">
        <p14:creationId xmlns:p14="http://schemas.microsoft.com/office/powerpoint/2010/main" val="26463771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="" xmlns:a16="http://schemas.microsoft.com/office/drawing/2014/main" id="{0680B5D0-24EC-465A-A0E6-C4DF951E004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 bwMode="white">
          <a:xfrm>
            <a:off x="0" y="0"/>
            <a:ext cx="12188952" cy="68580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MX"/>
              <a:t>La práctica de la </a:t>
            </a:r>
            <a:r>
              <a:rPr lang="es-MX" b="1"/>
              <a:t>medición efectiva</a:t>
            </a:r>
            <a:r>
              <a:rPr lang="es-MX"/>
              <a:t> es necesaria para comprender los diferentes aspectos ligados a la medida, entre otros: qué unidad elegir, cómo medir, con qué instrumento y cómo escribir la medida. Los niños pueden haber trabajado con situaciones de comparación directa de medidas de longitud.</a:t>
            </a:r>
            <a:endParaRPr lang="en-US" dirty="0"/>
          </a:p>
        </p:txBody>
      </p:sp>
      <p:sp>
        <p:nvSpPr>
          <p:cNvPr id="30" name="Rectangle 13">
            <a:extLst>
              <a:ext uri="{FF2B5EF4-FFF2-40B4-BE49-F238E27FC236}">
                <a16:creationId xmlns="" xmlns:a16="http://schemas.microsoft.com/office/drawing/2014/main" id="{30BF1B50-A83E-4ED6-A2AA-C943C1F89F8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920834" y="928117"/>
            <a:ext cx="10351008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Rectangle 15">
            <a:extLst>
              <a:ext uri="{FF2B5EF4-FFF2-40B4-BE49-F238E27FC236}">
                <a16:creationId xmlns="" xmlns:a16="http://schemas.microsoft.com/office/drawing/2014/main" id="{1F31E8B2-210B-4B90-83BB-3B180732EF3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7885470" y="1110053"/>
            <a:ext cx="3386371" cy="4580301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ítulo 4">
            <a:extLst>
              <a:ext uri="{FF2B5EF4-FFF2-40B4-BE49-F238E27FC236}">
                <a16:creationId xmlns="" xmlns:a16="http://schemas.microsoft.com/office/drawing/2014/main" id="{96C033EE-23C6-42FB-AB61-1C46DEC582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7078" y="2799317"/>
            <a:ext cx="2818417" cy="2164409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5100" b="1" dirty="0"/>
              <a:t>MOCHILA SANA Y SEGURA</a:t>
            </a:r>
          </a:p>
        </p:txBody>
      </p:sp>
      <p:sp>
        <p:nvSpPr>
          <p:cNvPr id="32" name="Rectangle 17">
            <a:extLst>
              <a:ext uri="{FF2B5EF4-FFF2-40B4-BE49-F238E27FC236}">
                <a16:creationId xmlns="" xmlns:a16="http://schemas.microsoft.com/office/drawing/2014/main" id="{6B387409-2B98-40F8-A65F-EF7CF989512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920834" y="5780565"/>
            <a:ext cx="10351008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33" name="Group 19">
            <a:extLst>
              <a:ext uri="{FF2B5EF4-FFF2-40B4-BE49-F238E27FC236}">
                <a16:creationId xmlns="" xmlns:a16="http://schemas.microsoft.com/office/drawing/2014/main" id="{C9E5F284-A588-4AE7-A36D-1C93E4FD024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GrpSpPr>
        <p:grpSpPr>
          <a:xfrm>
            <a:off x="9646920" y="5257800"/>
            <a:ext cx="1080904" cy="1080902"/>
            <a:chOff x="9685338" y="4460675"/>
            <a:chExt cx="1080904" cy="1080902"/>
          </a:xfrm>
        </p:grpSpPr>
        <p:sp>
          <p:nvSpPr>
            <p:cNvPr id="21" name="Oval 20">
              <a:extLst>
                <a:ext uri="{FF2B5EF4-FFF2-40B4-BE49-F238E27FC236}">
                  <a16:creationId xmlns="" xmlns:a16="http://schemas.microsoft.com/office/drawing/2014/main" id="{45D7D540-5CF2-4FC1-BE53-277CC22C096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22" name="Oval 21">
              <a:extLst>
                <a:ext uri="{FF2B5EF4-FFF2-40B4-BE49-F238E27FC236}">
                  <a16:creationId xmlns="" xmlns:a16="http://schemas.microsoft.com/office/drawing/2014/main" id="{916C9AA0-DC0C-49A1-ACDF-10BD6D73997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3" name="Subtítulo 2">
            <a:extLst>
              <a:ext uri="{FF2B5EF4-FFF2-40B4-BE49-F238E27FC236}">
                <a16:creationId xmlns="" xmlns:a16="http://schemas.microsoft.com/office/drawing/2014/main" id="{79ADDCC7-CD70-4085-A28E-9175D66942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54839" y="1542336"/>
            <a:ext cx="7335162" cy="4053343"/>
          </a:xfrm>
        </p:spPr>
        <p:txBody>
          <a:bodyPr vert="horz" lIns="91440" tIns="45720" rIns="91440" bIns="45720" rtlCol="0">
            <a:noAutofit/>
          </a:bodyPr>
          <a:lstStyle/>
          <a:p>
            <a:pPr marL="57150" algn="just"/>
            <a:endParaRPr lang="es-MX" sz="1800" dirty="0" smtClean="0">
              <a:solidFill>
                <a:srgbClr val="000000"/>
              </a:solidFill>
            </a:endParaRPr>
          </a:p>
          <a:p>
            <a:pPr marL="627063" indent="-271463" algn="just">
              <a:buFont typeface="Wingdings" panose="05000000000000000000" pitchFamily="2" charset="2"/>
              <a:buChar char="q"/>
            </a:pPr>
            <a:r>
              <a:rPr lang="es-MX" sz="1800" dirty="0" smtClean="0">
                <a:solidFill>
                  <a:srgbClr val="000000"/>
                </a:solidFill>
              </a:rPr>
              <a:t>Sustancias tóxicas</a:t>
            </a:r>
          </a:p>
          <a:p>
            <a:pPr marL="627063" indent="-271463" algn="just">
              <a:buFont typeface="Wingdings" panose="05000000000000000000" pitchFamily="2" charset="2"/>
              <a:buChar char="q"/>
            </a:pPr>
            <a:r>
              <a:rPr lang="es-MX" sz="1800" dirty="0" smtClean="0">
                <a:solidFill>
                  <a:srgbClr val="000000"/>
                </a:solidFill>
              </a:rPr>
              <a:t>Pastillas y medicamentos no recetados</a:t>
            </a:r>
          </a:p>
          <a:p>
            <a:pPr marL="627063" indent="-271463" algn="just">
              <a:buFont typeface="Wingdings" panose="05000000000000000000" pitchFamily="2" charset="2"/>
              <a:buChar char="q"/>
            </a:pPr>
            <a:r>
              <a:rPr lang="es-MX" sz="1800" dirty="0" smtClean="0">
                <a:solidFill>
                  <a:srgbClr val="000000"/>
                </a:solidFill>
              </a:rPr>
              <a:t>Sustancias u objetos explosivos </a:t>
            </a:r>
          </a:p>
          <a:p>
            <a:pPr marL="627063" indent="-271463" algn="just">
              <a:buFont typeface="Wingdings" panose="05000000000000000000" pitchFamily="2" charset="2"/>
              <a:buChar char="q"/>
            </a:pPr>
            <a:r>
              <a:rPr lang="es-MX" sz="1800" dirty="0" smtClean="0">
                <a:solidFill>
                  <a:srgbClr val="000000"/>
                </a:solidFill>
              </a:rPr>
              <a:t>Artefactos y objetos para consumir alguna sustancia tóxica</a:t>
            </a:r>
          </a:p>
          <a:p>
            <a:pPr marL="627063" indent="-271463" algn="just">
              <a:buFont typeface="Wingdings" panose="05000000000000000000" pitchFamily="2" charset="2"/>
              <a:buChar char="q"/>
            </a:pPr>
            <a:r>
              <a:rPr lang="es-MX" sz="1800" dirty="0" smtClean="0">
                <a:solidFill>
                  <a:srgbClr val="000000"/>
                </a:solidFill>
              </a:rPr>
              <a:t>Herramientas no autorizadas que pongan en riesgo a los alumnos (as) como por ejemplo: desarmadores, pinzas y segueta entre otros.</a:t>
            </a:r>
          </a:p>
          <a:p>
            <a:pPr marL="627063" indent="-271463" algn="just">
              <a:buFont typeface="Wingdings" panose="05000000000000000000" pitchFamily="2" charset="2"/>
              <a:buChar char="q"/>
            </a:pPr>
            <a:r>
              <a:rPr lang="es-MX" sz="1800" dirty="0" smtClean="0">
                <a:solidFill>
                  <a:srgbClr val="000000"/>
                </a:solidFill>
              </a:rPr>
              <a:t>Cualquier objeto que pudiere implicar algún riesgo, que esté prohibido por la normatividad correspondiente o pueda ser utilizado para actividades sin fines académicos.</a:t>
            </a:r>
          </a:p>
          <a:p>
            <a:pPr marL="400050" indent="-342900" algn="just">
              <a:buFont typeface="Wingdings" panose="05000000000000000000" pitchFamily="2" charset="2"/>
              <a:buChar char="q"/>
            </a:pPr>
            <a:endParaRPr lang="es-MX" sz="1800" dirty="0" smtClean="0">
              <a:solidFill>
                <a:srgbClr val="000000"/>
              </a:solidFill>
            </a:endParaRPr>
          </a:p>
        </p:txBody>
      </p:sp>
      <p:pic>
        <p:nvPicPr>
          <p:cNvPr id="9" name="Graphic 8" descr="Mochila">
            <a:extLst>
              <a:ext uri="{FF2B5EF4-FFF2-40B4-BE49-F238E27FC236}">
                <a16:creationId xmlns="" xmlns:a16="http://schemas.microsoft.com/office/drawing/2014/main" id="{1DC25B57-B963-4CE5-9F3B-7A6C1E8E517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704010" y="383848"/>
            <a:ext cx="2417815" cy="2417815"/>
          </a:xfrm>
          <a:prstGeom prst="rect">
            <a:avLst/>
          </a:prstGeom>
        </p:spPr>
      </p:pic>
      <p:sp>
        <p:nvSpPr>
          <p:cNvPr id="13" name="Rectángulo 12"/>
          <p:cNvSpPr/>
          <p:nvPr/>
        </p:nvSpPr>
        <p:spPr>
          <a:xfrm>
            <a:off x="3672133" y="314911"/>
            <a:ext cx="759970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800" dirty="0"/>
              <a:t>Actuación ante el ingreso y detección de objetos, sustancias y alimentos prohibidos en la escuela:</a:t>
            </a:r>
          </a:p>
        </p:txBody>
      </p:sp>
    </p:spTree>
    <p:extLst>
      <p:ext uri="{BB962C8B-B14F-4D97-AF65-F5344CB8AC3E}">
        <p14:creationId xmlns:p14="http://schemas.microsoft.com/office/powerpoint/2010/main" val="18860758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="" xmlns:a16="http://schemas.microsoft.com/office/drawing/2014/main" id="{0680B5D0-24EC-465A-A0E6-C4DF951E004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 bwMode="white">
          <a:xfrm>
            <a:off x="0" y="0"/>
            <a:ext cx="12188952" cy="68580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sp>
        <p:nvSpPr>
          <p:cNvPr id="30" name="Rectangle 13">
            <a:extLst>
              <a:ext uri="{FF2B5EF4-FFF2-40B4-BE49-F238E27FC236}">
                <a16:creationId xmlns="" xmlns:a16="http://schemas.microsoft.com/office/drawing/2014/main" id="{30BF1B50-A83E-4ED6-A2AA-C943C1F89F8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920834" y="928117"/>
            <a:ext cx="10351008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Rectangle 15">
            <a:extLst>
              <a:ext uri="{FF2B5EF4-FFF2-40B4-BE49-F238E27FC236}">
                <a16:creationId xmlns="" xmlns:a16="http://schemas.microsoft.com/office/drawing/2014/main" id="{1F31E8B2-210B-4B90-83BB-3B180732EF3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7885470" y="1110053"/>
            <a:ext cx="3386371" cy="4580301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ítulo 4">
            <a:extLst>
              <a:ext uri="{FF2B5EF4-FFF2-40B4-BE49-F238E27FC236}">
                <a16:creationId xmlns="" xmlns:a16="http://schemas.microsoft.com/office/drawing/2014/main" id="{96C033EE-23C6-42FB-AB61-1C46DEC582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7078" y="2799317"/>
            <a:ext cx="2818417" cy="2164409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5100" b="1" dirty="0"/>
              <a:t>MOCHILA SANA Y SEGURA</a:t>
            </a:r>
          </a:p>
        </p:txBody>
      </p:sp>
      <p:sp>
        <p:nvSpPr>
          <p:cNvPr id="32" name="Rectangle 17">
            <a:extLst>
              <a:ext uri="{FF2B5EF4-FFF2-40B4-BE49-F238E27FC236}">
                <a16:creationId xmlns="" xmlns:a16="http://schemas.microsoft.com/office/drawing/2014/main" id="{6B387409-2B98-40F8-A65F-EF7CF989512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920834" y="5780565"/>
            <a:ext cx="10351008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33" name="Group 19">
            <a:extLst>
              <a:ext uri="{FF2B5EF4-FFF2-40B4-BE49-F238E27FC236}">
                <a16:creationId xmlns="" xmlns:a16="http://schemas.microsoft.com/office/drawing/2014/main" id="{C9E5F284-A588-4AE7-A36D-1C93E4FD024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GrpSpPr>
        <p:grpSpPr>
          <a:xfrm>
            <a:off x="9646920" y="5257800"/>
            <a:ext cx="1080904" cy="1080902"/>
            <a:chOff x="9685338" y="4460675"/>
            <a:chExt cx="1080904" cy="1080902"/>
          </a:xfrm>
        </p:grpSpPr>
        <p:sp>
          <p:nvSpPr>
            <p:cNvPr id="21" name="Oval 20">
              <a:extLst>
                <a:ext uri="{FF2B5EF4-FFF2-40B4-BE49-F238E27FC236}">
                  <a16:creationId xmlns="" xmlns:a16="http://schemas.microsoft.com/office/drawing/2014/main" id="{45D7D540-5CF2-4FC1-BE53-277CC22C096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22" name="Oval 21">
              <a:extLst>
                <a:ext uri="{FF2B5EF4-FFF2-40B4-BE49-F238E27FC236}">
                  <a16:creationId xmlns="" xmlns:a16="http://schemas.microsoft.com/office/drawing/2014/main" id="{916C9AA0-DC0C-49A1-ACDF-10BD6D73997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3" name="Subtítulo 2">
            <a:extLst>
              <a:ext uri="{FF2B5EF4-FFF2-40B4-BE49-F238E27FC236}">
                <a16:creationId xmlns="" xmlns:a16="http://schemas.microsoft.com/office/drawing/2014/main" id="{79ADDCC7-CD70-4085-A28E-9175D66942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7807" y="1547054"/>
            <a:ext cx="7335162" cy="3094451"/>
          </a:xfrm>
        </p:spPr>
        <p:txBody>
          <a:bodyPr vert="horz" lIns="91440" tIns="45720" rIns="91440" bIns="45720" rtlCol="0">
            <a:noAutofit/>
          </a:bodyPr>
          <a:lstStyle/>
          <a:p>
            <a:pPr marL="57150" algn="just"/>
            <a:r>
              <a:rPr lang="en-US" sz="2400" dirty="0" smtClean="0">
                <a:solidFill>
                  <a:srgbClr val="000000"/>
                </a:solidFill>
              </a:rPr>
              <a:t>El </a:t>
            </a:r>
            <a:r>
              <a:rPr lang="en-US" sz="2400" dirty="0" err="1" smtClean="0">
                <a:solidFill>
                  <a:srgbClr val="000000"/>
                </a:solidFill>
              </a:rPr>
              <a:t>proyecto</a:t>
            </a:r>
            <a:r>
              <a:rPr lang="en-US" sz="2400" dirty="0" smtClean="0">
                <a:solidFill>
                  <a:srgbClr val="000000"/>
                </a:solidFill>
              </a:rPr>
              <a:t> </a:t>
            </a:r>
            <a:r>
              <a:rPr lang="en-US" sz="2400" dirty="0">
                <a:solidFill>
                  <a:srgbClr val="000000"/>
                </a:solidFill>
              </a:rPr>
              <a:t>MOCHILA SANA Y SEGURA en Escuelas de Educación Básica, es un procedimiento preventivo que se realiza en coordinación con el </a:t>
            </a:r>
            <a:r>
              <a:rPr lang="en-US" sz="2400" dirty="0" err="1" smtClean="0">
                <a:solidFill>
                  <a:srgbClr val="000000"/>
                </a:solidFill>
              </a:rPr>
              <a:t>Consejo</a:t>
            </a:r>
            <a:r>
              <a:rPr lang="en-US" sz="2400" dirty="0" smtClean="0">
                <a:solidFill>
                  <a:srgbClr val="000000"/>
                </a:solidFill>
              </a:rPr>
              <a:t> de </a:t>
            </a:r>
            <a:r>
              <a:rPr lang="en-US" sz="2400" dirty="0" err="1">
                <a:solidFill>
                  <a:srgbClr val="000000"/>
                </a:solidFill>
              </a:rPr>
              <a:t>P</a:t>
            </a:r>
            <a:r>
              <a:rPr lang="en-US" sz="2400" dirty="0" err="1" smtClean="0">
                <a:solidFill>
                  <a:srgbClr val="000000"/>
                </a:solidFill>
              </a:rPr>
              <a:t>articipación</a:t>
            </a:r>
            <a:r>
              <a:rPr lang="en-US" sz="2400" dirty="0" smtClean="0">
                <a:solidFill>
                  <a:srgbClr val="000000"/>
                </a:solidFill>
              </a:rPr>
              <a:t> Escolar a </a:t>
            </a:r>
            <a:r>
              <a:rPr lang="en-US" sz="2400" dirty="0" err="1" smtClean="0">
                <a:solidFill>
                  <a:srgbClr val="000000"/>
                </a:solidFill>
              </a:rPr>
              <a:t>través</a:t>
            </a:r>
            <a:r>
              <a:rPr lang="en-US" sz="2400" dirty="0" smtClean="0">
                <a:solidFill>
                  <a:srgbClr val="000000"/>
                </a:solidFill>
              </a:rPr>
              <a:t> del </a:t>
            </a:r>
            <a:r>
              <a:rPr lang="en-US" sz="2400" dirty="0" err="1" smtClean="0">
                <a:solidFill>
                  <a:srgbClr val="000000"/>
                </a:solidFill>
              </a:rPr>
              <a:t>Cómite</a:t>
            </a:r>
            <a:r>
              <a:rPr lang="en-US" sz="2400" dirty="0" smtClean="0">
                <a:solidFill>
                  <a:srgbClr val="000000"/>
                </a:solidFill>
              </a:rPr>
              <a:t> de </a:t>
            </a:r>
            <a:r>
              <a:rPr lang="en-US" sz="2400" dirty="0" err="1">
                <a:solidFill>
                  <a:srgbClr val="000000"/>
                </a:solidFill>
              </a:rPr>
              <a:t>P</a:t>
            </a:r>
            <a:r>
              <a:rPr lang="en-US" sz="2400" dirty="0" err="1" smtClean="0">
                <a:solidFill>
                  <a:srgbClr val="000000"/>
                </a:solidFill>
              </a:rPr>
              <a:t>rotección</a:t>
            </a:r>
            <a:r>
              <a:rPr lang="en-US" sz="2400" dirty="0" smtClean="0">
                <a:solidFill>
                  <a:srgbClr val="000000"/>
                </a:solidFill>
              </a:rPr>
              <a:t> Civil y </a:t>
            </a:r>
            <a:r>
              <a:rPr lang="en-US" sz="2400" dirty="0" err="1" smtClean="0">
                <a:solidFill>
                  <a:srgbClr val="000000"/>
                </a:solidFill>
              </a:rPr>
              <a:t>Seguridad</a:t>
            </a:r>
            <a:r>
              <a:rPr lang="en-US" sz="2400" dirty="0" smtClean="0">
                <a:solidFill>
                  <a:srgbClr val="000000"/>
                </a:solidFill>
              </a:rPr>
              <a:t> Escolar, </a:t>
            </a:r>
            <a:r>
              <a:rPr lang="es-MX" sz="2400" dirty="0">
                <a:solidFill>
                  <a:srgbClr val="000000"/>
                </a:solidFill>
              </a:rPr>
              <a:t>en</a:t>
            </a:r>
            <a:r>
              <a:rPr lang="en-US" sz="2400" dirty="0">
                <a:solidFill>
                  <a:srgbClr val="000000"/>
                </a:solidFill>
              </a:rPr>
              <a:t> los planteles educativos de Coahuila de Zaragoza. </a:t>
            </a:r>
          </a:p>
        </p:txBody>
      </p:sp>
      <p:pic>
        <p:nvPicPr>
          <p:cNvPr id="9" name="Graphic 8" descr="Mochila">
            <a:extLst>
              <a:ext uri="{FF2B5EF4-FFF2-40B4-BE49-F238E27FC236}">
                <a16:creationId xmlns="" xmlns:a16="http://schemas.microsoft.com/office/drawing/2014/main" id="{1DC25B57-B963-4CE5-9F3B-7A6C1E8E517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704010" y="383848"/>
            <a:ext cx="2417815" cy="24178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6588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="" xmlns:a16="http://schemas.microsoft.com/office/drawing/2014/main" id="{0680B5D0-24EC-465A-A0E6-C4DF951E004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 bwMode="white">
          <a:xfrm>
            <a:off x="0" y="0"/>
            <a:ext cx="12188952" cy="68580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sp>
        <p:nvSpPr>
          <p:cNvPr id="30" name="Rectangle 13">
            <a:extLst>
              <a:ext uri="{FF2B5EF4-FFF2-40B4-BE49-F238E27FC236}">
                <a16:creationId xmlns="" xmlns:a16="http://schemas.microsoft.com/office/drawing/2014/main" id="{30BF1B50-A83E-4ED6-A2AA-C943C1F89F8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920834" y="928117"/>
            <a:ext cx="10351008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Rectangle 15">
            <a:extLst>
              <a:ext uri="{FF2B5EF4-FFF2-40B4-BE49-F238E27FC236}">
                <a16:creationId xmlns="" xmlns:a16="http://schemas.microsoft.com/office/drawing/2014/main" id="{1F31E8B2-210B-4B90-83BB-3B180732EF3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7885470" y="1110053"/>
            <a:ext cx="3386371" cy="4580301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ítulo 4">
            <a:extLst>
              <a:ext uri="{FF2B5EF4-FFF2-40B4-BE49-F238E27FC236}">
                <a16:creationId xmlns="" xmlns:a16="http://schemas.microsoft.com/office/drawing/2014/main" id="{96C033EE-23C6-42FB-AB61-1C46DEC582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7078" y="2799317"/>
            <a:ext cx="2818417" cy="2164409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5100" b="1" dirty="0"/>
              <a:t>MOCHILA SANA Y SEGURA</a:t>
            </a:r>
          </a:p>
        </p:txBody>
      </p:sp>
      <p:sp>
        <p:nvSpPr>
          <p:cNvPr id="32" name="Rectangle 17">
            <a:extLst>
              <a:ext uri="{FF2B5EF4-FFF2-40B4-BE49-F238E27FC236}">
                <a16:creationId xmlns="" xmlns:a16="http://schemas.microsoft.com/office/drawing/2014/main" id="{6B387409-2B98-40F8-A65F-EF7CF989512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920834" y="5780565"/>
            <a:ext cx="10351008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33" name="Group 19">
            <a:extLst>
              <a:ext uri="{FF2B5EF4-FFF2-40B4-BE49-F238E27FC236}">
                <a16:creationId xmlns="" xmlns:a16="http://schemas.microsoft.com/office/drawing/2014/main" id="{C9E5F284-A588-4AE7-A36D-1C93E4FD024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GrpSpPr>
        <p:grpSpPr>
          <a:xfrm>
            <a:off x="9646920" y="5257800"/>
            <a:ext cx="1080904" cy="1080902"/>
            <a:chOff x="9685338" y="4460675"/>
            <a:chExt cx="1080904" cy="1080902"/>
          </a:xfrm>
        </p:grpSpPr>
        <p:sp>
          <p:nvSpPr>
            <p:cNvPr id="21" name="Oval 20">
              <a:extLst>
                <a:ext uri="{FF2B5EF4-FFF2-40B4-BE49-F238E27FC236}">
                  <a16:creationId xmlns="" xmlns:a16="http://schemas.microsoft.com/office/drawing/2014/main" id="{45D7D540-5CF2-4FC1-BE53-277CC22C096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22" name="Oval 21">
              <a:extLst>
                <a:ext uri="{FF2B5EF4-FFF2-40B4-BE49-F238E27FC236}">
                  <a16:creationId xmlns="" xmlns:a16="http://schemas.microsoft.com/office/drawing/2014/main" id="{916C9AA0-DC0C-49A1-ACDF-10BD6D73997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3" name="Subtítulo 2">
            <a:extLst>
              <a:ext uri="{FF2B5EF4-FFF2-40B4-BE49-F238E27FC236}">
                <a16:creationId xmlns="" xmlns:a16="http://schemas.microsoft.com/office/drawing/2014/main" id="{79ADDCC7-CD70-4085-A28E-9175D66942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672133" y="1203772"/>
            <a:ext cx="7335162" cy="4176490"/>
          </a:xfrm>
        </p:spPr>
        <p:txBody>
          <a:bodyPr vert="horz" lIns="91440" tIns="45720" rIns="91440" bIns="45720" rtlCol="0">
            <a:normAutofit/>
          </a:bodyPr>
          <a:lstStyle/>
          <a:p>
            <a:pPr marL="57150" algn="just"/>
            <a:r>
              <a:rPr lang="en-US" sz="2400" dirty="0">
                <a:solidFill>
                  <a:srgbClr val="000000"/>
                </a:solidFill>
              </a:rPr>
              <a:t>Tendrá como </a:t>
            </a:r>
            <a:r>
              <a:rPr lang="en-US" sz="2400" dirty="0" err="1">
                <a:solidFill>
                  <a:srgbClr val="000000"/>
                </a:solidFill>
              </a:rPr>
              <a:t>objetivo</a:t>
            </a:r>
            <a:r>
              <a:rPr lang="en-US" sz="2400" dirty="0">
                <a:solidFill>
                  <a:srgbClr val="000000"/>
                </a:solidFill>
              </a:rPr>
              <a:t> que los alumnos dentro de la mochila no porten ni introduzcan a los planteles educativos, objetos punzocortantes, armas de </a:t>
            </a:r>
            <a:r>
              <a:rPr lang="es-MX" sz="2400" dirty="0">
                <a:solidFill>
                  <a:srgbClr val="000000"/>
                </a:solidFill>
              </a:rPr>
              <a:t>fuego</a:t>
            </a:r>
            <a:r>
              <a:rPr lang="en-US" sz="2400" dirty="0">
                <a:solidFill>
                  <a:srgbClr val="000000"/>
                </a:solidFill>
              </a:rPr>
              <a:t>, </a:t>
            </a:r>
            <a:r>
              <a:rPr lang="en-US" sz="2400" dirty="0" err="1">
                <a:solidFill>
                  <a:srgbClr val="000000"/>
                </a:solidFill>
              </a:rPr>
              <a:t>drogas</a:t>
            </a:r>
            <a:r>
              <a:rPr lang="en-US" sz="2400" dirty="0">
                <a:solidFill>
                  <a:srgbClr val="000000"/>
                </a:solidFill>
              </a:rPr>
              <a:t> o </a:t>
            </a:r>
            <a:r>
              <a:rPr lang="en-US" sz="2400" dirty="0" err="1">
                <a:solidFill>
                  <a:srgbClr val="000000"/>
                </a:solidFill>
              </a:rPr>
              <a:t>sustancias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err="1">
                <a:solidFill>
                  <a:srgbClr val="000000"/>
                </a:solidFill>
              </a:rPr>
              <a:t>tóxicas</a:t>
            </a:r>
            <a:r>
              <a:rPr lang="en-US" sz="2400" dirty="0">
                <a:solidFill>
                  <a:srgbClr val="000000"/>
                </a:solidFill>
              </a:rPr>
              <a:t>, </a:t>
            </a:r>
            <a:r>
              <a:rPr lang="en-US" sz="2400" dirty="0" err="1">
                <a:solidFill>
                  <a:srgbClr val="000000"/>
                </a:solidFill>
              </a:rPr>
              <a:t>aerosoles</a:t>
            </a:r>
            <a:r>
              <a:rPr lang="en-US" sz="2400" dirty="0">
                <a:solidFill>
                  <a:srgbClr val="000000"/>
                </a:solidFill>
              </a:rPr>
              <a:t>, </a:t>
            </a:r>
            <a:r>
              <a:rPr lang="en-US" sz="2400" dirty="0" err="1">
                <a:solidFill>
                  <a:srgbClr val="000000"/>
                </a:solidFill>
              </a:rPr>
              <a:t>plumones</a:t>
            </a:r>
            <a:r>
              <a:rPr lang="en-US" sz="2400" dirty="0">
                <a:solidFill>
                  <a:srgbClr val="000000"/>
                </a:solidFill>
              </a:rPr>
              <a:t> de </a:t>
            </a:r>
            <a:r>
              <a:rPr lang="en-US" sz="2400" dirty="0" err="1">
                <a:solidFill>
                  <a:srgbClr val="000000"/>
                </a:solidFill>
              </a:rPr>
              <a:t>tinta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err="1">
                <a:solidFill>
                  <a:srgbClr val="000000"/>
                </a:solidFill>
              </a:rPr>
              <a:t>indeleble</a:t>
            </a:r>
            <a:r>
              <a:rPr lang="en-US" sz="2400" dirty="0">
                <a:solidFill>
                  <a:srgbClr val="000000"/>
                </a:solidFill>
              </a:rPr>
              <a:t> o </a:t>
            </a:r>
            <a:r>
              <a:rPr lang="en-US" sz="2400" dirty="0" err="1">
                <a:solidFill>
                  <a:srgbClr val="000000"/>
                </a:solidFill>
              </a:rPr>
              <a:t>cualquier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err="1">
                <a:solidFill>
                  <a:srgbClr val="000000"/>
                </a:solidFill>
              </a:rPr>
              <a:t>objeto</a:t>
            </a:r>
            <a:r>
              <a:rPr lang="en-US" sz="2400" dirty="0">
                <a:solidFill>
                  <a:srgbClr val="000000"/>
                </a:solidFill>
              </a:rPr>
              <a:t> que </a:t>
            </a:r>
            <a:r>
              <a:rPr lang="en-US" sz="2400" dirty="0" err="1">
                <a:solidFill>
                  <a:srgbClr val="000000"/>
                </a:solidFill>
              </a:rPr>
              <a:t>sirva</a:t>
            </a:r>
            <a:r>
              <a:rPr lang="en-US" sz="2400" dirty="0">
                <a:solidFill>
                  <a:srgbClr val="000000"/>
                </a:solidFill>
              </a:rPr>
              <a:t> para </a:t>
            </a:r>
            <a:r>
              <a:rPr lang="en-US" sz="2400" dirty="0" err="1">
                <a:solidFill>
                  <a:srgbClr val="000000"/>
                </a:solidFill>
              </a:rPr>
              <a:t>grafitear</a:t>
            </a:r>
            <a:r>
              <a:rPr lang="en-US" sz="2400" dirty="0">
                <a:solidFill>
                  <a:srgbClr val="000000"/>
                </a:solidFill>
              </a:rPr>
              <a:t>, </a:t>
            </a:r>
            <a:r>
              <a:rPr lang="en-US" sz="2400" dirty="0" err="1">
                <a:solidFill>
                  <a:srgbClr val="000000"/>
                </a:solidFill>
              </a:rPr>
              <a:t>juguetes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err="1">
                <a:solidFill>
                  <a:srgbClr val="000000"/>
                </a:solidFill>
              </a:rPr>
              <a:t>bélicos</a:t>
            </a:r>
            <a:r>
              <a:rPr lang="en-US" sz="2400" dirty="0">
                <a:solidFill>
                  <a:srgbClr val="000000"/>
                </a:solidFill>
              </a:rPr>
              <a:t> y </a:t>
            </a:r>
            <a:r>
              <a:rPr lang="en-US" sz="2400" dirty="0" err="1">
                <a:solidFill>
                  <a:srgbClr val="000000"/>
                </a:solidFill>
              </a:rPr>
              <a:t>revistas</a:t>
            </a:r>
            <a:r>
              <a:rPr lang="en-US" sz="2400" dirty="0">
                <a:solidFill>
                  <a:srgbClr val="000000"/>
                </a:solidFill>
              </a:rPr>
              <a:t> de </a:t>
            </a:r>
            <a:r>
              <a:rPr lang="en-US" sz="2400" dirty="0" err="1">
                <a:solidFill>
                  <a:srgbClr val="000000"/>
                </a:solidFill>
              </a:rPr>
              <a:t>cualquier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err="1">
                <a:solidFill>
                  <a:srgbClr val="000000"/>
                </a:solidFill>
              </a:rPr>
              <a:t>índole</a:t>
            </a:r>
            <a:r>
              <a:rPr lang="en-US" sz="2400" dirty="0">
                <a:solidFill>
                  <a:srgbClr val="000000"/>
                </a:solidFill>
              </a:rPr>
              <a:t>, </a:t>
            </a:r>
            <a:r>
              <a:rPr lang="en-US" sz="2400" dirty="0" err="1">
                <a:solidFill>
                  <a:srgbClr val="000000"/>
                </a:solidFill>
              </a:rPr>
              <a:t>así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err="1">
                <a:solidFill>
                  <a:srgbClr val="000000"/>
                </a:solidFill>
              </a:rPr>
              <a:t>como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err="1">
                <a:solidFill>
                  <a:srgbClr val="000000"/>
                </a:solidFill>
              </a:rPr>
              <a:t>los</a:t>
            </a:r>
            <a:r>
              <a:rPr lang="en-US" sz="2400" dirty="0">
                <a:solidFill>
                  <a:srgbClr val="000000"/>
                </a:solidFill>
              </a:rPr>
              <a:t> que </a:t>
            </a:r>
            <a:r>
              <a:rPr lang="en-US" sz="2400" dirty="0" err="1">
                <a:solidFill>
                  <a:srgbClr val="000000"/>
                </a:solidFill>
              </a:rPr>
              <a:t>puedan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err="1">
                <a:solidFill>
                  <a:srgbClr val="000000"/>
                </a:solidFill>
              </a:rPr>
              <a:t>ser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err="1">
                <a:solidFill>
                  <a:srgbClr val="000000"/>
                </a:solidFill>
              </a:rPr>
              <a:t>utilizados</a:t>
            </a:r>
            <a:r>
              <a:rPr lang="en-US" sz="2400" dirty="0">
                <a:solidFill>
                  <a:srgbClr val="000000"/>
                </a:solidFill>
              </a:rPr>
              <a:t> para </a:t>
            </a:r>
            <a:r>
              <a:rPr lang="en-US" sz="2400" dirty="0" err="1">
                <a:solidFill>
                  <a:srgbClr val="000000"/>
                </a:solidFill>
              </a:rPr>
              <a:t>causar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err="1">
                <a:solidFill>
                  <a:srgbClr val="000000"/>
                </a:solidFill>
              </a:rPr>
              <a:t>daño</a:t>
            </a:r>
            <a:r>
              <a:rPr lang="en-US" sz="2400" dirty="0">
                <a:solidFill>
                  <a:srgbClr val="000000"/>
                </a:solidFill>
              </a:rPr>
              <a:t> o que </a:t>
            </a:r>
            <a:r>
              <a:rPr lang="en-US" sz="2400" dirty="0" err="1">
                <a:solidFill>
                  <a:srgbClr val="000000"/>
                </a:solidFill>
              </a:rPr>
              <a:t>atenten</a:t>
            </a:r>
            <a:r>
              <a:rPr lang="en-US" sz="2400" dirty="0">
                <a:solidFill>
                  <a:srgbClr val="000000"/>
                </a:solidFill>
              </a:rPr>
              <a:t> contra la </a:t>
            </a:r>
            <a:r>
              <a:rPr lang="en-US" sz="2400" dirty="0" err="1">
                <a:solidFill>
                  <a:srgbClr val="000000"/>
                </a:solidFill>
              </a:rPr>
              <a:t>salud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err="1">
                <a:solidFill>
                  <a:srgbClr val="000000"/>
                </a:solidFill>
              </a:rPr>
              <a:t>física</a:t>
            </a:r>
            <a:r>
              <a:rPr lang="en-US" sz="2400" dirty="0">
                <a:solidFill>
                  <a:srgbClr val="000000"/>
                </a:solidFill>
              </a:rPr>
              <a:t> o moral de </a:t>
            </a:r>
            <a:r>
              <a:rPr lang="en-US" sz="2400" dirty="0" err="1">
                <a:solidFill>
                  <a:srgbClr val="000000"/>
                </a:solidFill>
              </a:rPr>
              <a:t>los</a:t>
            </a:r>
            <a:r>
              <a:rPr lang="en-US" sz="2400" dirty="0">
                <a:solidFill>
                  <a:srgbClr val="000000"/>
                </a:solidFill>
              </a:rPr>
              <a:t> alumnos y </a:t>
            </a:r>
            <a:r>
              <a:rPr lang="en-US" sz="2400" dirty="0" err="1">
                <a:solidFill>
                  <a:srgbClr val="000000"/>
                </a:solidFill>
              </a:rPr>
              <a:t>aquellos</a:t>
            </a:r>
            <a:r>
              <a:rPr lang="en-US" sz="2400" dirty="0">
                <a:solidFill>
                  <a:srgbClr val="000000"/>
                </a:solidFill>
              </a:rPr>
              <a:t> que </a:t>
            </a:r>
            <a:r>
              <a:rPr lang="en-US" sz="2400" dirty="0" err="1">
                <a:solidFill>
                  <a:srgbClr val="000000"/>
                </a:solidFill>
              </a:rPr>
              <a:t>previo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err="1">
                <a:solidFill>
                  <a:srgbClr val="000000"/>
                </a:solidFill>
              </a:rPr>
              <a:t>acuerdo</a:t>
            </a:r>
            <a:r>
              <a:rPr lang="en-US" sz="2400" dirty="0">
                <a:solidFill>
                  <a:srgbClr val="000000"/>
                </a:solidFill>
              </a:rPr>
              <a:t> con </a:t>
            </a:r>
            <a:r>
              <a:rPr lang="en-US" sz="2400" dirty="0" err="1">
                <a:solidFill>
                  <a:srgbClr val="000000"/>
                </a:solidFill>
              </a:rPr>
              <a:t>los</a:t>
            </a:r>
            <a:r>
              <a:rPr lang="en-US" sz="2400" dirty="0">
                <a:solidFill>
                  <a:srgbClr val="000000"/>
                </a:solidFill>
              </a:rPr>
              <a:t> padres de </a:t>
            </a:r>
            <a:r>
              <a:rPr lang="en-US" sz="2400" dirty="0" err="1">
                <a:solidFill>
                  <a:srgbClr val="000000"/>
                </a:solidFill>
              </a:rPr>
              <a:t>familia</a:t>
            </a:r>
            <a:r>
              <a:rPr lang="en-US" sz="2400" dirty="0">
                <a:solidFill>
                  <a:srgbClr val="000000"/>
                </a:solidFill>
              </a:rPr>
              <a:t> se </a:t>
            </a:r>
            <a:r>
              <a:rPr lang="en-US" sz="2400" dirty="0" err="1">
                <a:solidFill>
                  <a:srgbClr val="000000"/>
                </a:solidFill>
              </a:rPr>
              <a:t>cataloguen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err="1">
                <a:solidFill>
                  <a:srgbClr val="000000"/>
                </a:solidFill>
              </a:rPr>
              <a:t>como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err="1">
                <a:solidFill>
                  <a:srgbClr val="000000"/>
                </a:solidFill>
              </a:rPr>
              <a:t>prohibidos</a:t>
            </a:r>
            <a:r>
              <a:rPr lang="en-US" sz="2400" dirty="0">
                <a:solidFill>
                  <a:srgbClr val="000000"/>
                </a:solidFill>
              </a:rPr>
              <a:t>. </a:t>
            </a:r>
          </a:p>
          <a:p>
            <a:pPr indent="-228600" algn="just">
              <a:buFont typeface="Wingdings 3" charset="2"/>
              <a:buChar char=""/>
            </a:pPr>
            <a:endParaRPr lang="en-US" sz="600" dirty="0">
              <a:solidFill>
                <a:srgbClr val="000000"/>
              </a:solidFill>
            </a:endParaRPr>
          </a:p>
        </p:txBody>
      </p:sp>
      <p:pic>
        <p:nvPicPr>
          <p:cNvPr id="9" name="Graphic 8" descr="Mochila">
            <a:extLst>
              <a:ext uri="{FF2B5EF4-FFF2-40B4-BE49-F238E27FC236}">
                <a16:creationId xmlns="" xmlns:a16="http://schemas.microsoft.com/office/drawing/2014/main" id="{1DC25B57-B963-4CE5-9F3B-7A6C1E8E517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704010" y="383848"/>
            <a:ext cx="2417815" cy="24178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42803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phic 8" descr="Mochila">
            <a:extLst>
              <a:ext uri="{FF2B5EF4-FFF2-40B4-BE49-F238E27FC236}">
                <a16:creationId xmlns="" xmlns:a16="http://schemas.microsoft.com/office/drawing/2014/main" id="{1DC25B57-B963-4CE5-9F3B-7A6C1E8E517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2734734" y="228599"/>
            <a:ext cx="6087533" cy="6087533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69848" y="1515532"/>
            <a:ext cx="10058400" cy="2929468"/>
          </a:xfrm>
        </p:spPr>
        <p:txBody>
          <a:bodyPr>
            <a:normAutofit fontScale="90000"/>
          </a:bodyPr>
          <a:lstStyle/>
          <a:p>
            <a:pPr algn="ctr"/>
            <a:r>
              <a:rPr lang="es-MX" sz="6600" dirty="0"/>
              <a:t>Procedimiento para la Conformación del </a:t>
            </a:r>
            <a:r>
              <a:rPr lang="es-MX" sz="6600" dirty="0" smtClean="0"/>
              <a:t>Comité de Protección civil y seguridad escolar.</a:t>
            </a:r>
            <a:endParaRPr lang="es-MX" sz="6600" dirty="0"/>
          </a:p>
        </p:txBody>
      </p:sp>
    </p:spTree>
    <p:extLst>
      <p:ext uri="{BB962C8B-B14F-4D97-AF65-F5344CB8AC3E}">
        <p14:creationId xmlns:p14="http://schemas.microsoft.com/office/powerpoint/2010/main" val="1326914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phic 8" descr="Mochila">
            <a:extLst>
              <a:ext uri="{FF2B5EF4-FFF2-40B4-BE49-F238E27FC236}">
                <a16:creationId xmlns="" xmlns:a16="http://schemas.microsoft.com/office/drawing/2014/main" id="{1DC25B57-B963-4CE5-9F3B-7A6C1E8E517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530690" y="3996266"/>
            <a:ext cx="1865377" cy="1865377"/>
          </a:xfrm>
          <a:prstGeom prst="rect">
            <a:avLst/>
          </a:prstGeom>
        </p:spPr>
      </p:pic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3669114" y="467698"/>
            <a:ext cx="5390219" cy="1609344"/>
          </a:xfrm>
        </p:spPr>
        <p:txBody>
          <a:bodyPr/>
          <a:lstStyle/>
          <a:p>
            <a:r>
              <a:rPr lang="es-MX" dirty="0"/>
              <a:t>OBJETIVO DEL COMITÉ</a:t>
            </a:r>
          </a:p>
        </p:txBody>
      </p:sp>
      <p:sp>
        <p:nvSpPr>
          <p:cNvPr id="5" name="Subtítulo 2">
            <a:extLst>
              <a:ext uri="{FF2B5EF4-FFF2-40B4-BE49-F238E27FC236}">
                <a16:creationId xmlns="" xmlns:a16="http://schemas.microsoft.com/office/drawing/2014/main" id="{79ADDCC7-CD70-4085-A28E-9175D66942EC}"/>
              </a:ext>
            </a:extLst>
          </p:cNvPr>
          <p:cNvSpPr txBox="1">
            <a:spLocks/>
          </p:cNvSpPr>
          <p:nvPr/>
        </p:nvSpPr>
        <p:spPr>
          <a:xfrm>
            <a:off x="3485866" y="2077042"/>
            <a:ext cx="7335162" cy="179191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7150" algn="just"/>
            <a:r>
              <a:rPr lang="es-MX" sz="3200" dirty="0">
                <a:solidFill>
                  <a:srgbClr val="000000"/>
                </a:solidFill>
              </a:rPr>
              <a:t>Promover la construcción de una cultura de prevención, a través de la participación social, ya que la población cuenta con poca información para identificar situaciones de riesgo (ya sean de origen natural o social), </a:t>
            </a:r>
          </a:p>
          <a:p>
            <a:pPr indent="-228600" algn="just">
              <a:buFont typeface="Wingdings 3" charset="2"/>
              <a:buChar char=""/>
            </a:pPr>
            <a:endParaRPr lang="en-US" sz="8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690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phic 8" descr="Mochila">
            <a:extLst>
              <a:ext uri="{FF2B5EF4-FFF2-40B4-BE49-F238E27FC236}">
                <a16:creationId xmlns="" xmlns:a16="http://schemas.microsoft.com/office/drawing/2014/main" id="{1DC25B57-B963-4CE5-9F3B-7A6C1E8E517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530690" y="3996266"/>
            <a:ext cx="1865377" cy="1865377"/>
          </a:xfrm>
          <a:prstGeom prst="rect">
            <a:avLst/>
          </a:prstGeom>
        </p:spPr>
      </p:pic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3669114" y="467698"/>
            <a:ext cx="7583086" cy="1609344"/>
          </a:xfrm>
        </p:spPr>
        <p:txBody>
          <a:bodyPr/>
          <a:lstStyle/>
          <a:p>
            <a:r>
              <a:rPr lang="es-MX" dirty="0"/>
              <a:t>¿QUÉ ES LA PROTECCIÓN CIVIL? </a:t>
            </a:r>
          </a:p>
        </p:txBody>
      </p:sp>
      <p:sp>
        <p:nvSpPr>
          <p:cNvPr id="5" name="Subtítulo 2">
            <a:extLst>
              <a:ext uri="{FF2B5EF4-FFF2-40B4-BE49-F238E27FC236}">
                <a16:creationId xmlns="" xmlns:a16="http://schemas.microsoft.com/office/drawing/2014/main" id="{79ADDCC7-CD70-4085-A28E-9175D66942EC}"/>
              </a:ext>
            </a:extLst>
          </p:cNvPr>
          <p:cNvSpPr txBox="1">
            <a:spLocks/>
          </p:cNvSpPr>
          <p:nvPr/>
        </p:nvSpPr>
        <p:spPr>
          <a:xfrm>
            <a:off x="3587466" y="1789175"/>
            <a:ext cx="7335162" cy="447615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es-MX" sz="3200" dirty="0">
                <a:solidFill>
                  <a:srgbClr val="000000"/>
                </a:solidFill>
              </a:rPr>
              <a:t>De acuerdo con la Ley General de Protección Civil se entenderá como la acción solidaria y participativa de todos los miembros de la comunidad, en coordinación con las autoridades municipales, estatales y federales, con el fin de crear un conjunto de acciones como planes, programas para salvaguardar la vida, integridad y salud de la población.</a:t>
            </a:r>
          </a:p>
          <a:p>
            <a:pPr indent="-228600" algn="just">
              <a:buFont typeface="Wingdings 3" charset="2"/>
              <a:buChar char=""/>
            </a:pPr>
            <a:endParaRPr lang="en-US" sz="8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61998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phic 8" descr="Mochila">
            <a:extLst>
              <a:ext uri="{FF2B5EF4-FFF2-40B4-BE49-F238E27FC236}">
                <a16:creationId xmlns="" xmlns:a16="http://schemas.microsoft.com/office/drawing/2014/main" id="{1DC25B57-B963-4CE5-9F3B-7A6C1E8E517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759290" y="507999"/>
            <a:ext cx="1865377" cy="1865377"/>
          </a:xfrm>
          <a:prstGeom prst="rect">
            <a:avLst/>
          </a:prstGeom>
        </p:spPr>
      </p:pic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3228846" y="179831"/>
            <a:ext cx="8226553" cy="1609344"/>
          </a:xfrm>
        </p:spPr>
        <p:txBody>
          <a:bodyPr>
            <a:noAutofit/>
          </a:bodyPr>
          <a:lstStyle/>
          <a:p>
            <a:r>
              <a:rPr lang="es-MX" sz="4400" dirty="0"/>
              <a:t>Estructura del Comité de Protección Civil </a:t>
            </a:r>
            <a:r>
              <a:rPr lang="es-MX" sz="4400" dirty="0" smtClean="0"/>
              <a:t>y </a:t>
            </a:r>
            <a:r>
              <a:rPr lang="es-MX" sz="4400" dirty="0"/>
              <a:t>Seguridad Escolar</a:t>
            </a:r>
          </a:p>
        </p:txBody>
      </p:sp>
      <p:sp>
        <p:nvSpPr>
          <p:cNvPr id="5" name="Subtítulo 2">
            <a:extLst>
              <a:ext uri="{FF2B5EF4-FFF2-40B4-BE49-F238E27FC236}">
                <a16:creationId xmlns="" xmlns:a16="http://schemas.microsoft.com/office/drawing/2014/main" id="{79ADDCC7-CD70-4085-A28E-9175D66942EC}"/>
              </a:ext>
            </a:extLst>
          </p:cNvPr>
          <p:cNvSpPr txBox="1">
            <a:spLocks/>
          </p:cNvSpPr>
          <p:nvPr/>
        </p:nvSpPr>
        <p:spPr>
          <a:xfrm>
            <a:off x="3228846" y="1645241"/>
            <a:ext cx="7335162" cy="447615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Wingdings" panose="05000000000000000000" pitchFamily="2" charset="2"/>
              <a:buChar char="ü"/>
            </a:pPr>
            <a:r>
              <a:rPr lang="es-MX" sz="1800" dirty="0">
                <a:solidFill>
                  <a:srgbClr val="000000"/>
                </a:solidFill>
              </a:rPr>
              <a:t>Presidente del Consejo de Participación Escolar (Padre o madre de familia)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s-MX" sz="1800" dirty="0">
                <a:solidFill>
                  <a:srgbClr val="000000"/>
                </a:solidFill>
              </a:rPr>
              <a:t> Coordinador de la Unidad de Protección Civil (Director de la escuela)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s-MX" sz="1800" dirty="0">
                <a:solidFill>
                  <a:srgbClr val="000000"/>
                </a:solidFill>
              </a:rPr>
              <a:t> Suplente del Coordinador de la Unidad de Protección Civil (Docente)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s-MX" sz="1800" dirty="0">
                <a:solidFill>
                  <a:srgbClr val="000000"/>
                </a:solidFill>
              </a:rPr>
              <a:t> Jefe de la Brigada de Primeros Auxilios (Docente)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s-MX" sz="1800" dirty="0">
                <a:solidFill>
                  <a:srgbClr val="000000"/>
                </a:solidFill>
              </a:rPr>
              <a:t> Jefe (a) de la Brigada de Prevención y Combate de Incendios (Docente)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s-MX" sz="1800" dirty="0">
                <a:solidFill>
                  <a:srgbClr val="000000"/>
                </a:solidFill>
              </a:rPr>
              <a:t>Jefe (a) de la Brigada de Búsqueda y Rescate (Docente)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s-MX" sz="1800" dirty="0">
                <a:solidFill>
                  <a:srgbClr val="000000"/>
                </a:solidFill>
              </a:rPr>
              <a:t> Jefe (a) de la Brigada de Protección a la Infancia y Adolescencia (Docente)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s-MX" sz="1800" dirty="0">
                <a:solidFill>
                  <a:srgbClr val="000000"/>
                </a:solidFill>
              </a:rPr>
              <a:t> Jefe de la Brigada de Evacuación (Docente)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s-MX" sz="1800" dirty="0">
                <a:solidFill>
                  <a:srgbClr val="000000"/>
                </a:solidFill>
              </a:rPr>
              <a:t> Representante de la Sociedad de Padres de Familia </a:t>
            </a:r>
          </a:p>
          <a:p>
            <a:pPr indent="-228600" algn="just">
              <a:buFont typeface="Wingdings" panose="05000000000000000000" pitchFamily="2" charset="2"/>
              <a:buChar char="ü"/>
            </a:pPr>
            <a:endParaRPr lang="en-US" sz="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392956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phic 8" descr="Mochila">
            <a:extLst>
              <a:ext uri="{FF2B5EF4-FFF2-40B4-BE49-F238E27FC236}">
                <a16:creationId xmlns="" xmlns:a16="http://schemas.microsoft.com/office/drawing/2014/main" id="{1DC25B57-B963-4CE5-9F3B-7A6C1E8E517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530690" y="3996266"/>
            <a:ext cx="1865377" cy="1865377"/>
          </a:xfrm>
          <a:prstGeom prst="rect">
            <a:avLst/>
          </a:prstGeom>
        </p:spPr>
      </p:pic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3254247" y="0"/>
            <a:ext cx="7583086" cy="1609344"/>
          </a:xfrm>
        </p:spPr>
        <p:txBody>
          <a:bodyPr/>
          <a:lstStyle/>
          <a:p>
            <a:r>
              <a:rPr lang="es-MX" dirty="0"/>
              <a:t>ACCIONES PREVENTIVAS</a:t>
            </a:r>
          </a:p>
        </p:txBody>
      </p:sp>
      <p:sp>
        <p:nvSpPr>
          <p:cNvPr id="5" name="Subtítulo 2">
            <a:extLst>
              <a:ext uri="{FF2B5EF4-FFF2-40B4-BE49-F238E27FC236}">
                <a16:creationId xmlns="" xmlns:a16="http://schemas.microsoft.com/office/drawing/2014/main" id="{79ADDCC7-CD70-4085-A28E-9175D66942EC}"/>
              </a:ext>
            </a:extLst>
          </p:cNvPr>
          <p:cNvSpPr txBox="1">
            <a:spLocks/>
          </p:cNvSpPr>
          <p:nvPr/>
        </p:nvSpPr>
        <p:spPr>
          <a:xfrm>
            <a:off x="3070999" y="1696042"/>
            <a:ext cx="7335162" cy="447615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Wingdings" panose="05000000000000000000" pitchFamily="2" charset="2"/>
              <a:buChar char="ü"/>
            </a:pPr>
            <a:r>
              <a:rPr lang="es-MX" sz="2400" dirty="0">
                <a:solidFill>
                  <a:srgbClr val="000000"/>
                </a:solidFill>
              </a:rPr>
              <a:t>Diseñar e implementar un plan de seguridad escolar que permita prevenir o reaccionar oportunamente ante situaciones de emergencia.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s-MX" sz="2400" dirty="0">
                <a:solidFill>
                  <a:srgbClr val="000000"/>
                </a:solidFill>
              </a:rPr>
              <a:t>Disminuir los factores de riesgo a la integridad física y la seguridad de los miembros de la comunidad escolar.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s-MX" sz="2400" dirty="0">
                <a:solidFill>
                  <a:srgbClr val="000000"/>
                </a:solidFill>
              </a:rPr>
              <a:t>Establecer acciones de prevención, auxilio y recuperación destinadas a salvaguardar la integridad física de la comunidad educativa y población flotante del plantel educativo.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s-MX" sz="2400" dirty="0">
                <a:solidFill>
                  <a:srgbClr val="000000"/>
                </a:solidFill>
              </a:rPr>
              <a:t> Gestionar apoyo a instancias locales de seguridad y protección civil.</a:t>
            </a:r>
          </a:p>
          <a:p>
            <a:pPr indent="-228600" algn="just">
              <a:buFont typeface="Wingdings" panose="05000000000000000000" pitchFamily="2" charset="2"/>
              <a:buChar char="ü"/>
            </a:pPr>
            <a:endParaRPr lang="en-US" sz="6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215619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phic 8" descr="Mochila">
            <a:extLst>
              <a:ext uri="{FF2B5EF4-FFF2-40B4-BE49-F238E27FC236}">
                <a16:creationId xmlns="" xmlns:a16="http://schemas.microsoft.com/office/drawing/2014/main" id="{1DC25B57-B963-4CE5-9F3B-7A6C1E8E517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776224" y="2311400"/>
            <a:ext cx="1865377" cy="1865377"/>
          </a:xfrm>
          <a:prstGeom prst="rect">
            <a:avLst/>
          </a:prstGeom>
        </p:spPr>
      </p:pic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3254247" y="0"/>
            <a:ext cx="7583086" cy="1609344"/>
          </a:xfrm>
        </p:spPr>
        <p:txBody>
          <a:bodyPr/>
          <a:lstStyle/>
          <a:p>
            <a:r>
              <a:rPr lang="es-MX" dirty="0"/>
              <a:t>ACTIVIDADES SUGERIDAS PARA EL COMITÉ</a:t>
            </a:r>
          </a:p>
        </p:txBody>
      </p:sp>
      <p:sp>
        <p:nvSpPr>
          <p:cNvPr id="5" name="Subtítulo 2">
            <a:extLst>
              <a:ext uri="{FF2B5EF4-FFF2-40B4-BE49-F238E27FC236}">
                <a16:creationId xmlns="" xmlns:a16="http://schemas.microsoft.com/office/drawing/2014/main" id="{79ADDCC7-CD70-4085-A28E-9175D66942EC}"/>
              </a:ext>
            </a:extLst>
          </p:cNvPr>
          <p:cNvSpPr txBox="1">
            <a:spLocks/>
          </p:cNvSpPr>
          <p:nvPr/>
        </p:nvSpPr>
        <p:spPr>
          <a:xfrm>
            <a:off x="3070998" y="1696042"/>
            <a:ext cx="8282801" cy="447615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Wingdings" panose="05000000000000000000" pitchFamily="2" charset="2"/>
              <a:buChar char="ü"/>
            </a:pPr>
            <a:r>
              <a:rPr lang="es-MX" sz="2200" dirty="0">
                <a:solidFill>
                  <a:srgbClr val="000000"/>
                </a:solidFill>
              </a:rPr>
              <a:t>Elaborar y distribuir, entre la comunidad educativa, directorios comunitarios y teléfonos de emergencia (bomberos, policía, protección civil, paramédicos, entre otros).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s-MX" sz="2200" dirty="0">
                <a:solidFill>
                  <a:srgbClr val="000000"/>
                </a:solidFill>
              </a:rPr>
              <a:t>Promover una cultura de protección civil y de seguridad escolar entre la comunidad educativa mediante la impartición de conferencias, talleres y proyección de películas sobre estos temas por parte de especialistas.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s-MX" sz="2200" dirty="0">
                <a:solidFill>
                  <a:srgbClr val="000000"/>
                </a:solidFill>
              </a:rPr>
              <a:t>Promover la participación de la escuela en los programas que, en materia de protección civil y seguridad escolar, tengan implementados las autoridades federal, estatal y municipal, así como la implementación de procedimientos de emergencias, planes de contingencias y de continuidad de actividades.</a:t>
            </a:r>
          </a:p>
          <a:p>
            <a:pPr indent="-228600" algn="just">
              <a:buFont typeface="Wingdings" panose="05000000000000000000" pitchFamily="2" charset="2"/>
              <a:buChar char="ü"/>
            </a:pPr>
            <a:endParaRPr lang="en-US" sz="22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96853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="" xmlns:a16="http://schemas.microsoft.com/office/drawing/2014/main" id="{0680B5D0-24EC-465A-A0E6-C4DF951E004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 bwMode="white">
          <a:xfrm>
            <a:off x="0" y="0"/>
            <a:ext cx="12188952" cy="68580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sp>
        <p:nvSpPr>
          <p:cNvPr id="30" name="Rectangle 13">
            <a:extLst>
              <a:ext uri="{FF2B5EF4-FFF2-40B4-BE49-F238E27FC236}">
                <a16:creationId xmlns="" xmlns:a16="http://schemas.microsoft.com/office/drawing/2014/main" id="{30BF1B50-A83E-4ED6-A2AA-C943C1F89F8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920834" y="928117"/>
            <a:ext cx="10351008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Rectangle 15">
            <a:extLst>
              <a:ext uri="{FF2B5EF4-FFF2-40B4-BE49-F238E27FC236}">
                <a16:creationId xmlns="" xmlns:a16="http://schemas.microsoft.com/office/drawing/2014/main" id="{1F31E8B2-210B-4B90-83BB-3B180732EF3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7885470" y="1110053"/>
            <a:ext cx="3386371" cy="4580301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ítulo 4">
            <a:extLst>
              <a:ext uri="{FF2B5EF4-FFF2-40B4-BE49-F238E27FC236}">
                <a16:creationId xmlns="" xmlns:a16="http://schemas.microsoft.com/office/drawing/2014/main" id="{96C033EE-23C6-42FB-AB61-1C46DEC582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7078" y="2799317"/>
            <a:ext cx="2818417" cy="2164409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5100" b="1" dirty="0"/>
              <a:t>MOCHILA SANA Y SEGURA</a:t>
            </a:r>
          </a:p>
        </p:txBody>
      </p:sp>
      <p:sp>
        <p:nvSpPr>
          <p:cNvPr id="32" name="Rectangle 17">
            <a:extLst>
              <a:ext uri="{FF2B5EF4-FFF2-40B4-BE49-F238E27FC236}">
                <a16:creationId xmlns="" xmlns:a16="http://schemas.microsoft.com/office/drawing/2014/main" id="{6B387409-2B98-40F8-A65F-EF7CF989512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920834" y="5780565"/>
            <a:ext cx="10351008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33" name="Group 19">
            <a:extLst>
              <a:ext uri="{FF2B5EF4-FFF2-40B4-BE49-F238E27FC236}">
                <a16:creationId xmlns="" xmlns:a16="http://schemas.microsoft.com/office/drawing/2014/main" id="{C9E5F284-A588-4AE7-A36D-1C93E4FD024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GrpSpPr>
        <p:grpSpPr>
          <a:xfrm>
            <a:off x="9646920" y="5257800"/>
            <a:ext cx="1080904" cy="1080902"/>
            <a:chOff x="9685338" y="4460675"/>
            <a:chExt cx="1080904" cy="1080902"/>
          </a:xfrm>
        </p:grpSpPr>
        <p:sp>
          <p:nvSpPr>
            <p:cNvPr id="21" name="Oval 20">
              <a:extLst>
                <a:ext uri="{FF2B5EF4-FFF2-40B4-BE49-F238E27FC236}">
                  <a16:creationId xmlns="" xmlns:a16="http://schemas.microsoft.com/office/drawing/2014/main" id="{45D7D540-5CF2-4FC1-BE53-277CC22C096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22" name="Oval 21">
              <a:extLst>
                <a:ext uri="{FF2B5EF4-FFF2-40B4-BE49-F238E27FC236}">
                  <a16:creationId xmlns="" xmlns:a16="http://schemas.microsoft.com/office/drawing/2014/main" id="{916C9AA0-DC0C-49A1-ACDF-10BD6D73997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3" name="Subtítulo 2">
            <a:extLst>
              <a:ext uri="{FF2B5EF4-FFF2-40B4-BE49-F238E27FC236}">
                <a16:creationId xmlns="" xmlns:a16="http://schemas.microsoft.com/office/drawing/2014/main" id="{79ADDCC7-CD70-4085-A28E-9175D66942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7064" y="1385445"/>
            <a:ext cx="6200308" cy="2496076"/>
          </a:xfrm>
        </p:spPr>
        <p:txBody>
          <a:bodyPr vert="horz" lIns="91440" tIns="45720" rIns="91440" bIns="45720" rtlCol="0">
            <a:noAutofit/>
          </a:bodyPr>
          <a:lstStyle/>
          <a:p>
            <a:pPr algn="just"/>
            <a:r>
              <a:rPr lang="en-US" sz="3600" dirty="0" smtClean="0">
                <a:solidFill>
                  <a:srgbClr val="000000"/>
                </a:solidFill>
              </a:rPr>
              <a:t>Marco </a:t>
            </a:r>
            <a:r>
              <a:rPr lang="en-US" sz="3600" dirty="0" err="1" smtClean="0">
                <a:solidFill>
                  <a:srgbClr val="000000"/>
                </a:solidFill>
              </a:rPr>
              <a:t>Referencial</a:t>
            </a:r>
            <a:r>
              <a:rPr lang="en-US" sz="3600" dirty="0" smtClean="0">
                <a:solidFill>
                  <a:srgbClr val="000000"/>
                </a:solidFill>
              </a:rPr>
              <a:t> a </a:t>
            </a:r>
            <a:r>
              <a:rPr lang="en-US" sz="3600" dirty="0" err="1" smtClean="0">
                <a:solidFill>
                  <a:srgbClr val="000000"/>
                </a:solidFill>
              </a:rPr>
              <a:t>partir</a:t>
            </a:r>
            <a:r>
              <a:rPr lang="en-US" sz="3600" dirty="0" smtClean="0">
                <a:solidFill>
                  <a:srgbClr val="000000"/>
                </a:solidFill>
              </a:rPr>
              <a:t> de la </a:t>
            </a:r>
            <a:r>
              <a:rPr lang="en-US" sz="3600" dirty="0" err="1" smtClean="0">
                <a:solidFill>
                  <a:srgbClr val="000000"/>
                </a:solidFill>
              </a:rPr>
              <a:t>pandemia</a:t>
            </a:r>
            <a:r>
              <a:rPr lang="en-US" sz="3600" dirty="0" smtClean="0">
                <a:solidFill>
                  <a:srgbClr val="000000"/>
                </a:solidFill>
              </a:rPr>
              <a:t> COVID-19 </a:t>
            </a:r>
            <a:r>
              <a:rPr lang="en-US" sz="3600" dirty="0" err="1" smtClean="0">
                <a:solidFill>
                  <a:srgbClr val="000000"/>
                </a:solidFill>
              </a:rPr>
              <a:t>sobre</a:t>
            </a:r>
            <a:r>
              <a:rPr lang="en-US" sz="3600" dirty="0" smtClean="0">
                <a:solidFill>
                  <a:srgbClr val="000000"/>
                </a:solidFill>
              </a:rPr>
              <a:t> la </a:t>
            </a:r>
            <a:r>
              <a:rPr lang="en-US" sz="3600" dirty="0" err="1" smtClean="0">
                <a:solidFill>
                  <a:srgbClr val="000000"/>
                </a:solidFill>
              </a:rPr>
              <a:t>concientización</a:t>
            </a:r>
            <a:r>
              <a:rPr lang="en-US" sz="3600" dirty="0" smtClean="0">
                <a:solidFill>
                  <a:srgbClr val="000000"/>
                </a:solidFill>
              </a:rPr>
              <a:t> e </a:t>
            </a:r>
            <a:r>
              <a:rPr lang="en-US" sz="3600" dirty="0" err="1" smtClean="0">
                <a:solidFill>
                  <a:srgbClr val="000000"/>
                </a:solidFill>
              </a:rPr>
              <a:t>importancia</a:t>
            </a:r>
            <a:r>
              <a:rPr lang="en-US" sz="3600" dirty="0" smtClean="0">
                <a:solidFill>
                  <a:srgbClr val="000000"/>
                </a:solidFill>
              </a:rPr>
              <a:t> de </a:t>
            </a:r>
            <a:r>
              <a:rPr lang="en-US" sz="3600" dirty="0" err="1" smtClean="0">
                <a:solidFill>
                  <a:srgbClr val="000000"/>
                </a:solidFill>
              </a:rPr>
              <a:t>trabajar</a:t>
            </a:r>
            <a:r>
              <a:rPr lang="en-US" sz="3600" dirty="0" smtClean="0">
                <a:solidFill>
                  <a:srgbClr val="000000"/>
                </a:solidFill>
              </a:rPr>
              <a:t> el Proyecto de Mochila Sana y Segura</a:t>
            </a:r>
            <a:endParaRPr lang="en-US" sz="3600" dirty="0">
              <a:solidFill>
                <a:srgbClr val="000000"/>
              </a:solidFill>
            </a:endParaRPr>
          </a:p>
        </p:txBody>
      </p:sp>
      <p:pic>
        <p:nvPicPr>
          <p:cNvPr id="9" name="Graphic 8" descr="Mochila">
            <a:extLst>
              <a:ext uri="{FF2B5EF4-FFF2-40B4-BE49-F238E27FC236}">
                <a16:creationId xmlns="" xmlns:a16="http://schemas.microsoft.com/office/drawing/2014/main" id="{1DC25B57-B963-4CE5-9F3B-7A6C1E8E517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704010" y="383848"/>
            <a:ext cx="2417815" cy="24178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489364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phic 8" descr="Mochila">
            <a:extLst>
              <a:ext uri="{FF2B5EF4-FFF2-40B4-BE49-F238E27FC236}">
                <a16:creationId xmlns="" xmlns:a16="http://schemas.microsoft.com/office/drawing/2014/main" id="{1DC25B57-B963-4CE5-9F3B-7A6C1E8E517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776224" y="2311400"/>
            <a:ext cx="1865377" cy="1865377"/>
          </a:xfrm>
          <a:prstGeom prst="rect">
            <a:avLst/>
          </a:prstGeom>
        </p:spPr>
      </p:pic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3254247" y="0"/>
            <a:ext cx="7583086" cy="1609344"/>
          </a:xfrm>
        </p:spPr>
        <p:txBody>
          <a:bodyPr>
            <a:normAutofit/>
          </a:bodyPr>
          <a:lstStyle/>
          <a:p>
            <a:r>
              <a:rPr lang="es-MX" dirty="0"/>
              <a:t>ACCIONES EN MATERIA DE SEGURIDAD </a:t>
            </a:r>
            <a:r>
              <a:rPr lang="es-MX" dirty="0" smtClean="0"/>
              <a:t>DE </a:t>
            </a:r>
            <a:r>
              <a:rPr lang="es-MX" dirty="0"/>
              <a:t>LAS ESCUELAS.</a:t>
            </a:r>
          </a:p>
        </p:txBody>
      </p:sp>
      <p:sp>
        <p:nvSpPr>
          <p:cNvPr id="5" name="Subtítulo 2">
            <a:extLst>
              <a:ext uri="{FF2B5EF4-FFF2-40B4-BE49-F238E27FC236}">
                <a16:creationId xmlns="" xmlns:a16="http://schemas.microsoft.com/office/drawing/2014/main" id="{79ADDCC7-CD70-4085-A28E-9175D66942EC}"/>
              </a:ext>
            </a:extLst>
          </p:cNvPr>
          <p:cNvSpPr txBox="1">
            <a:spLocks/>
          </p:cNvSpPr>
          <p:nvPr/>
        </p:nvSpPr>
        <p:spPr>
          <a:xfrm>
            <a:off x="3087931" y="2077042"/>
            <a:ext cx="8282801" cy="447615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Wingdings" panose="05000000000000000000" pitchFamily="2" charset="2"/>
              <a:buChar char="ü"/>
            </a:pPr>
            <a:r>
              <a:rPr lang="es-MX" sz="2400" dirty="0">
                <a:solidFill>
                  <a:srgbClr val="000000"/>
                </a:solidFill>
              </a:rPr>
              <a:t>Diagnóstico de problemas, riesgos y fortalezas en la escuela, identificando las áreas más seguras de la escuela, la seguridad de las puertas de acceso con llave, alarmas de emergencia.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s-MX" sz="2400" dirty="0">
                <a:solidFill>
                  <a:srgbClr val="000000"/>
                </a:solidFill>
              </a:rPr>
              <a:t>Elaboración de un Proyecto de Seguridad Escolar, que contenga las acciones de prevención, preparación y reacción en los tres momentos de una crisis de seguridad: emergencia, desarrollo de la crisis y post crisis. </a:t>
            </a:r>
          </a:p>
          <a:p>
            <a:pPr indent="-228600" algn="just">
              <a:buFont typeface="Wingdings" panose="05000000000000000000" pitchFamily="2" charset="2"/>
              <a:buChar char="ü"/>
            </a:pPr>
            <a:endParaRPr lang="en-US" sz="28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00857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="" xmlns:a16="http://schemas.microsoft.com/office/drawing/2014/main" id="{5118BA95-03E7-41B7-B442-0AF8C0A7FF6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 bwMode="white">
          <a:xfrm>
            <a:off x="3048" y="0"/>
            <a:ext cx="12188952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sp>
        <p:nvSpPr>
          <p:cNvPr id="12" name="Oval 11">
            <a:extLst>
              <a:ext uri="{FF2B5EF4-FFF2-40B4-BE49-F238E27FC236}">
                <a16:creationId xmlns="" xmlns:a16="http://schemas.microsoft.com/office/drawing/2014/main" id="{059D8741-EAD6-41B1-A882-70D70FC3582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061035" y="1679569"/>
            <a:ext cx="3498864" cy="3498858"/>
          </a:xfrm>
          <a:prstGeom prst="ellipse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aturation sat="400000"/>
                      </a14:imgEffect>
                      <a14:imgEffect>
                        <a14:brightnessContrast bright="-40000" contrast="40000"/>
                      </a14:imgEffect>
                    </a14:imgLayer>
                  </a14:imgProps>
                </a:ext>
              </a:extLst>
            </a:blip>
            <a:srcRect/>
            <a:tile tx="0" ty="0" sx="85000" sy="85000" flip="none" algn="tl"/>
          </a:blipFill>
          <a:ln w="25400" cap="flat" cmpd="sng" algn="ctr">
            <a:noFill/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 Extra Bold" pitchFamily="18" charset="0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="" xmlns:a16="http://schemas.microsoft.com/office/drawing/2014/main" id="{45444F36-3103-4D11-A25F-C054D4606DA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246134" y="1864667"/>
            <a:ext cx="3128666" cy="3128662"/>
          </a:xfrm>
          <a:prstGeom prst="ellipse">
            <a:avLst/>
          </a:prstGeom>
          <a:noFill/>
          <a:ln w="25400" cap="flat" cmpd="sng" algn="ctr">
            <a:solidFill>
              <a:sysClr val="window" lastClr="FFFFFF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AF08E628-A118-480C-A77C-A356B11F74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68140" y="2382644"/>
            <a:ext cx="2884655" cy="2104273"/>
          </a:xfrm>
          <a:noFill/>
        </p:spPr>
        <p:txBody>
          <a:bodyPr>
            <a:normAutofit/>
          </a:bodyPr>
          <a:lstStyle/>
          <a:p>
            <a:pPr algn="ctr"/>
            <a:r>
              <a:rPr lang="es-MX" sz="2300" dirty="0">
                <a:solidFill>
                  <a:srgbClr val="FFFFFF"/>
                </a:solidFill>
                <a:latin typeface="AR JULIAN" panose="02000000000000000000" pitchFamily="2" charset="0"/>
              </a:rPr>
              <a:t>PROCEDIMIENTO</a:t>
            </a:r>
          </a:p>
        </p:txBody>
      </p:sp>
      <p:sp>
        <p:nvSpPr>
          <p:cNvPr id="7" name="Rectangle 15">
            <a:extLst>
              <a:ext uri="{FF2B5EF4-FFF2-40B4-BE49-F238E27FC236}">
                <a16:creationId xmlns="" xmlns:a16="http://schemas.microsoft.com/office/drawing/2014/main" id="{AD9B3EAD-A2B3-42C4-927C-3455E3E69EE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5400000">
            <a:off x="3502277" y="3388659"/>
            <a:ext cx="3657600" cy="80683"/>
          </a:xfrm>
          <a:prstGeom prst="rect">
            <a:avLst/>
          </a:prstGeom>
          <a:blipFill dpi="0" rotWithShape="1">
            <a:blip r:embed="rId4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aphicFrame>
        <p:nvGraphicFramePr>
          <p:cNvPr id="5" name="Marcador de contenido 2">
            <a:extLst>
              <a:ext uri="{FF2B5EF4-FFF2-40B4-BE49-F238E27FC236}">
                <a16:creationId xmlns="" xmlns:a16="http://schemas.microsoft.com/office/drawing/2014/main" id="{E6CC06E5-F458-4A27-9194-D9E1F568AF8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57034973"/>
              </p:ext>
            </p:extLst>
          </p:nvPr>
        </p:nvGraphicFramePr>
        <p:xfrm>
          <a:off x="4559899" y="588123"/>
          <a:ext cx="6786388" cy="56817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  <p:extLst>
      <p:ext uri="{BB962C8B-B14F-4D97-AF65-F5344CB8AC3E}">
        <p14:creationId xmlns:p14="http://schemas.microsoft.com/office/powerpoint/2010/main" val="192342812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Graphic 8" descr="Mochila">
            <a:extLst>
              <a:ext uri="{FF2B5EF4-FFF2-40B4-BE49-F238E27FC236}">
                <a16:creationId xmlns="" xmlns:a16="http://schemas.microsoft.com/office/drawing/2014/main" id="{1DC25B57-B963-4CE5-9F3B-7A6C1E8E517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336331" y="355157"/>
            <a:ext cx="4368800" cy="4368800"/>
          </a:xfrm>
          <a:prstGeom prst="rect">
            <a:avLst/>
          </a:prstGeom>
        </p:spPr>
      </p:pic>
      <p:sp>
        <p:nvSpPr>
          <p:cNvPr id="8" name="Rectángulo 7"/>
          <p:cNvSpPr/>
          <p:nvPr/>
        </p:nvSpPr>
        <p:spPr>
          <a:xfrm>
            <a:off x="3942738" y="605748"/>
            <a:ext cx="483125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3600" dirty="0"/>
              <a:t>Durante la </a:t>
            </a:r>
            <a:r>
              <a:rPr lang="es-MX" sz="3600" dirty="0" smtClean="0"/>
              <a:t>mostración</a:t>
            </a:r>
            <a:endParaRPr lang="es-MX" sz="3600" dirty="0"/>
          </a:p>
        </p:txBody>
      </p:sp>
      <p:sp>
        <p:nvSpPr>
          <p:cNvPr id="9" name="Rectángulo 8"/>
          <p:cNvSpPr/>
          <p:nvPr/>
        </p:nvSpPr>
        <p:spPr>
          <a:xfrm>
            <a:off x="1253065" y="1414902"/>
            <a:ext cx="9660467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400" dirty="0">
                <a:cs typeface="Arial" panose="020B0604020202020204" pitchFamily="34" charset="0"/>
              </a:rPr>
              <a:t>El comité </a:t>
            </a:r>
            <a:r>
              <a:rPr lang="es-MX" sz="2400" dirty="0" smtClean="0">
                <a:cs typeface="Arial" panose="020B0604020202020204" pitchFamily="34" charset="0"/>
              </a:rPr>
              <a:t>explicará </a:t>
            </a:r>
            <a:r>
              <a:rPr lang="es-MX" sz="2400" dirty="0">
                <a:cs typeface="Arial" panose="020B0604020202020204" pitchFamily="34" charset="0"/>
              </a:rPr>
              <a:t>a los estudiantes los objetivos y la finalidad de la </a:t>
            </a:r>
            <a:r>
              <a:rPr lang="es-MX" sz="2400" dirty="0" smtClean="0">
                <a:cs typeface="Arial" panose="020B0604020202020204" pitchFamily="34" charset="0"/>
              </a:rPr>
              <a:t>mostración </a:t>
            </a:r>
            <a:r>
              <a:rPr lang="es-MX" sz="2400" dirty="0">
                <a:cs typeface="Arial" panose="020B0604020202020204" pitchFamily="34" charset="0"/>
              </a:rPr>
              <a:t>de la </a:t>
            </a:r>
            <a:r>
              <a:rPr lang="es-MX" sz="2400" dirty="0" smtClean="0">
                <a:cs typeface="Arial" panose="020B0604020202020204" pitchFamily="34" charset="0"/>
              </a:rPr>
              <a:t>mochila en apego a los </a:t>
            </a:r>
            <a:r>
              <a:rPr lang="es-MX" sz="2400" dirty="0">
                <a:cs typeface="Arial" panose="020B0604020202020204" pitchFamily="34" charset="0"/>
              </a:rPr>
              <a:t>D</a:t>
            </a:r>
            <a:r>
              <a:rPr lang="es-MX" sz="2400" dirty="0" smtClean="0">
                <a:cs typeface="Arial" panose="020B0604020202020204" pitchFamily="34" charset="0"/>
              </a:rPr>
              <a:t>erechos </a:t>
            </a:r>
            <a:r>
              <a:rPr lang="es-MX" sz="2400" dirty="0">
                <a:cs typeface="Arial" panose="020B0604020202020204" pitchFamily="34" charset="0"/>
              </a:rPr>
              <a:t>H</a:t>
            </a:r>
            <a:r>
              <a:rPr lang="es-MX" sz="2400" dirty="0" smtClean="0">
                <a:cs typeface="Arial" panose="020B0604020202020204" pitchFamily="34" charset="0"/>
              </a:rPr>
              <a:t>umanos , </a:t>
            </a:r>
            <a:r>
              <a:rPr lang="es-MX" sz="2400" dirty="0">
                <a:cs typeface="Arial" panose="020B0604020202020204" pitchFamily="34" charset="0"/>
              </a:rPr>
              <a:t>sin alarmar a los estudiantes; además de comunicar el procedimiento que se llevará a cabo. </a:t>
            </a:r>
          </a:p>
        </p:txBody>
      </p:sp>
      <p:grpSp>
        <p:nvGrpSpPr>
          <p:cNvPr id="11" name="Grupo 10"/>
          <p:cNvGrpSpPr/>
          <p:nvPr/>
        </p:nvGrpSpPr>
        <p:grpSpPr>
          <a:xfrm>
            <a:off x="1253065" y="3248685"/>
            <a:ext cx="9555947" cy="2020746"/>
            <a:chOff x="-12702" y="1091616"/>
            <a:chExt cx="9555947" cy="2020746"/>
          </a:xfrm>
        </p:grpSpPr>
        <p:sp>
          <p:nvSpPr>
            <p:cNvPr id="12" name="Rectángulo 11"/>
            <p:cNvSpPr/>
            <p:nvPr/>
          </p:nvSpPr>
          <p:spPr>
            <a:xfrm>
              <a:off x="0" y="1091616"/>
              <a:ext cx="9543245" cy="1090949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2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2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3" name="Rectángulo 12"/>
            <p:cNvSpPr/>
            <p:nvPr/>
          </p:nvSpPr>
          <p:spPr>
            <a:xfrm>
              <a:off x="-12702" y="2021413"/>
              <a:ext cx="9543245" cy="109094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6200" tIns="76200" rIns="76200" bIns="76200" numCol="1" spcCol="1270" anchor="t" anchorCtr="0">
              <a:noAutofit/>
            </a:bodyPr>
            <a:lstStyle/>
            <a:p>
              <a:pPr lvl="0" algn="just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MX" sz="2400" kern="1200" dirty="0">
                  <a:cs typeface="Arial" panose="020B0604020202020204" pitchFamily="34" charset="0"/>
                </a:rPr>
                <a:t>Se organizará el grupo de la manera en que el comité </a:t>
              </a:r>
              <a:r>
                <a:rPr lang="es-MX" sz="2400" kern="1200" dirty="0" smtClean="0">
                  <a:cs typeface="Arial" panose="020B0604020202020204" pitchFamily="34" charset="0"/>
                </a:rPr>
                <a:t>y los padres de familia lo decidan para llevar acabo la mostración de mochilas de tal manera que garantice una convivencia escolar ar</a:t>
              </a:r>
              <a:r>
                <a:rPr lang="es-MX" sz="2400" dirty="0" smtClean="0">
                  <a:cs typeface="Arial" panose="020B0604020202020204" pitchFamily="34" charset="0"/>
                </a:rPr>
                <a:t>mónica</a:t>
              </a:r>
              <a:r>
                <a:rPr lang="es-MX" sz="2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.</a:t>
              </a:r>
              <a:endParaRPr lang="en-US" sz="2400" kern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4" name="Rectángulo 13"/>
          <p:cNvSpPr/>
          <p:nvPr/>
        </p:nvSpPr>
        <p:spPr>
          <a:xfrm>
            <a:off x="1265767" y="3165394"/>
            <a:ext cx="973177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400" dirty="0">
                <a:cs typeface="Arial" panose="020B0604020202020204" pitchFamily="34" charset="0"/>
              </a:rPr>
              <a:t>Se pedirá a los alumnos participar de manera </a:t>
            </a:r>
            <a:r>
              <a:rPr lang="es-MX" sz="2400" dirty="0" smtClean="0">
                <a:cs typeface="Arial" panose="020B0604020202020204" pitchFamily="34" charset="0"/>
              </a:rPr>
              <a:t>voluntaria o como la defina el comité</a:t>
            </a:r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s-MX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852762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raphic 8" descr="Mochila">
            <a:extLst>
              <a:ext uri="{FF2B5EF4-FFF2-40B4-BE49-F238E27FC236}">
                <a16:creationId xmlns="" xmlns:a16="http://schemas.microsoft.com/office/drawing/2014/main" id="{1DC25B57-B963-4CE5-9F3B-7A6C1E8E517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8106635" y="928913"/>
            <a:ext cx="3848473" cy="3848473"/>
          </a:xfrm>
          <a:prstGeom prst="rect">
            <a:avLst/>
          </a:prstGeom>
        </p:spPr>
      </p:pic>
      <p:sp>
        <p:nvSpPr>
          <p:cNvPr id="8" name="Rectángulo 7"/>
          <p:cNvSpPr/>
          <p:nvPr/>
        </p:nvSpPr>
        <p:spPr>
          <a:xfrm>
            <a:off x="3942738" y="605748"/>
            <a:ext cx="483125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3600" dirty="0"/>
              <a:t>Durante la </a:t>
            </a:r>
            <a:r>
              <a:rPr lang="es-MX" sz="3600" dirty="0" smtClean="0"/>
              <a:t>mostración</a:t>
            </a:r>
            <a:endParaRPr lang="es-MX" sz="3600" dirty="0"/>
          </a:p>
        </p:txBody>
      </p:sp>
      <p:grpSp>
        <p:nvGrpSpPr>
          <p:cNvPr id="11" name="Grupo 10"/>
          <p:cNvGrpSpPr/>
          <p:nvPr/>
        </p:nvGrpSpPr>
        <p:grpSpPr>
          <a:xfrm>
            <a:off x="1316127" y="1970917"/>
            <a:ext cx="9614557" cy="1320384"/>
            <a:chOff x="-71312" y="862181"/>
            <a:chExt cx="9614557" cy="1320384"/>
          </a:xfrm>
        </p:grpSpPr>
        <p:sp>
          <p:nvSpPr>
            <p:cNvPr id="12" name="Rectángulo 11"/>
            <p:cNvSpPr/>
            <p:nvPr/>
          </p:nvSpPr>
          <p:spPr>
            <a:xfrm>
              <a:off x="0" y="1091616"/>
              <a:ext cx="9543245" cy="1090949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2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2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3" name="Rectángulo 12"/>
            <p:cNvSpPr/>
            <p:nvPr/>
          </p:nvSpPr>
          <p:spPr>
            <a:xfrm>
              <a:off x="-71312" y="862181"/>
              <a:ext cx="9543245" cy="109094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6200" tIns="76200" rIns="76200" bIns="76200" numCol="1" spcCol="1270" anchor="t" anchorCtr="0">
              <a:noAutofit/>
            </a:bodyPr>
            <a:lstStyle/>
            <a:p>
              <a:pPr lvl="0" algn="just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MX" sz="2400" dirty="0">
                  <a:solidFill>
                    <a:schemeClr val="tx1"/>
                  </a:solidFill>
                </a:rPr>
                <a:t>En caso de no encontrar objetos de riesgo o prohibidos, el comité  agradecerá a las alumnas y los alumnos su participación pidiendo sigan con sus actividades escolares;  el comité se reunirá inmediatamente para registrar la actividad.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1650245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Marcador de contenido 2">
            <a:extLst>
              <a:ext uri="{FF2B5EF4-FFF2-40B4-BE49-F238E27FC236}">
                <a16:creationId xmlns="" xmlns:a16="http://schemas.microsoft.com/office/drawing/2014/main" id="{AB33E221-7DB2-488E-BD40-FFBB2EA135E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19934577"/>
              </p:ext>
            </p:extLst>
          </p:nvPr>
        </p:nvGraphicFramePr>
        <p:xfrm>
          <a:off x="978794" y="1068947"/>
          <a:ext cx="10315978" cy="48079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6714594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="" xmlns:a16="http://schemas.microsoft.com/office/drawing/2014/main" id="{3C06EAFD-0C69-4B3B-BEA7-E7E11DDF9C4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A4066C89-42FB-4624-9AFE-3A31B36491B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3344" y="0"/>
            <a:ext cx="4648169" cy="6858000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aturation sat="400000"/>
                      </a14:imgEffect>
                      <a14:imgEffect>
                        <a14:brightnessContrast bright="-40000" contrast="40000"/>
                      </a14:imgEffect>
                    </a14:imgLayer>
                  </a14:imgProps>
                </a:ext>
              </a:extLst>
            </a:blip>
            <a:srcRect/>
            <a:tile tx="0" ty="0" sx="85000" sy="85000" flip="none" algn="tl"/>
          </a:blipFill>
          <a:ln w="25400" cap="flat" cmpd="sng" algn="ctr">
            <a:noFill/>
            <a:prstDash val="solid"/>
          </a:ln>
          <a:effectLst/>
        </p:spPr>
        <p:txBody>
          <a:bodyPr lIns="0" tIns="0" rIns="0" bIns="0" rtlCol="0" anchor="ctr"/>
          <a:lstStyle/>
          <a:p>
            <a:pPr algn="ctr" defTabSz="914400"/>
            <a:endParaRPr lang="en-US" sz="2000" kern="0" dirty="0">
              <a:solidFill>
                <a:prstClr val="white"/>
              </a:solidFill>
              <a:latin typeface="Rockwell Extra Bold" pitchFamily="18" charset="0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98E61A18-1D85-4938-9D35-07F735FEA5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93494" y="547802"/>
            <a:ext cx="6936237" cy="5762396"/>
          </a:xfrm>
        </p:spPr>
        <p:txBody>
          <a:bodyPr anchor="ctr">
            <a:normAutofit/>
          </a:bodyPr>
          <a:lstStyle/>
          <a:p>
            <a:pPr marL="342900" lvl="0" indent="-342900" algn="ctr">
              <a:buFont typeface="Symbol" panose="05050102010706020507" pitchFamily="18" charset="2"/>
              <a:buChar char=""/>
            </a:pPr>
            <a:r>
              <a:rPr lang="es-MX" sz="36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Posterior a la </a:t>
            </a:r>
            <a:r>
              <a:rPr lang="es-MX" sz="36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Mostración</a:t>
            </a:r>
            <a:endParaRPr lang="es-MX" sz="3600" b="1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buFont typeface="+mj-lt"/>
              <a:buAutoNum type="arabicPeriod"/>
            </a:pPr>
            <a:r>
              <a:rPr lang="es-MX" sz="2400" b="1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Generar </a:t>
            </a:r>
            <a:r>
              <a:rPr lang="es-MX" sz="2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 seguimiento a los o las estudiantes que se le hayan encontrado algún objeto prohibido, esto en coordinación con padre, madre o tutor. </a:t>
            </a:r>
          </a:p>
          <a:p>
            <a:pPr marL="342900" lvl="0" indent="-342900" algn="just">
              <a:spcAft>
                <a:spcPts val="800"/>
              </a:spcAft>
              <a:buFont typeface="+mj-lt"/>
              <a:buAutoNum type="arabicPeriod"/>
            </a:pPr>
            <a:r>
              <a:rPr lang="es-MX" sz="2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Impartir talleres o pláticas para </a:t>
            </a:r>
            <a:r>
              <a:rPr lang="es-MX" sz="2400" b="1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alumnos, madres</a:t>
            </a:r>
            <a:r>
              <a:rPr lang="es-MX" sz="2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padres y tutores, con la finalidad de fortalecer los valores y prevenir la violencia escolar.</a:t>
            </a:r>
          </a:p>
          <a:p>
            <a:endParaRPr lang="es-MX" dirty="0"/>
          </a:p>
        </p:txBody>
      </p:sp>
      <p:sp>
        <p:nvSpPr>
          <p:cNvPr id="12" name="Oval 11">
            <a:extLst>
              <a:ext uri="{FF2B5EF4-FFF2-40B4-BE49-F238E27FC236}">
                <a16:creationId xmlns="" xmlns:a16="http://schemas.microsoft.com/office/drawing/2014/main" id="{BA218FBC-B2D6-48CA-9289-C4110162EDA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1401725" y="6229681"/>
            <a:ext cx="457200" cy="457200"/>
          </a:xfrm>
          <a:prstGeom prst="ellipse">
            <a:avLst/>
          </a:prstGeom>
          <a:blipFill dpi="0" rotWithShape="1">
            <a:blip r:embed="rId4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50800" ty="0" sx="85000" sy="85000" flip="none" algn="tl"/>
          </a:blipFill>
          <a:ln w="25400" cap="flat" cmpd="sng" algn="ctr">
            <a:noFill/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 Extra Bold" pitchFamily="18" charset="0"/>
              <a:ea typeface="+mn-ea"/>
              <a:cs typeface="+mn-cs"/>
            </a:endParaRPr>
          </a:p>
        </p:txBody>
      </p:sp>
      <p:sp>
        <p:nvSpPr>
          <p:cNvPr id="31" name="Oval 13">
            <a:extLst>
              <a:ext uri="{FF2B5EF4-FFF2-40B4-BE49-F238E27FC236}">
                <a16:creationId xmlns="" xmlns:a16="http://schemas.microsoft.com/office/drawing/2014/main" id="{2DED9084-49DA-4911-ACB7-5F9E4DEFA03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1430918" y="6258874"/>
            <a:ext cx="398813" cy="398815"/>
          </a:xfrm>
          <a:prstGeom prst="ellipse">
            <a:avLst/>
          </a:prstGeom>
          <a:noFill/>
          <a:ln w="12700" cap="flat" cmpd="sng" algn="ctr">
            <a:solidFill>
              <a:srgbClr val="FFFFFF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7" name="Graphic 8" descr="Mochila">
            <a:extLst>
              <a:ext uri="{FF2B5EF4-FFF2-40B4-BE49-F238E27FC236}">
                <a16:creationId xmlns="" xmlns:a16="http://schemas.microsoft.com/office/drawing/2014/main" id="{1DC25B57-B963-4CE5-9F3B-7A6C1E8E517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0" y="1013468"/>
            <a:ext cx="4693065" cy="46930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431118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58669" y="0"/>
            <a:ext cx="617306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878360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phic 8" descr="Mochila">
            <a:extLst>
              <a:ext uri="{FF2B5EF4-FFF2-40B4-BE49-F238E27FC236}">
                <a16:creationId xmlns="" xmlns:a16="http://schemas.microsoft.com/office/drawing/2014/main" id="{1DC25B57-B963-4CE5-9F3B-7A6C1E8E517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776224" y="2311400"/>
            <a:ext cx="1865377" cy="1865377"/>
          </a:xfrm>
          <a:prstGeom prst="rect">
            <a:avLst/>
          </a:prstGeom>
        </p:spPr>
      </p:pic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3254247" y="0"/>
            <a:ext cx="7583086" cy="1609344"/>
          </a:xfrm>
        </p:spPr>
        <p:txBody>
          <a:bodyPr>
            <a:normAutofit/>
          </a:bodyPr>
          <a:lstStyle/>
          <a:p>
            <a:r>
              <a:rPr lang="es-MX" dirty="0"/>
              <a:t>Datos de contacto</a:t>
            </a:r>
          </a:p>
        </p:txBody>
      </p:sp>
      <p:sp>
        <p:nvSpPr>
          <p:cNvPr id="5" name="Subtítulo 2">
            <a:extLst>
              <a:ext uri="{FF2B5EF4-FFF2-40B4-BE49-F238E27FC236}">
                <a16:creationId xmlns="" xmlns:a16="http://schemas.microsoft.com/office/drawing/2014/main" id="{79ADDCC7-CD70-4085-A28E-9175D66942EC}"/>
              </a:ext>
            </a:extLst>
          </p:cNvPr>
          <p:cNvSpPr txBox="1">
            <a:spLocks/>
          </p:cNvSpPr>
          <p:nvPr/>
        </p:nvSpPr>
        <p:spPr>
          <a:xfrm>
            <a:off x="3020198" y="1306575"/>
            <a:ext cx="8282801" cy="447615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Wingdings" panose="05000000000000000000" pitchFamily="2" charset="2"/>
              <a:buChar char="ü"/>
            </a:pPr>
            <a:r>
              <a:rPr lang="es-MX" sz="2400" dirty="0" smtClean="0">
                <a:solidFill>
                  <a:srgbClr val="000000"/>
                </a:solidFill>
              </a:rPr>
              <a:t>Dirección de Procesos para la Calidad Educativa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s-MX" sz="2400" dirty="0" smtClean="0">
                <a:solidFill>
                  <a:srgbClr val="000000"/>
                </a:solidFill>
              </a:rPr>
              <a:t>    Tel</a:t>
            </a:r>
            <a:r>
              <a:rPr lang="es-MX" sz="2400" dirty="0">
                <a:solidFill>
                  <a:srgbClr val="000000"/>
                </a:solidFill>
              </a:rPr>
              <a:t>: 844 411 </a:t>
            </a:r>
            <a:r>
              <a:rPr lang="es-MX" sz="2400" dirty="0" smtClean="0">
                <a:solidFill>
                  <a:srgbClr val="000000"/>
                </a:solidFill>
              </a:rPr>
              <a:t>89 37ext. 3741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s-MX" sz="2400" dirty="0" smtClean="0">
                <a:solidFill>
                  <a:srgbClr val="000000"/>
                </a:solidFill>
              </a:rPr>
              <a:t>Dra. Blanca Margarita Villarreal Soto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s-MX" sz="2400" dirty="0">
                <a:solidFill>
                  <a:srgbClr val="000000"/>
                </a:solidFill>
              </a:rPr>
              <a:t> </a:t>
            </a:r>
            <a:r>
              <a:rPr lang="es-MX" sz="2400" dirty="0" smtClean="0">
                <a:solidFill>
                  <a:srgbClr val="000000"/>
                </a:solidFill>
              </a:rPr>
              <a:t>   Directora. </a:t>
            </a:r>
            <a:r>
              <a:rPr lang="es-MX" sz="2400" dirty="0" err="1" smtClean="0">
                <a:solidFill>
                  <a:srgbClr val="000000"/>
                </a:solidFill>
              </a:rPr>
              <a:t>Cel</a:t>
            </a:r>
            <a:r>
              <a:rPr lang="es-MX" sz="2400" dirty="0" smtClean="0">
                <a:solidFill>
                  <a:srgbClr val="000000"/>
                </a:solidFill>
              </a:rPr>
              <a:t> 844 202 99 81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s-MX" sz="2400" dirty="0" smtClean="0">
                <a:solidFill>
                  <a:srgbClr val="000000"/>
                </a:solidFill>
              </a:rPr>
              <a:t>Dirección </a:t>
            </a:r>
            <a:r>
              <a:rPr lang="es-MX" sz="2400" dirty="0">
                <a:solidFill>
                  <a:srgbClr val="000000"/>
                </a:solidFill>
              </a:rPr>
              <a:t>de Participación Escolar y Contraloría Social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s-MX" sz="2400" dirty="0">
                <a:solidFill>
                  <a:srgbClr val="000000"/>
                </a:solidFill>
              </a:rPr>
              <a:t>    Tel: 844 411 88 00 ext. 3510 y 3276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s-MX" sz="2400" dirty="0">
                <a:solidFill>
                  <a:srgbClr val="000000"/>
                </a:solidFill>
              </a:rPr>
              <a:t>Ing. Enrique Hernández Valdés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s-MX" sz="2400" dirty="0">
                <a:solidFill>
                  <a:srgbClr val="000000"/>
                </a:solidFill>
              </a:rPr>
              <a:t>     Director. </a:t>
            </a:r>
            <a:r>
              <a:rPr lang="es-MX" sz="2400" dirty="0" err="1">
                <a:solidFill>
                  <a:srgbClr val="000000"/>
                </a:solidFill>
              </a:rPr>
              <a:t>Cel</a:t>
            </a:r>
            <a:r>
              <a:rPr lang="es-MX" sz="2400" dirty="0">
                <a:solidFill>
                  <a:srgbClr val="000000"/>
                </a:solidFill>
              </a:rPr>
              <a:t>: 844 184 86 69</a:t>
            </a:r>
          </a:p>
          <a:p>
            <a:pPr marL="0" indent="0" algn="just">
              <a:buNone/>
            </a:pPr>
            <a:endParaRPr lang="es-MX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32133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="" xmlns:a16="http://schemas.microsoft.com/office/drawing/2014/main" id="{0680B5D0-24EC-465A-A0E6-C4DF951E004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 bwMode="white">
          <a:xfrm>
            <a:off x="0" y="0"/>
            <a:ext cx="12188952" cy="68580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sp>
        <p:nvSpPr>
          <p:cNvPr id="30" name="Rectangle 13">
            <a:extLst>
              <a:ext uri="{FF2B5EF4-FFF2-40B4-BE49-F238E27FC236}">
                <a16:creationId xmlns="" xmlns:a16="http://schemas.microsoft.com/office/drawing/2014/main" id="{30BF1B50-A83E-4ED6-A2AA-C943C1F89F8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920834" y="928117"/>
            <a:ext cx="10351008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Rectangle 15">
            <a:extLst>
              <a:ext uri="{FF2B5EF4-FFF2-40B4-BE49-F238E27FC236}">
                <a16:creationId xmlns="" xmlns:a16="http://schemas.microsoft.com/office/drawing/2014/main" id="{1F31E8B2-210B-4B90-83BB-3B180732EF3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7885470" y="1110053"/>
            <a:ext cx="3386371" cy="4580301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ítulo 4">
            <a:extLst>
              <a:ext uri="{FF2B5EF4-FFF2-40B4-BE49-F238E27FC236}">
                <a16:creationId xmlns="" xmlns:a16="http://schemas.microsoft.com/office/drawing/2014/main" id="{96C033EE-23C6-42FB-AB61-1C46DEC582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7078" y="2799317"/>
            <a:ext cx="2818417" cy="2164409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5100" b="1" dirty="0"/>
              <a:t>MOCHILA SANA Y SEGURA</a:t>
            </a:r>
          </a:p>
        </p:txBody>
      </p:sp>
      <p:sp>
        <p:nvSpPr>
          <p:cNvPr id="32" name="Rectangle 17">
            <a:extLst>
              <a:ext uri="{FF2B5EF4-FFF2-40B4-BE49-F238E27FC236}">
                <a16:creationId xmlns="" xmlns:a16="http://schemas.microsoft.com/office/drawing/2014/main" id="{6B387409-2B98-40F8-A65F-EF7CF989512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920834" y="5780565"/>
            <a:ext cx="10351008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33" name="Group 19">
            <a:extLst>
              <a:ext uri="{FF2B5EF4-FFF2-40B4-BE49-F238E27FC236}">
                <a16:creationId xmlns="" xmlns:a16="http://schemas.microsoft.com/office/drawing/2014/main" id="{C9E5F284-A588-4AE7-A36D-1C93E4FD024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GrpSpPr>
        <p:grpSpPr>
          <a:xfrm>
            <a:off x="9646920" y="5257800"/>
            <a:ext cx="1080904" cy="1080902"/>
            <a:chOff x="9685338" y="4460675"/>
            <a:chExt cx="1080904" cy="1080902"/>
          </a:xfrm>
        </p:grpSpPr>
        <p:sp>
          <p:nvSpPr>
            <p:cNvPr id="21" name="Oval 20">
              <a:extLst>
                <a:ext uri="{FF2B5EF4-FFF2-40B4-BE49-F238E27FC236}">
                  <a16:creationId xmlns="" xmlns:a16="http://schemas.microsoft.com/office/drawing/2014/main" id="{45D7D540-5CF2-4FC1-BE53-277CC22C096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22" name="Oval 21">
              <a:extLst>
                <a:ext uri="{FF2B5EF4-FFF2-40B4-BE49-F238E27FC236}">
                  <a16:creationId xmlns="" xmlns:a16="http://schemas.microsoft.com/office/drawing/2014/main" id="{916C9AA0-DC0C-49A1-ACDF-10BD6D73997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3" name="Subtítulo 2">
            <a:extLst>
              <a:ext uri="{FF2B5EF4-FFF2-40B4-BE49-F238E27FC236}">
                <a16:creationId xmlns="" xmlns:a16="http://schemas.microsoft.com/office/drawing/2014/main" id="{79ADDCC7-CD70-4085-A28E-9175D66942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27105" y="1099011"/>
            <a:ext cx="6817288" cy="3954926"/>
          </a:xfrm>
        </p:spPr>
        <p:txBody>
          <a:bodyPr vert="horz" lIns="91440" tIns="45720" rIns="91440" bIns="45720" rtlCol="0">
            <a:noAutofit/>
          </a:bodyPr>
          <a:lstStyle/>
          <a:p>
            <a:pPr algn="just"/>
            <a:r>
              <a:rPr lang="en-US" sz="3600" b="1" dirty="0">
                <a:solidFill>
                  <a:srgbClr val="000000"/>
                </a:solidFill>
              </a:rPr>
              <a:t>ACUERDO</a:t>
            </a:r>
            <a:r>
              <a:rPr lang="en-US" sz="3600" dirty="0">
                <a:solidFill>
                  <a:srgbClr val="000000"/>
                </a:solidFill>
              </a:rPr>
              <a:t>  Secretarial 002/2014, por el que se establecen los lineamientos del Programa “Mochila Sana y Segura” en Escuelas de Educación Básica</a:t>
            </a:r>
            <a:r>
              <a:rPr lang="en-US" sz="3600" dirty="0" smtClean="0">
                <a:solidFill>
                  <a:srgbClr val="000000"/>
                </a:solidFill>
              </a:rPr>
              <a:t>. </a:t>
            </a:r>
          </a:p>
          <a:p>
            <a:pPr algn="just"/>
            <a:endParaRPr lang="en-US" sz="3200" dirty="0" smtClean="0">
              <a:solidFill>
                <a:srgbClr val="000000"/>
              </a:solidFill>
            </a:endParaRPr>
          </a:p>
          <a:p>
            <a:pPr algn="just"/>
            <a:r>
              <a:rPr lang="en-US" sz="2800" i="1" dirty="0" err="1" smtClean="0">
                <a:solidFill>
                  <a:srgbClr val="000000"/>
                </a:solidFill>
              </a:rPr>
              <a:t>Limitaciones</a:t>
            </a:r>
            <a:r>
              <a:rPr lang="en-US" sz="2800" i="1" dirty="0" smtClean="0">
                <a:solidFill>
                  <a:srgbClr val="000000"/>
                </a:solidFill>
              </a:rPr>
              <a:t> y </a:t>
            </a:r>
            <a:r>
              <a:rPr lang="en-US" sz="2800" i="1" dirty="0" err="1" smtClean="0">
                <a:solidFill>
                  <a:srgbClr val="000000"/>
                </a:solidFill>
              </a:rPr>
              <a:t>áreas</a:t>
            </a:r>
            <a:r>
              <a:rPr lang="en-US" sz="2800" i="1" dirty="0" smtClean="0">
                <a:solidFill>
                  <a:srgbClr val="000000"/>
                </a:solidFill>
              </a:rPr>
              <a:t> de </a:t>
            </a:r>
            <a:r>
              <a:rPr lang="en-US" sz="2800" i="1" dirty="0" err="1" smtClean="0">
                <a:solidFill>
                  <a:srgbClr val="000000"/>
                </a:solidFill>
              </a:rPr>
              <a:t>oportunidad</a:t>
            </a:r>
            <a:r>
              <a:rPr lang="en-US" sz="2800" i="1" dirty="0" smtClean="0">
                <a:solidFill>
                  <a:srgbClr val="000000"/>
                </a:solidFill>
              </a:rPr>
              <a:t> </a:t>
            </a:r>
            <a:endParaRPr lang="en-US" sz="2800" i="1" dirty="0">
              <a:solidFill>
                <a:srgbClr val="000000"/>
              </a:solidFill>
            </a:endParaRPr>
          </a:p>
        </p:txBody>
      </p:sp>
      <p:pic>
        <p:nvPicPr>
          <p:cNvPr id="9" name="Graphic 8" descr="Mochila">
            <a:extLst>
              <a:ext uri="{FF2B5EF4-FFF2-40B4-BE49-F238E27FC236}">
                <a16:creationId xmlns="" xmlns:a16="http://schemas.microsoft.com/office/drawing/2014/main" id="{1DC25B57-B963-4CE5-9F3B-7A6C1E8E517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704010" y="383848"/>
            <a:ext cx="2417815" cy="24178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10601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="" xmlns:a16="http://schemas.microsoft.com/office/drawing/2014/main" id="{0680B5D0-24EC-465A-A0E6-C4DF951E004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 bwMode="white">
          <a:xfrm>
            <a:off x="0" y="0"/>
            <a:ext cx="12188952" cy="68580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sp>
        <p:nvSpPr>
          <p:cNvPr id="30" name="Rectangle 13">
            <a:extLst>
              <a:ext uri="{FF2B5EF4-FFF2-40B4-BE49-F238E27FC236}">
                <a16:creationId xmlns="" xmlns:a16="http://schemas.microsoft.com/office/drawing/2014/main" id="{30BF1B50-A83E-4ED6-A2AA-C943C1F89F8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920834" y="928117"/>
            <a:ext cx="10351008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Rectangle 15">
            <a:extLst>
              <a:ext uri="{FF2B5EF4-FFF2-40B4-BE49-F238E27FC236}">
                <a16:creationId xmlns="" xmlns:a16="http://schemas.microsoft.com/office/drawing/2014/main" id="{1F31E8B2-210B-4B90-83BB-3B180732EF3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7885470" y="1110053"/>
            <a:ext cx="3386371" cy="4580301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ítulo 4">
            <a:extLst>
              <a:ext uri="{FF2B5EF4-FFF2-40B4-BE49-F238E27FC236}">
                <a16:creationId xmlns="" xmlns:a16="http://schemas.microsoft.com/office/drawing/2014/main" id="{96C033EE-23C6-42FB-AB61-1C46DEC582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7078" y="2799317"/>
            <a:ext cx="2818417" cy="2164409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5100" b="1" dirty="0"/>
              <a:t>MOCHILA SANA Y SEGURA</a:t>
            </a:r>
          </a:p>
        </p:txBody>
      </p:sp>
      <p:sp>
        <p:nvSpPr>
          <p:cNvPr id="32" name="Rectangle 17">
            <a:extLst>
              <a:ext uri="{FF2B5EF4-FFF2-40B4-BE49-F238E27FC236}">
                <a16:creationId xmlns="" xmlns:a16="http://schemas.microsoft.com/office/drawing/2014/main" id="{6B387409-2B98-40F8-A65F-EF7CF989512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920834" y="5780565"/>
            <a:ext cx="10351008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33" name="Group 19">
            <a:extLst>
              <a:ext uri="{FF2B5EF4-FFF2-40B4-BE49-F238E27FC236}">
                <a16:creationId xmlns="" xmlns:a16="http://schemas.microsoft.com/office/drawing/2014/main" id="{C9E5F284-A588-4AE7-A36D-1C93E4FD024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GrpSpPr>
        <p:grpSpPr>
          <a:xfrm>
            <a:off x="9646920" y="5257800"/>
            <a:ext cx="1080904" cy="1080902"/>
            <a:chOff x="9685338" y="4460675"/>
            <a:chExt cx="1080904" cy="1080902"/>
          </a:xfrm>
        </p:grpSpPr>
        <p:sp>
          <p:nvSpPr>
            <p:cNvPr id="21" name="Oval 20">
              <a:extLst>
                <a:ext uri="{FF2B5EF4-FFF2-40B4-BE49-F238E27FC236}">
                  <a16:creationId xmlns="" xmlns:a16="http://schemas.microsoft.com/office/drawing/2014/main" id="{45D7D540-5CF2-4FC1-BE53-277CC22C096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22" name="Oval 21">
              <a:extLst>
                <a:ext uri="{FF2B5EF4-FFF2-40B4-BE49-F238E27FC236}">
                  <a16:creationId xmlns="" xmlns:a16="http://schemas.microsoft.com/office/drawing/2014/main" id="{916C9AA0-DC0C-49A1-ACDF-10BD6D73997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3" name="Subtítulo 2">
            <a:extLst>
              <a:ext uri="{FF2B5EF4-FFF2-40B4-BE49-F238E27FC236}">
                <a16:creationId xmlns="" xmlns:a16="http://schemas.microsoft.com/office/drawing/2014/main" id="{79ADDCC7-CD70-4085-A28E-9175D66942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7064" y="1141897"/>
            <a:ext cx="6200308" cy="4638668"/>
          </a:xfrm>
        </p:spPr>
        <p:txBody>
          <a:bodyPr vert="horz" lIns="91440" tIns="45720" rIns="91440" bIns="45720" rtlCol="0">
            <a:noAutofit/>
          </a:bodyPr>
          <a:lstStyle/>
          <a:p>
            <a:r>
              <a:rPr lang="en-US" sz="4000" dirty="0" err="1" smtClean="0">
                <a:solidFill>
                  <a:srgbClr val="000000"/>
                </a:solidFill>
              </a:rPr>
              <a:t>Protocolo</a:t>
            </a:r>
            <a:r>
              <a:rPr lang="en-US" sz="4000" dirty="0" smtClean="0">
                <a:solidFill>
                  <a:srgbClr val="000000"/>
                </a:solidFill>
              </a:rPr>
              <a:t> de </a:t>
            </a:r>
            <a:r>
              <a:rPr lang="en-US" sz="4000" dirty="0" err="1" smtClean="0">
                <a:solidFill>
                  <a:srgbClr val="000000"/>
                </a:solidFill>
              </a:rPr>
              <a:t>actuación</a:t>
            </a:r>
            <a:r>
              <a:rPr lang="en-US" sz="4000" dirty="0" smtClean="0">
                <a:solidFill>
                  <a:srgbClr val="000000"/>
                </a:solidFill>
              </a:rPr>
              <a:t> para la prevención y </a:t>
            </a:r>
            <a:r>
              <a:rPr lang="en-US" sz="4000" dirty="0" err="1" smtClean="0">
                <a:solidFill>
                  <a:srgbClr val="000000"/>
                </a:solidFill>
              </a:rPr>
              <a:t>atención</a:t>
            </a:r>
            <a:r>
              <a:rPr lang="en-US" sz="4000" dirty="0" smtClean="0">
                <a:solidFill>
                  <a:srgbClr val="000000"/>
                </a:solidFill>
              </a:rPr>
              <a:t> de las situaciones de </a:t>
            </a:r>
            <a:r>
              <a:rPr lang="en-US" sz="4000" dirty="0" err="1" smtClean="0">
                <a:solidFill>
                  <a:srgbClr val="000000"/>
                </a:solidFill>
              </a:rPr>
              <a:t>riesgo</a:t>
            </a:r>
            <a:r>
              <a:rPr lang="en-US" sz="4000" dirty="0" smtClean="0">
                <a:solidFill>
                  <a:srgbClr val="000000"/>
                </a:solidFill>
              </a:rPr>
              <a:t> en las escuelas, </a:t>
            </a:r>
            <a:r>
              <a:rPr lang="en-US" sz="4000" dirty="0" err="1" smtClean="0">
                <a:solidFill>
                  <a:srgbClr val="000000"/>
                </a:solidFill>
              </a:rPr>
              <a:t>emitido</a:t>
            </a:r>
            <a:r>
              <a:rPr lang="en-US" sz="4000" dirty="0" smtClean="0">
                <a:solidFill>
                  <a:srgbClr val="000000"/>
                </a:solidFill>
              </a:rPr>
              <a:t> el 4 de Agosto del 2020</a:t>
            </a:r>
          </a:p>
          <a:p>
            <a:endParaRPr lang="en-US" sz="4000" dirty="0" smtClean="0">
              <a:solidFill>
                <a:srgbClr val="000000"/>
              </a:solidFill>
            </a:endParaRPr>
          </a:p>
          <a:p>
            <a:pPr algn="ctr"/>
            <a:r>
              <a:rPr lang="en-US" sz="3600" i="1" dirty="0" err="1" smtClean="0">
                <a:solidFill>
                  <a:srgbClr val="000000"/>
                </a:solidFill>
              </a:rPr>
              <a:t>Vigente</a:t>
            </a:r>
            <a:endParaRPr lang="en-US" sz="3600" i="1" dirty="0">
              <a:solidFill>
                <a:srgbClr val="000000"/>
              </a:solidFill>
            </a:endParaRPr>
          </a:p>
        </p:txBody>
      </p:sp>
      <p:pic>
        <p:nvPicPr>
          <p:cNvPr id="9" name="Graphic 8" descr="Mochila">
            <a:extLst>
              <a:ext uri="{FF2B5EF4-FFF2-40B4-BE49-F238E27FC236}">
                <a16:creationId xmlns="" xmlns:a16="http://schemas.microsoft.com/office/drawing/2014/main" id="{1DC25B57-B963-4CE5-9F3B-7A6C1E8E517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704010" y="383848"/>
            <a:ext cx="2417815" cy="24178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63465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="" xmlns:a16="http://schemas.microsoft.com/office/drawing/2014/main" id="{0680B5D0-24EC-465A-A0E6-C4DF951E004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 bwMode="white">
          <a:xfrm>
            <a:off x="0" y="0"/>
            <a:ext cx="12188952" cy="68580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sp>
        <p:nvSpPr>
          <p:cNvPr id="30" name="Rectangle 13">
            <a:extLst>
              <a:ext uri="{FF2B5EF4-FFF2-40B4-BE49-F238E27FC236}">
                <a16:creationId xmlns="" xmlns:a16="http://schemas.microsoft.com/office/drawing/2014/main" id="{30BF1B50-A83E-4ED6-A2AA-C943C1F89F8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920834" y="928117"/>
            <a:ext cx="10351008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Rectangle 15">
            <a:extLst>
              <a:ext uri="{FF2B5EF4-FFF2-40B4-BE49-F238E27FC236}">
                <a16:creationId xmlns="" xmlns:a16="http://schemas.microsoft.com/office/drawing/2014/main" id="{1F31E8B2-210B-4B90-83BB-3B180732EF3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7885470" y="1110053"/>
            <a:ext cx="3386371" cy="4580301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ítulo 4">
            <a:extLst>
              <a:ext uri="{FF2B5EF4-FFF2-40B4-BE49-F238E27FC236}">
                <a16:creationId xmlns="" xmlns:a16="http://schemas.microsoft.com/office/drawing/2014/main" id="{96C033EE-23C6-42FB-AB61-1C46DEC582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7078" y="2799317"/>
            <a:ext cx="2818417" cy="2164409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5100" b="1" dirty="0"/>
              <a:t>MOCHILA SANA Y SEGURA</a:t>
            </a:r>
          </a:p>
        </p:txBody>
      </p:sp>
      <p:sp>
        <p:nvSpPr>
          <p:cNvPr id="32" name="Rectangle 17">
            <a:extLst>
              <a:ext uri="{FF2B5EF4-FFF2-40B4-BE49-F238E27FC236}">
                <a16:creationId xmlns="" xmlns:a16="http://schemas.microsoft.com/office/drawing/2014/main" id="{6B387409-2B98-40F8-A65F-EF7CF989512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920834" y="5780565"/>
            <a:ext cx="10351008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33" name="Group 19">
            <a:extLst>
              <a:ext uri="{FF2B5EF4-FFF2-40B4-BE49-F238E27FC236}">
                <a16:creationId xmlns="" xmlns:a16="http://schemas.microsoft.com/office/drawing/2014/main" id="{C9E5F284-A588-4AE7-A36D-1C93E4FD024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GrpSpPr>
        <p:grpSpPr>
          <a:xfrm>
            <a:off x="9646920" y="5257800"/>
            <a:ext cx="1080904" cy="1080902"/>
            <a:chOff x="9685338" y="4460675"/>
            <a:chExt cx="1080904" cy="1080902"/>
          </a:xfrm>
        </p:grpSpPr>
        <p:sp>
          <p:nvSpPr>
            <p:cNvPr id="21" name="Oval 20">
              <a:extLst>
                <a:ext uri="{FF2B5EF4-FFF2-40B4-BE49-F238E27FC236}">
                  <a16:creationId xmlns="" xmlns:a16="http://schemas.microsoft.com/office/drawing/2014/main" id="{45D7D540-5CF2-4FC1-BE53-277CC22C096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22" name="Oval 21">
              <a:extLst>
                <a:ext uri="{FF2B5EF4-FFF2-40B4-BE49-F238E27FC236}">
                  <a16:creationId xmlns="" xmlns:a16="http://schemas.microsoft.com/office/drawing/2014/main" id="{916C9AA0-DC0C-49A1-ACDF-10BD6D73997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3" name="Subtítulo 2">
            <a:extLst>
              <a:ext uri="{FF2B5EF4-FFF2-40B4-BE49-F238E27FC236}">
                <a16:creationId xmlns="" xmlns:a16="http://schemas.microsoft.com/office/drawing/2014/main" id="{79ADDCC7-CD70-4085-A28E-9175D66942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672133" y="1166596"/>
            <a:ext cx="7335162" cy="3094451"/>
          </a:xfrm>
        </p:spPr>
        <p:txBody>
          <a:bodyPr vert="horz" lIns="91440" tIns="45720" rIns="91440" bIns="45720" rtlCol="0">
            <a:noAutofit/>
          </a:bodyPr>
          <a:lstStyle/>
          <a:p>
            <a:pPr marL="57150" algn="just"/>
            <a:r>
              <a:rPr lang="en-US" sz="2800" dirty="0" err="1" smtClean="0">
                <a:solidFill>
                  <a:srgbClr val="000000"/>
                </a:solidFill>
              </a:rPr>
              <a:t>Tiene</a:t>
            </a:r>
            <a:r>
              <a:rPr lang="en-US" sz="2800" dirty="0" smtClean="0">
                <a:solidFill>
                  <a:srgbClr val="000000"/>
                </a:solidFill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</a:rPr>
              <a:t>como</a:t>
            </a:r>
            <a:r>
              <a:rPr lang="en-US" sz="2800" dirty="0" smtClean="0">
                <a:solidFill>
                  <a:srgbClr val="000000"/>
                </a:solidFill>
              </a:rPr>
              <a:t> </a:t>
            </a:r>
            <a:r>
              <a:rPr lang="en-US" sz="2800" b="1" dirty="0" err="1" smtClean="0">
                <a:solidFill>
                  <a:srgbClr val="000000"/>
                </a:solidFill>
              </a:rPr>
              <a:t>objetivo</a:t>
            </a:r>
            <a:r>
              <a:rPr lang="en-US" sz="2800" dirty="0" smtClean="0">
                <a:solidFill>
                  <a:srgbClr val="000000"/>
                </a:solidFill>
              </a:rPr>
              <a:t>, </a:t>
            </a:r>
            <a:r>
              <a:rPr lang="en-US" sz="2800" dirty="0" err="1" smtClean="0">
                <a:solidFill>
                  <a:srgbClr val="000000"/>
                </a:solidFill>
              </a:rPr>
              <a:t>proporcionar</a:t>
            </a:r>
            <a:r>
              <a:rPr lang="en-US" sz="2800" dirty="0" smtClean="0">
                <a:solidFill>
                  <a:srgbClr val="000000"/>
                </a:solidFill>
              </a:rPr>
              <a:t> al personal </a:t>
            </a:r>
            <a:r>
              <a:rPr lang="en-US" sz="2800" dirty="0" err="1" smtClean="0">
                <a:solidFill>
                  <a:srgbClr val="000000"/>
                </a:solidFill>
              </a:rPr>
              <a:t>educativo</a:t>
            </a:r>
            <a:r>
              <a:rPr lang="en-US" sz="2800" dirty="0" smtClean="0">
                <a:solidFill>
                  <a:srgbClr val="000000"/>
                </a:solidFill>
              </a:rPr>
              <a:t> de las escuelas de educación </a:t>
            </a:r>
            <a:r>
              <a:rPr lang="en-US" sz="2800" dirty="0" err="1" smtClean="0">
                <a:solidFill>
                  <a:srgbClr val="000000"/>
                </a:solidFill>
              </a:rPr>
              <a:t>básica</a:t>
            </a:r>
            <a:r>
              <a:rPr lang="en-US" sz="2800" dirty="0" smtClean="0">
                <a:solidFill>
                  <a:srgbClr val="000000"/>
                </a:solidFill>
              </a:rPr>
              <a:t>, </a:t>
            </a:r>
            <a:r>
              <a:rPr lang="en-US" sz="2800" dirty="0" err="1" smtClean="0">
                <a:solidFill>
                  <a:srgbClr val="000000"/>
                </a:solidFill>
              </a:rPr>
              <a:t>públicas</a:t>
            </a:r>
            <a:r>
              <a:rPr lang="en-US" sz="2800" dirty="0" smtClean="0">
                <a:solidFill>
                  <a:srgbClr val="000000"/>
                </a:solidFill>
              </a:rPr>
              <a:t> y </a:t>
            </a:r>
            <a:r>
              <a:rPr lang="en-US" sz="2800" dirty="0" err="1" smtClean="0">
                <a:solidFill>
                  <a:srgbClr val="000000"/>
                </a:solidFill>
              </a:rPr>
              <a:t>particulares</a:t>
            </a:r>
            <a:r>
              <a:rPr lang="en-US" sz="2800" dirty="0" smtClean="0">
                <a:solidFill>
                  <a:srgbClr val="000000"/>
                </a:solidFill>
              </a:rPr>
              <a:t>, </a:t>
            </a:r>
            <a:r>
              <a:rPr lang="en-US" sz="2800" dirty="0" err="1" smtClean="0">
                <a:solidFill>
                  <a:srgbClr val="000000"/>
                </a:solidFill>
              </a:rPr>
              <a:t>una</a:t>
            </a:r>
            <a:r>
              <a:rPr lang="en-US" sz="2800" dirty="0" smtClean="0">
                <a:solidFill>
                  <a:srgbClr val="000000"/>
                </a:solidFill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</a:rPr>
              <a:t>herramienta</a:t>
            </a:r>
            <a:r>
              <a:rPr lang="en-US" sz="2800" dirty="0" smtClean="0">
                <a:solidFill>
                  <a:srgbClr val="000000"/>
                </a:solidFill>
              </a:rPr>
              <a:t> para </a:t>
            </a:r>
            <a:r>
              <a:rPr lang="en-US" sz="2800" dirty="0" err="1" smtClean="0">
                <a:solidFill>
                  <a:srgbClr val="000000"/>
                </a:solidFill>
              </a:rPr>
              <a:t>construir</a:t>
            </a:r>
            <a:r>
              <a:rPr lang="en-US" sz="2800" dirty="0" smtClean="0">
                <a:solidFill>
                  <a:srgbClr val="000000"/>
                </a:solidFill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</a:rPr>
              <a:t>entornos</a:t>
            </a:r>
            <a:r>
              <a:rPr lang="en-US" sz="2800" dirty="0" smtClean="0">
                <a:solidFill>
                  <a:srgbClr val="000000"/>
                </a:solidFill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</a:rPr>
              <a:t>escolares</a:t>
            </a:r>
            <a:r>
              <a:rPr lang="en-US" sz="2800" dirty="0" smtClean="0">
                <a:solidFill>
                  <a:srgbClr val="000000"/>
                </a:solidFill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</a:rPr>
              <a:t>seguros</a:t>
            </a:r>
            <a:r>
              <a:rPr lang="en-US" sz="2800" dirty="0" smtClean="0">
                <a:solidFill>
                  <a:srgbClr val="000000"/>
                </a:solidFill>
              </a:rPr>
              <a:t> con </a:t>
            </a:r>
            <a:r>
              <a:rPr lang="en-US" sz="2800" dirty="0" err="1" smtClean="0">
                <a:solidFill>
                  <a:srgbClr val="000000"/>
                </a:solidFill>
              </a:rPr>
              <a:t>apego</a:t>
            </a:r>
            <a:r>
              <a:rPr lang="en-US" sz="2800" dirty="0" smtClean="0">
                <a:solidFill>
                  <a:srgbClr val="000000"/>
                </a:solidFill>
              </a:rPr>
              <a:t> a </a:t>
            </a:r>
            <a:r>
              <a:rPr lang="en-US" sz="2800" dirty="0" err="1" smtClean="0">
                <a:solidFill>
                  <a:srgbClr val="000000"/>
                </a:solidFill>
              </a:rPr>
              <a:t>los</a:t>
            </a:r>
            <a:r>
              <a:rPr lang="en-US" sz="2800" dirty="0" smtClean="0">
                <a:solidFill>
                  <a:srgbClr val="000000"/>
                </a:solidFill>
              </a:rPr>
              <a:t> derechos de las </a:t>
            </a:r>
            <a:r>
              <a:rPr lang="en-US" sz="2800" dirty="0" err="1" smtClean="0">
                <a:solidFill>
                  <a:srgbClr val="000000"/>
                </a:solidFill>
              </a:rPr>
              <a:t>niñas</a:t>
            </a:r>
            <a:r>
              <a:rPr lang="en-US" sz="2800" dirty="0" smtClean="0">
                <a:solidFill>
                  <a:srgbClr val="000000"/>
                </a:solidFill>
              </a:rPr>
              <a:t>, </a:t>
            </a:r>
            <a:r>
              <a:rPr lang="en-US" sz="2800" dirty="0" err="1" smtClean="0">
                <a:solidFill>
                  <a:srgbClr val="000000"/>
                </a:solidFill>
              </a:rPr>
              <a:t>los</a:t>
            </a:r>
            <a:r>
              <a:rPr lang="en-US" sz="2800" dirty="0" smtClean="0">
                <a:solidFill>
                  <a:srgbClr val="000000"/>
                </a:solidFill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</a:rPr>
              <a:t>niños</a:t>
            </a:r>
            <a:r>
              <a:rPr lang="en-US" sz="2800" dirty="0" smtClean="0">
                <a:solidFill>
                  <a:srgbClr val="000000"/>
                </a:solidFill>
              </a:rPr>
              <a:t> y </a:t>
            </a:r>
            <a:r>
              <a:rPr lang="en-US" sz="2800" dirty="0" err="1" smtClean="0">
                <a:solidFill>
                  <a:srgbClr val="000000"/>
                </a:solidFill>
              </a:rPr>
              <a:t>los</a:t>
            </a:r>
            <a:r>
              <a:rPr lang="en-US" sz="2800" dirty="0" smtClean="0">
                <a:solidFill>
                  <a:srgbClr val="000000"/>
                </a:solidFill>
              </a:rPr>
              <a:t> adolescentes, </a:t>
            </a:r>
            <a:r>
              <a:rPr lang="en-US" sz="2800" dirty="0" err="1" smtClean="0">
                <a:solidFill>
                  <a:srgbClr val="000000"/>
                </a:solidFill>
              </a:rPr>
              <a:t>velando</a:t>
            </a:r>
            <a:r>
              <a:rPr lang="en-US" sz="2800" dirty="0" smtClean="0">
                <a:solidFill>
                  <a:srgbClr val="000000"/>
                </a:solidFill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</a:rPr>
              <a:t>siempre</a:t>
            </a:r>
            <a:r>
              <a:rPr lang="en-US" sz="2800" dirty="0" smtClean="0">
                <a:solidFill>
                  <a:srgbClr val="000000"/>
                </a:solidFill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</a:rPr>
              <a:t>por</a:t>
            </a:r>
            <a:r>
              <a:rPr lang="en-US" sz="2800" dirty="0" smtClean="0">
                <a:solidFill>
                  <a:srgbClr val="000000"/>
                </a:solidFill>
              </a:rPr>
              <a:t> el </a:t>
            </a:r>
            <a:r>
              <a:rPr lang="en-US" sz="2800" dirty="0" err="1" smtClean="0">
                <a:solidFill>
                  <a:srgbClr val="000000"/>
                </a:solidFill>
              </a:rPr>
              <a:t>ejercicio</a:t>
            </a:r>
            <a:r>
              <a:rPr lang="en-US" sz="2800" dirty="0" smtClean="0">
                <a:solidFill>
                  <a:srgbClr val="000000"/>
                </a:solidFill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</a:rPr>
              <a:t>pleno</a:t>
            </a:r>
            <a:r>
              <a:rPr lang="en-US" sz="2800" dirty="0" smtClean="0">
                <a:solidFill>
                  <a:srgbClr val="000000"/>
                </a:solidFill>
              </a:rPr>
              <a:t> de </a:t>
            </a:r>
            <a:r>
              <a:rPr lang="en-US" sz="2800" dirty="0" err="1" smtClean="0">
                <a:solidFill>
                  <a:srgbClr val="000000"/>
                </a:solidFill>
              </a:rPr>
              <a:t>los</a:t>
            </a:r>
            <a:r>
              <a:rPr lang="en-US" sz="2800" dirty="0" smtClean="0">
                <a:solidFill>
                  <a:srgbClr val="000000"/>
                </a:solidFill>
              </a:rPr>
              <a:t> Derechos </a:t>
            </a:r>
            <a:r>
              <a:rPr lang="en-US" sz="2800" dirty="0" err="1" smtClean="0">
                <a:solidFill>
                  <a:srgbClr val="000000"/>
                </a:solidFill>
              </a:rPr>
              <a:t>Humanos</a:t>
            </a:r>
            <a:r>
              <a:rPr lang="en-US" sz="2800" dirty="0" smtClean="0">
                <a:solidFill>
                  <a:srgbClr val="000000"/>
                </a:solidFill>
              </a:rPr>
              <a:t>.</a:t>
            </a:r>
          </a:p>
          <a:p>
            <a:pPr marL="57150" algn="just"/>
            <a:endParaRPr lang="en-US" sz="2800" dirty="0">
              <a:solidFill>
                <a:srgbClr val="000000"/>
              </a:solidFill>
            </a:endParaRPr>
          </a:p>
        </p:txBody>
      </p:sp>
      <p:pic>
        <p:nvPicPr>
          <p:cNvPr id="9" name="Graphic 8" descr="Mochila">
            <a:extLst>
              <a:ext uri="{FF2B5EF4-FFF2-40B4-BE49-F238E27FC236}">
                <a16:creationId xmlns="" xmlns:a16="http://schemas.microsoft.com/office/drawing/2014/main" id="{1DC25B57-B963-4CE5-9F3B-7A6C1E8E517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704010" y="383848"/>
            <a:ext cx="2417815" cy="24178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40754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="" xmlns:a16="http://schemas.microsoft.com/office/drawing/2014/main" id="{0680B5D0-24EC-465A-A0E6-C4DF951E004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 bwMode="white">
          <a:xfrm>
            <a:off x="0" y="0"/>
            <a:ext cx="12188952" cy="68580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sp>
        <p:nvSpPr>
          <p:cNvPr id="30" name="Rectangle 13">
            <a:extLst>
              <a:ext uri="{FF2B5EF4-FFF2-40B4-BE49-F238E27FC236}">
                <a16:creationId xmlns="" xmlns:a16="http://schemas.microsoft.com/office/drawing/2014/main" id="{30BF1B50-A83E-4ED6-A2AA-C943C1F89F8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920834" y="928117"/>
            <a:ext cx="10351008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Rectangle 15">
            <a:extLst>
              <a:ext uri="{FF2B5EF4-FFF2-40B4-BE49-F238E27FC236}">
                <a16:creationId xmlns="" xmlns:a16="http://schemas.microsoft.com/office/drawing/2014/main" id="{1F31E8B2-210B-4B90-83BB-3B180732EF3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7885470" y="1110053"/>
            <a:ext cx="3386371" cy="4580301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ítulo 4">
            <a:extLst>
              <a:ext uri="{FF2B5EF4-FFF2-40B4-BE49-F238E27FC236}">
                <a16:creationId xmlns="" xmlns:a16="http://schemas.microsoft.com/office/drawing/2014/main" id="{96C033EE-23C6-42FB-AB61-1C46DEC582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7078" y="2799317"/>
            <a:ext cx="2818417" cy="2164409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5100" b="1" dirty="0"/>
              <a:t>MOCHILA SANA Y SEGURA</a:t>
            </a:r>
          </a:p>
        </p:txBody>
      </p:sp>
      <p:sp>
        <p:nvSpPr>
          <p:cNvPr id="32" name="Rectangle 17">
            <a:extLst>
              <a:ext uri="{FF2B5EF4-FFF2-40B4-BE49-F238E27FC236}">
                <a16:creationId xmlns="" xmlns:a16="http://schemas.microsoft.com/office/drawing/2014/main" id="{6B387409-2B98-40F8-A65F-EF7CF989512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920834" y="5780565"/>
            <a:ext cx="10351008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33" name="Group 19">
            <a:extLst>
              <a:ext uri="{FF2B5EF4-FFF2-40B4-BE49-F238E27FC236}">
                <a16:creationId xmlns="" xmlns:a16="http://schemas.microsoft.com/office/drawing/2014/main" id="{C9E5F284-A588-4AE7-A36D-1C93E4FD024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GrpSpPr>
        <p:grpSpPr>
          <a:xfrm>
            <a:off x="9646920" y="5257800"/>
            <a:ext cx="1080904" cy="1080902"/>
            <a:chOff x="9685338" y="4460675"/>
            <a:chExt cx="1080904" cy="1080902"/>
          </a:xfrm>
        </p:grpSpPr>
        <p:sp>
          <p:nvSpPr>
            <p:cNvPr id="21" name="Oval 20">
              <a:extLst>
                <a:ext uri="{FF2B5EF4-FFF2-40B4-BE49-F238E27FC236}">
                  <a16:creationId xmlns="" xmlns:a16="http://schemas.microsoft.com/office/drawing/2014/main" id="{45D7D540-5CF2-4FC1-BE53-277CC22C096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22" name="Oval 21">
              <a:extLst>
                <a:ext uri="{FF2B5EF4-FFF2-40B4-BE49-F238E27FC236}">
                  <a16:creationId xmlns="" xmlns:a16="http://schemas.microsoft.com/office/drawing/2014/main" id="{916C9AA0-DC0C-49A1-ACDF-10BD6D73997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3" name="Subtítulo 2">
            <a:extLst>
              <a:ext uri="{FF2B5EF4-FFF2-40B4-BE49-F238E27FC236}">
                <a16:creationId xmlns="" xmlns:a16="http://schemas.microsoft.com/office/drawing/2014/main" id="{79ADDCC7-CD70-4085-A28E-9175D66942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672133" y="1347397"/>
            <a:ext cx="7335162" cy="3846836"/>
          </a:xfrm>
        </p:spPr>
        <p:txBody>
          <a:bodyPr vert="horz" lIns="91440" tIns="45720" rIns="91440" bIns="45720" rtlCol="0">
            <a:noAutofit/>
          </a:bodyPr>
          <a:lstStyle/>
          <a:p>
            <a:pPr marL="57150" algn="just"/>
            <a:r>
              <a:rPr lang="es-MX" sz="2800" dirty="0" smtClean="0">
                <a:solidFill>
                  <a:srgbClr val="000000"/>
                </a:solidFill>
              </a:rPr>
              <a:t>Con la finalidad de llevar a cabo una adecuada implementación del protocolo, se deberá realizar actividades de tipo informativo, educativo y de control, dirigidas a la comunidad escolar para prevenir cualquier tipo de riesgos participando padres de familia, docentes, directores y supervisores.</a:t>
            </a:r>
            <a:endParaRPr lang="en-US" sz="2800" dirty="0">
              <a:solidFill>
                <a:srgbClr val="000000"/>
              </a:solidFill>
            </a:endParaRPr>
          </a:p>
        </p:txBody>
      </p:sp>
      <p:pic>
        <p:nvPicPr>
          <p:cNvPr id="9" name="Graphic 8" descr="Mochila">
            <a:extLst>
              <a:ext uri="{FF2B5EF4-FFF2-40B4-BE49-F238E27FC236}">
                <a16:creationId xmlns="" xmlns:a16="http://schemas.microsoft.com/office/drawing/2014/main" id="{1DC25B57-B963-4CE5-9F3B-7A6C1E8E517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704010" y="383848"/>
            <a:ext cx="2417815" cy="24178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19435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="" xmlns:a16="http://schemas.microsoft.com/office/drawing/2014/main" id="{0680B5D0-24EC-465A-A0E6-C4DF951E004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 bwMode="white">
          <a:xfrm>
            <a:off x="0" y="0"/>
            <a:ext cx="12188952" cy="68580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MX"/>
              <a:t>Son obligaciones de los directivos </a:t>
            </a:r>
            <a:endParaRPr lang="es-MX" dirty="0"/>
          </a:p>
        </p:txBody>
      </p:sp>
      <p:sp>
        <p:nvSpPr>
          <p:cNvPr id="30" name="Rectangle 13">
            <a:extLst>
              <a:ext uri="{FF2B5EF4-FFF2-40B4-BE49-F238E27FC236}">
                <a16:creationId xmlns="" xmlns:a16="http://schemas.microsoft.com/office/drawing/2014/main" id="{30BF1B50-A83E-4ED6-A2AA-C943C1F89F8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920834" y="928117"/>
            <a:ext cx="10351008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Rectangle 15">
            <a:extLst>
              <a:ext uri="{FF2B5EF4-FFF2-40B4-BE49-F238E27FC236}">
                <a16:creationId xmlns="" xmlns:a16="http://schemas.microsoft.com/office/drawing/2014/main" id="{1F31E8B2-210B-4B90-83BB-3B180732EF3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7885470" y="1110053"/>
            <a:ext cx="3386371" cy="4580301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ítulo 4">
            <a:extLst>
              <a:ext uri="{FF2B5EF4-FFF2-40B4-BE49-F238E27FC236}">
                <a16:creationId xmlns="" xmlns:a16="http://schemas.microsoft.com/office/drawing/2014/main" id="{96C033EE-23C6-42FB-AB61-1C46DEC582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7078" y="2799317"/>
            <a:ext cx="2818417" cy="2164409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5100" b="1" dirty="0"/>
              <a:t>MOCHILA SANA Y SEGURA</a:t>
            </a:r>
          </a:p>
        </p:txBody>
      </p:sp>
      <p:sp>
        <p:nvSpPr>
          <p:cNvPr id="32" name="Rectangle 17">
            <a:extLst>
              <a:ext uri="{FF2B5EF4-FFF2-40B4-BE49-F238E27FC236}">
                <a16:creationId xmlns="" xmlns:a16="http://schemas.microsoft.com/office/drawing/2014/main" id="{6B387409-2B98-40F8-A65F-EF7CF989512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920834" y="5780565"/>
            <a:ext cx="10351008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33" name="Group 19">
            <a:extLst>
              <a:ext uri="{FF2B5EF4-FFF2-40B4-BE49-F238E27FC236}">
                <a16:creationId xmlns="" xmlns:a16="http://schemas.microsoft.com/office/drawing/2014/main" id="{C9E5F284-A588-4AE7-A36D-1C93E4FD024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GrpSpPr>
        <p:grpSpPr>
          <a:xfrm>
            <a:off x="9646920" y="5257800"/>
            <a:ext cx="1080904" cy="1080902"/>
            <a:chOff x="9685338" y="4460675"/>
            <a:chExt cx="1080904" cy="1080902"/>
          </a:xfrm>
        </p:grpSpPr>
        <p:sp>
          <p:nvSpPr>
            <p:cNvPr id="21" name="Oval 20">
              <a:extLst>
                <a:ext uri="{FF2B5EF4-FFF2-40B4-BE49-F238E27FC236}">
                  <a16:creationId xmlns="" xmlns:a16="http://schemas.microsoft.com/office/drawing/2014/main" id="{45D7D540-5CF2-4FC1-BE53-277CC22C096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22" name="Oval 21">
              <a:extLst>
                <a:ext uri="{FF2B5EF4-FFF2-40B4-BE49-F238E27FC236}">
                  <a16:creationId xmlns="" xmlns:a16="http://schemas.microsoft.com/office/drawing/2014/main" id="{916C9AA0-DC0C-49A1-ACDF-10BD6D73997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3" name="Subtítulo 2">
            <a:extLst>
              <a:ext uri="{FF2B5EF4-FFF2-40B4-BE49-F238E27FC236}">
                <a16:creationId xmlns="" xmlns:a16="http://schemas.microsoft.com/office/drawing/2014/main" id="{79ADDCC7-CD70-4085-A28E-9175D66942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68757" y="1070156"/>
            <a:ext cx="7335162" cy="3094451"/>
          </a:xfrm>
        </p:spPr>
        <p:txBody>
          <a:bodyPr vert="horz" lIns="91440" tIns="45720" rIns="91440" bIns="45720" rtlCol="0">
            <a:noAutofit/>
          </a:bodyPr>
          <a:lstStyle/>
          <a:p>
            <a:pPr marL="514350" indent="-457200" algn="just">
              <a:buFont typeface="Arial" panose="020B0604020202020204" pitchFamily="34" charset="0"/>
              <a:buChar char="•"/>
            </a:pPr>
            <a:r>
              <a:rPr lang="es-MX" sz="2800" dirty="0" smtClean="0">
                <a:solidFill>
                  <a:srgbClr val="000000"/>
                </a:solidFill>
              </a:rPr>
              <a:t>Exponer a la comunidad educativa al inicio de cada ciclo escolar, los protocolos y la normativa escolar, a fin de que conozcan los procedimientos a realizar, en caso de presentarse, algún supuesto de situación de riesgo.</a:t>
            </a:r>
          </a:p>
          <a:p>
            <a:pPr marL="514350" indent="-457200" algn="just">
              <a:buFont typeface="Arial" panose="020B0604020202020204" pitchFamily="34" charset="0"/>
              <a:buChar char="•"/>
            </a:pPr>
            <a:r>
              <a:rPr lang="es-MX" sz="2800" dirty="0" smtClean="0">
                <a:solidFill>
                  <a:srgbClr val="000000"/>
                </a:solidFill>
              </a:rPr>
              <a:t>Realizar un diagnóstico de riesgos, diseñar y elaborar conjuntamente con el consejo de participación escolar un programa permanente de prevención escolar y evaluar el impacto de las acciones preventivas.</a:t>
            </a:r>
          </a:p>
          <a:p>
            <a:pPr marL="57150" algn="just"/>
            <a:endParaRPr lang="en-US" sz="2800" dirty="0">
              <a:solidFill>
                <a:srgbClr val="000000"/>
              </a:solidFill>
            </a:endParaRPr>
          </a:p>
        </p:txBody>
      </p:sp>
      <p:pic>
        <p:nvPicPr>
          <p:cNvPr id="9" name="Graphic 8" descr="Mochila">
            <a:extLst>
              <a:ext uri="{FF2B5EF4-FFF2-40B4-BE49-F238E27FC236}">
                <a16:creationId xmlns="" xmlns:a16="http://schemas.microsoft.com/office/drawing/2014/main" id="{1DC25B57-B963-4CE5-9F3B-7A6C1E8E517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704010" y="383848"/>
            <a:ext cx="2417815" cy="2417815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3672388" y="340215"/>
            <a:ext cx="7599453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MX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Son obligaciones de los </a:t>
            </a:r>
            <a:r>
              <a:rPr lang="es-MX" sz="36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directivos: </a:t>
            </a:r>
            <a:endParaRPr lang="es-MX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091494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="" xmlns:a16="http://schemas.microsoft.com/office/drawing/2014/main" id="{0680B5D0-24EC-465A-A0E6-C4DF951E004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 bwMode="white">
          <a:xfrm>
            <a:off x="0" y="0"/>
            <a:ext cx="12188952" cy="68580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sp>
        <p:nvSpPr>
          <p:cNvPr id="30" name="Rectangle 13">
            <a:extLst>
              <a:ext uri="{FF2B5EF4-FFF2-40B4-BE49-F238E27FC236}">
                <a16:creationId xmlns="" xmlns:a16="http://schemas.microsoft.com/office/drawing/2014/main" id="{30BF1B50-A83E-4ED6-A2AA-C943C1F89F8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920834" y="928117"/>
            <a:ext cx="10351008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Rectangle 15">
            <a:extLst>
              <a:ext uri="{FF2B5EF4-FFF2-40B4-BE49-F238E27FC236}">
                <a16:creationId xmlns="" xmlns:a16="http://schemas.microsoft.com/office/drawing/2014/main" id="{1F31E8B2-210B-4B90-83BB-3B180732EF3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7885470" y="1110053"/>
            <a:ext cx="3386371" cy="4580301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ítulo 4">
            <a:extLst>
              <a:ext uri="{FF2B5EF4-FFF2-40B4-BE49-F238E27FC236}">
                <a16:creationId xmlns="" xmlns:a16="http://schemas.microsoft.com/office/drawing/2014/main" id="{96C033EE-23C6-42FB-AB61-1C46DEC582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7078" y="2799317"/>
            <a:ext cx="2818417" cy="2164409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5100" b="1" dirty="0"/>
              <a:t>MOCHILA SANA Y SEGURA</a:t>
            </a:r>
          </a:p>
        </p:txBody>
      </p:sp>
      <p:sp>
        <p:nvSpPr>
          <p:cNvPr id="32" name="Rectangle 17">
            <a:extLst>
              <a:ext uri="{FF2B5EF4-FFF2-40B4-BE49-F238E27FC236}">
                <a16:creationId xmlns="" xmlns:a16="http://schemas.microsoft.com/office/drawing/2014/main" id="{6B387409-2B98-40F8-A65F-EF7CF989512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920834" y="5780565"/>
            <a:ext cx="10351008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33" name="Group 19">
            <a:extLst>
              <a:ext uri="{FF2B5EF4-FFF2-40B4-BE49-F238E27FC236}">
                <a16:creationId xmlns="" xmlns:a16="http://schemas.microsoft.com/office/drawing/2014/main" id="{C9E5F284-A588-4AE7-A36D-1C93E4FD024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GrpSpPr>
        <p:grpSpPr>
          <a:xfrm>
            <a:off x="9646920" y="5257800"/>
            <a:ext cx="1080904" cy="1080902"/>
            <a:chOff x="9685338" y="4460675"/>
            <a:chExt cx="1080904" cy="1080902"/>
          </a:xfrm>
        </p:grpSpPr>
        <p:sp>
          <p:nvSpPr>
            <p:cNvPr id="21" name="Oval 20">
              <a:extLst>
                <a:ext uri="{FF2B5EF4-FFF2-40B4-BE49-F238E27FC236}">
                  <a16:creationId xmlns="" xmlns:a16="http://schemas.microsoft.com/office/drawing/2014/main" id="{45D7D540-5CF2-4FC1-BE53-277CC22C096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22" name="Oval 21">
              <a:extLst>
                <a:ext uri="{FF2B5EF4-FFF2-40B4-BE49-F238E27FC236}">
                  <a16:creationId xmlns="" xmlns:a16="http://schemas.microsoft.com/office/drawing/2014/main" id="{916C9AA0-DC0C-49A1-ACDF-10BD6D73997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3" name="Subtítulo 2">
            <a:extLst>
              <a:ext uri="{FF2B5EF4-FFF2-40B4-BE49-F238E27FC236}">
                <a16:creationId xmlns="" xmlns:a16="http://schemas.microsoft.com/office/drawing/2014/main" id="{79ADDCC7-CD70-4085-A28E-9175D66942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21825" y="1493165"/>
            <a:ext cx="7335162" cy="3094451"/>
          </a:xfrm>
        </p:spPr>
        <p:txBody>
          <a:bodyPr vert="horz" lIns="91440" tIns="45720" rIns="91440" bIns="45720" rtlCol="0">
            <a:noAutofit/>
          </a:bodyPr>
          <a:lstStyle/>
          <a:p>
            <a:pPr marL="514350" indent="-457200" algn="just">
              <a:buFont typeface="Arial" panose="020B0604020202020204" pitchFamily="34" charset="0"/>
              <a:buChar char="•"/>
            </a:pPr>
            <a:r>
              <a:rPr lang="es-MX" sz="2800" dirty="0" smtClean="0">
                <a:solidFill>
                  <a:srgbClr val="000000"/>
                </a:solidFill>
              </a:rPr>
              <a:t>Implementar las medidas que garanticen la integridad física, psicológica y social de los alumnos a través de las supervisión constante de las actividades que se realizan al interior de las escuela.</a:t>
            </a:r>
          </a:p>
          <a:p>
            <a:pPr marL="57150" algn="just"/>
            <a:endParaRPr lang="en-US" sz="2800" dirty="0">
              <a:solidFill>
                <a:srgbClr val="000000"/>
              </a:solidFill>
            </a:endParaRPr>
          </a:p>
        </p:txBody>
      </p:sp>
      <p:pic>
        <p:nvPicPr>
          <p:cNvPr id="9" name="Graphic 8" descr="Mochila">
            <a:extLst>
              <a:ext uri="{FF2B5EF4-FFF2-40B4-BE49-F238E27FC236}">
                <a16:creationId xmlns="" xmlns:a16="http://schemas.microsoft.com/office/drawing/2014/main" id="{1DC25B57-B963-4CE5-9F3B-7A6C1E8E517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704010" y="383848"/>
            <a:ext cx="2417815" cy="2417815"/>
          </a:xfrm>
          <a:prstGeom prst="rect">
            <a:avLst/>
          </a:prstGeom>
        </p:spPr>
      </p:pic>
      <p:sp>
        <p:nvSpPr>
          <p:cNvPr id="13" name="Rectángulo 12"/>
          <p:cNvSpPr/>
          <p:nvPr/>
        </p:nvSpPr>
        <p:spPr>
          <a:xfrm>
            <a:off x="3672388" y="322127"/>
            <a:ext cx="7599453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MX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Son obligaciones de los </a:t>
            </a:r>
            <a:r>
              <a:rPr lang="es-MX" sz="36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directivos: </a:t>
            </a:r>
            <a:endParaRPr lang="es-MX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361839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="" xmlns:a16="http://schemas.microsoft.com/office/drawing/2014/main" id="{0680B5D0-24EC-465A-A0E6-C4DF951E004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 bwMode="white">
          <a:xfrm>
            <a:off x="0" y="0"/>
            <a:ext cx="12188952" cy="68580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sp>
        <p:nvSpPr>
          <p:cNvPr id="30" name="Rectangle 13">
            <a:extLst>
              <a:ext uri="{FF2B5EF4-FFF2-40B4-BE49-F238E27FC236}">
                <a16:creationId xmlns="" xmlns:a16="http://schemas.microsoft.com/office/drawing/2014/main" id="{30BF1B50-A83E-4ED6-A2AA-C943C1F89F8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920834" y="928117"/>
            <a:ext cx="10351008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Rectangle 15">
            <a:extLst>
              <a:ext uri="{FF2B5EF4-FFF2-40B4-BE49-F238E27FC236}">
                <a16:creationId xmlns="" xmlns:a16="http://schemas.microsoft.com/office/drawing/2014/main" id="{1F31E8B2-210B-4B90-83BB-3B180732EF3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7885470" y="1110053"/>
            <a:ext cx="3386371" cy="4580301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ítulo 4">
            <a:extLst>
              <a:ext uri="{FF2B5EF4-FFF2-40B4-BE49-F238E27FC236}">
                <a16:creationId xmlns="" xmlns:a16="http://schemas.microsoft.com/office/drawing/2014/main" id="{96C033EE-23C6-42FB-AB61-1C46DEC582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7078" y="2799317"/>
            <a:ext cx="2818417" cy="2164409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5100" b="1" dirty="0"/>
              <a:t>MOCHILA SANA Y SEGURA</a:t>
            </a:r>
          </a:p>
        </p:txBody>
      </p:sp>
      <p:sp>
        <p:nvSpPr>
          <p:cNvPr id="32" name="Rectangle 17">
            <a:extLst>
              <a:ext uri="{FF2B5EF4-FFF2-40B4-BE49-F238E27FC236}">
                <a16:creationId xmlns="" xmlns:a16="http://schemas.microsoft.com/office/drawing/2014/main" id="{6B387409-2B98-40F8-A65F-EF7CF989512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920834" y="5780565"/>
            <a:ext cx="10351008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33" name="Group 19">
            <a:extLst>
              <a:ext uri="{FF2B5EF4-FFF2-40B4-BE49-F238E27FC236}">
                <a16:creationId xmlns="" xmlns:a16="http://schemas.microsoft.com/office/drawing/2014/main" id="{C9E5F284-A588-4AE7-A36D-1C93E4FD024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GrpSpPr>
        <p:grpSpPr>
          <a:xfrm>
            <a:off x="9646920" y="5257800"/>
            <a:ext cx="1080904" cy="1080902"/>
            <a:chOff x="9685338" y="4460675"/>
            <a:chExt cx="1080904" cy="1080902"/>
          </a:xfrm>
        </p:grpSpPr>
        <p:sp>
          <p:nvSpPr>
            <p:cNvPr id="21" name="Oval 20">
              <a:extLst>
                <a:ext uri="{FF2B5EF4-FFF2-40B4-BE49-F238E27FC236}">
                  <a16:creationId xmlns="" xmlns:a16="http://schemas.microsoft.com/office/drawing/2014/main" id="{45D7D540-5CF2-4FC1-BE53-277CC22C096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22" name="Oval 21">
              <a:extLst>
                <a:ext uri="{FF2B5EF4-FFF2-40B4-BE49-F238E27FC236}">
                  <a16:creationId xmlns="" xmlns:a16="http://schemas.microsoft.com/office/drawing/2014/main" id="{916C9AA0-DC0C-49A1-ACDF-10BD6D73997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3" name="Subtítulo 2">
            <a:extLst>
              <a:ext uri="{FF2B5EF4-FFF2-40B4-BE49-F238E27FC236}">
                <a16:creationId xmlns="" xmlns:a16="http://schemas.microsoft.com/office/drawing/2014/main" id="{79ADDCC7-CD70-4085-A28E-9175D66942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568032" y="1494634"/>
            <a:ext cx="7335162" cy="3655076"/>
          </a:xfrm>
        </p:spPr>
        <p:txBody>
          <a:bodyPr vert="horz" lIns="91440" tIns="45720" rIns="91440" bIns="45720" rtlCol="0">
            <a:noAutofit/>
          </a:bodyPr>
          <a:lstStyle/>
          <a:p>
            <a:pPr marL="57150" algn="just"/>
            <a:r>
              <a:rPr lang="es-MX" sz="2800" dirty="0" smtClean="0">
                <a:solidFill>
                  <a:srgbClr val="000000"/>
                </a:solidFill>
              </a:rPr>
              <a:t>Acciones formativas para la comunidad educativa en la prevención de riesgos y salvaguardar la integridad de los alumnos.</a:t>
            </a:r>
          </a:p>
          <a:p>
            <a:pPr marL="57150" algn="just"/>
            <a:r>
              <a:rPr lang="es-MX" sz="2800" dirty="0" smtClean="0">
                <a:solidFill>
                  <a:srgbClr val="000000"/>
                </a:solidFill>
              </a:rPr>
              <a:t>Los padres de familia como responsables del proceso educativo de sus hijas e hijos participan en estos procesos informativos para la prevención de riesgos y seguridad de las escuelas.</a:t>
            </a:r>
          </a:p>
          <a:p>
            <a:pPr marL="57150" algn="just"/>
            <a:endParaRPr lang="en-US" sz="3200" dirty="0">
              <a:solidFill>
                <a:srgbClr val="000000"/>
              </a:solidFill>
            </a:endParaRPr>
          </a:p>
        </p:txBody>
      </p:sp>
      <p:pic>
        <p:nvPicPr>
          <p:cNvPr id="9" name="Graphic 8" descr="Mochila">
            <a:extLst>
              <a:ext uri="{FF2B5EF4-FFF2-40B4-BE49-F238E27FC236}">
                <a16:creationId xmlns="" xmlns:a16="http://schemas.microsoft.com/office/drawing/2014/main" id="{1DC25B57-B963-4CE5-9F3B-7A6C1E8E517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704010" y="383848"/>
            <a:ext cx="2417815" cy="2417815"/>
          </a:xfrm>
          <a:prstGeom prst="rect">
            <a:avLst/>
          </a:prstGeom>
        </p:spPr>
      </p:pic>
      <p:sp>
        <p:nvSpPr>
          <p:cNvPr id="13" name="Rectángulo 12"/>
          <p:cNvSpPr/>
          <p:nvPr/>
        </p:nvSpPr>
        <p:spPr>
          <a:xfrm>
            <a:off x="3568032" y="120193"/>
            <a:ext cx="6944529" cy="9541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MX" sz="2800" b="1" dirty="0">
                <a:solidFill>
                  <a:srgbClr val="000000"/>
                </a:solidFill>
              </a:rPr>
              <a:t>Fortalecimiento de la construcción de </a:t>
            </a:r>
            <a:endParaRPr lang="es-MX" sz="2800" b="1" dirty="0" smtClean="0">
              <a:solidFill>
                <a:srgbClr val="000000"/>
              </a:solidFill>
            </a:endParaRPr>
          </a:p>
          <a:p>
            <a:pPr algn="ctr"/>
            <a:r>
              <a:rPr lang="es-MX" sz="2800" b="1" dirty="0" smtClean="0">
                <a:solidFill>
                  <a:srgbClr val="000000"/>
                </a:solidFill>
              </a:rPr>
              <a:t>entornos escolares:</a:t>
            </a:r>
            <a:r>
              <a:rPr lang="es-MX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endParaRPr lang="es-MX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6898196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etras en madera">
  <a:themeElements>
    <a:clrScheme name="Letras en madera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Letras en madera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Letras en madera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TM03090434[[fn=Letras en madera]]</Template>
  <TotalTime>479</TotalTime>
  <Words>1712</Words>
  <Application>Microsoft Office PowerPoint</Application>
  <PresentationFormat>Panorámica</PresentationFormat>
  <Paragraphs>113</Paragraphs>
  <Slides>27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10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27</vt:i4>
      </vt:variant>
    </vt:vector>
  </HeadingPairs>
  <TitlesOfParts>
    <vt:vector size="38" baseType="lpstr">
      <vt:lpstr>AR JULIAN</vt:lpstr>
      <vt:lpstr>Arial</vt:lpstr>
      <vt:lpstr>Calibri</vt:lpstr>
      <vt:lpstr>Rockwell</vt:lpstr>
      <vt:lpstr>Rockwell Condensed</vt:lpstr>
      <vt:lpstr>Rockwell Extra Bold</vt:lpstr>
      <vt:lpstr>Symbol</vt:lpstr>
      <vt:lpstr>Times New Roman</vt:lpstr>
      <vt:lpstr>Wingdings</vt:lpstr>
      <vt:lpstr>Wingdings 3</vt:lpstr>
      <vt:lpstr>Letras en madera</vt:lpstr>
      <vt:lpstr>MOCHILA SANA Y SEGURA</vt:lpstr>
      <vt:lpstr>MOCHILA SANA Y SEGURA</vt:lpstr>
      <vt:lpstr>MOCHILA SANA Y SEGURA</vt:lpstr>
      <vt:lpstr>MOCHILA SANA Y SEGURA</vt:lpstr>
      <vt:lpstr>MOCHILA SANA Y SEGURA</vt:lpstr>
      <vt:lpstr>MOCHILA SANA Y SEGURA</vt:lpstr>
      <vt:lpstr>MOCHILA SANA Y SEGURA</vt:lpstr>
      <vt:lpstr>MOCHILA SANA Y SEGURA</vt:lpstr>
      <vt:lpstr>MOCHILA SANA Y SEGURA</vt:lpstr>
      <vt:lpstr>MOCHILA SANA Y SEGURA</vt:lpstr>
      <vt:lpstr>MOCHILA SANA Y SEGURA</vt:lpstr>
      <vt:lpstr>MOCHILA SANA Y SEGURA</vt:lpstr>
      <vt:lpstr>MOCHILA SANA Y SEGURA</vt:lpstr>
      <vt:lpstr>Procedimiento para la Conformación del Comité de Protección civil y seguridad escolar.</vt:lpstr>
      <vt:lpstr>OBJETIVO DEL COMITÉ</vt:lpstr>
      <vt:lpstr>¿QUÉ ES LA PROTECCIÓN CIVIL? </vt:lpstr>
      <vt:lpstr>Estructura del Comité de Protección Civil y Seguridad Escolar</vt:lpstr>
      <vt:lpstr>ACCIONES PREVENTIVAS</vt:lpstr>
      <vt:lpstr>ACTIVIDADES SUGERIDAS PARA EL COMITÉ</vt:lpstr>
      <vt:lpstr>ACCIONES EN MATERIA DE SEGURIDAD DE LAS ESCUELAS.</vt:lpstr>
      <vt:lpstr>PROCEDIMIENTO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Datos de contacto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MOCHILA SANA Y SEGURA</dc:title>
  <dc:creator>VICTORIA EUGENIA CEPEDA GARCIA</dc:creator>
  <cp:lastModifiedBy>Leticia Guevara Garza</cp:lastModifiedBy>
  <cp:revision>40</cp:revision>
  <cp:lastPrinted>2022-02-22T16:36:53Z</cp:lastPrinted>
  <dcterms:created xsi:type="dcterms:W3CDTF">2021-10-01T15:36:38Z</dcterms:created>
  <dcterms:modified xsi:type="dcterms:W3CDTF">2022-03-29T15:19:23Z</dcterms:modified>
</cp:coreProperties>
</file>