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73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4" r:id="rId10"/>
    <p:sldId id="267" r:id="rId11"/>
    <p:sldId id="271" r:id="rId12"/>
    <p:sldId id="272" r:id="rId13"/>
    <p:sldId id="268" r:id="rId14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2CD3"/>
    <a:srgbClr val="FC7B1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1AFD83-96C2-4626-8731-DC686539BD15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5779B907-604C-4F0E-91C3-891FE1F4EDEC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2000" dirty="0" smtClean="0"/>
            <a:t>Desastre Natural</a:t>
          </a:r>
          <a:endParaRPr lang="es-ES" sz="2000" dirty="0"/>
        </a:p>
      </dgm:t>
    </dgm:pt>
    <dgm:pt modelId="{DA9AEB96-3A04-4AD8-AB61-FB4156E3CD28}" type="parTrans" cxnId="{B2FCD9C2-B07C-4E81-A75E-7882FDEEE831}">
      <dgm:prSet/>
      <dgm:spPr/>
      <dgm:t>
        <a:bodyPr/>
        <a:lstStyle/>
        <a:p>
          <a:endParaRPr lang="es-ES" sz="2000"/>
        </a:p>
      </dgm:t>
    </dgm:pt>
    <dgm:pt modelId="{10D32210-DF34-40D5-89A4-01CA3636B937}" type="sibTrans" cxnId="{B2FCD9C2-B07C-4E81-A75E-7882FDEEE831}">
      <dgm:prSet/>
      <dgm:spPr/>
      <dgm:t>
        <a:bodyPr/>
        <a:lstStyle/>
        <a:p>
          <a:endParaRPr lang="es-ES" sz="2000"/>
        </a:p>
      </dgm:t>
    </dgm:pt>
    <dgm:pt modelId="{808D5551-2850-4654-93D2-0AB0F199CA2A}">
      <dgm:prSet phldrT="[Texto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s-ES" sz="2000" dirty="0" smtClean="0"/>
            <a:t>Infraestructura</a:t>
          </a:r>
          <a:endParaRPr lang="es-ES" sz="2000" dirty="0"/>
        </a:p>
      </dgm:t>
    </dgm:pt>
    <dgm:pt modelId="{BF6D6DF2-F7B9-4C5C-8BE6-7A4A55092E8B}" type="parTrans" cxnId="{6822F164-581F-416A-BEB7-34B9C796AEC0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s-ES" sz="2000"/>
        </a:p>
      </dgm:t>
    </dgm:pt>
    <dgm:pt modelId="{B0B620EE-DF3A-4DC3-A5CA-425D24C87A94}" type="sibTrans" cxnId="{6822F164-581F-416A-BEB7-34B9C796AEC0}">
      <dgm:prSet/>
      <dgm:spPr/>
      <dgm:t>
        <a:bodyPr/>
        <a:lstStyle/>
        <a:p>
          <a:endParaRPr lang="es-ES" sz="2000"/>
        </a:p>
      </dgm:t>
    </dgm:pt>
    <dgm:pt modelId="{D6CE51F2-1484-4EDE-B9A9-E80F6E87D5CD}">
      <dgm:prSet phldrT="[Texto]" custT="1"/>
      <dgm:spPr>
        <a:ln>
          <a:solidFill>
            <a:schemeClr val="accent1"/>
          </a:solidFill>
        </a:ln>
      </dgm:spPr>
      <dgm:t>
        <a:bodyPr/>
        <a:lstStyle/>
        <a:p>
          <a:endParaRPr lang="es-ES" sz="2000" dirty="0"/>
        </a:p>
      </dgm:t>
    </dgm:pt>
    <dgm:pt modelId="{4B136108-A885-4A46-9D52-E1159B907E3C}" type="parTrans" cxnId="{8D5A0882-8E42-4B17-BD36-F6FC6A9C3746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s-ES" sz="2000"/>
        </a:p>
      </dgm:t>
    </dgm:pt>
    <dgm:pt modelId="{965C594F-6D92-4AAE-9BC8-DFF54E6FFBD1}" type="sibTrans" cxnId="{8D5A0882-8E42-4B17-BD36-F6FC6A9C3746}">
      <dgm:prSet/>
      <dgm:spPr/>
      <dgm:t>
        <a:bodyPr/>
        <a:lstStyle/>
        <a:p>
          <a:endParaRPr lang="es-ES" sz="2000"/>
        </a:p>
      </dgm:t>
    </dgm:pt>
    <dgm:pt modelId="{4279A3AA-ADBD-4519-A363-44CA10A83D7E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ES" sz="2000" dirty="0" smtClean="0"/>
            <a:t>Robo</a:t>
          </a:r>
          <a:endParaRPr lang="es-ES" sz="2000" dirty="0"/>
        </a:p>
      </dgm:t>
    </dgm:pt>
    <dgm:pt modelId="{1BF54DF9-7DF9-4225-9BB0-B45EEFD8B853}" type="parTrans" cxnId="{8ECC1320-4F5F-4102-8C5F-FB80D1B3A66F}">
      <dgm:prSet/>
      <dgm:spPr/>
      <dgm:t>
        <a:bodyPr/>
        <a:lstStyle/>
        <a:p>
          <a:endParaRPr lang="es-ES" sz="2000"/>
        </a:p>
      </dgm:t>
    </dgm:pt>
    <dgm:pt modelId="{42D87C02-8559-4E50-8AAB-C9D7A75200E3}" type="sibTrans" cxnId="{8ECC1320-4F5F-4102-8C5F-FB80D1B3A66F}">
      <dgm:prSet/>
      <dgm:spPr/>
      <dgm:t>
        <a:bodyPr/>
        <a:lstStyle/>
        <a:p>
          <a:endParaRPr lang="es-ES" sz="2000"/>
        </a:p>
      </dgm:t>
    </dgm:pt>
    <dgm:pt modelId="{71537CE4-53A9-414E-B0E7-8F5409451EB0}">
      <dgm:prSet phldrT="[Texto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s-ES" sz="2000" dirty="0" smtClean="0"/>
            <a:t>Equipo electrónico (inventario)</a:t>
          </a:r>
          <a:endParaRPr lang="es-ES" sz="2000" dirty="0"/>
        </a:p>
      </dgm:t>
    </dgm:pt>
    <dgm:pt modelId="{0055777B-459E-43C1-A2FF-4125443EDCF1}" type="parTrans" cxnId="{69CE0AFA-9EE3-4FC3-B7EA-590DF2EA22A0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s-ES" sz="2000"/>
        </a:p>
      </dgm:t>
    </dgm:pt>
    <dgm:pt modelId="{CD6C1F70-2BB0-4B8D-A624-8807F6399BB2}" type="sibTrans" cxnId="{69CE0AFA-9EE3-4FC3-B7EA-590DF2EA22A0}">
      <dgm:prSet/>
      <dgm:spPr/>
      <dgm:t>
        <a:bodyPr/>
        <a:lstStyle/>
        <a:p>
          <a:endParaRPr lang="es-ES" sz="2000"/>
        </a:p>
      </dgm:t>
    </dgm:pt>
    <dgm:pt modelId="{C08519BA-3745-484C-AB2D-A3C46D99CD74}">
      <dgm:prSet phldrT="[Texto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s-ES" sz="2000" dirty="0" smtClean="0"/>
            <a:t>Contenidos (inventario)</a:t>
          </a:r>
          <a:endParaRPr lang="es-ES" sz="2000" dirty="0"/>
        </a:p>
      </dgm:t>
    </dgm:pt>
    <dgm:pt modelId="{1E40D598-E185-4E48-A12B-72F7CA3CC4BE}" type="parTrans" cxnId="{5AC79F3A-E0E9-4F9F-B669-F986382A5061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s-ES" sz="2000"/>
        </a:p>
      </dgm:t>
    </dgm:pt>
    <dgm:pt modelId="{2BEF678C-A8BF-4B4F-ABBC-BC38F2A08320}" type="sibTrans" cxnId="{5AC79F3A-E0E9-4F9F-B669-F986382A5061}">
      <dgm:prSet/>
      <dgm:spPr/>
      <dgm:t>
        <a:bodyPr/>
        <a:lstStyle/>
        <a:p>
          <a:endParaRPr lang="es-ES" sz="2000"/>
        </a:p>
      </dgm:t>
    </dgm:pt>
    <dgm:pt modelId="{402977D2-109B-4F7D-89D6-0501278DD37B}" type="pres">
      <dgm:prSet presAssocID="{7C1AFD83-96C2-4626-8731-DC686539BD1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EE6F4C4-798A-4BBB-BA55-9DBD9D24546F}" type="pres">
      <dgm:prSet presAssocID="{5779B907-604C-4F0E-91C3-891FE1F4EDEC}" presName="root" presStyleCnt="0"/>
      <dgm:spPr/>
    </dgm:pt>
    <dgm:pt modelId="{23A30AE7-9FD7-49AC-B9B7-044BD0349F87}" type="pres">
      <dgm:prSet presAssocID="{5779B907-604C-4F0E-91C3-891FE1F4EDEC}" presName="rootComposite" presStyleCnt="0"/>
      <dgm:spPr/>
    </dgm:pt>
    <dgm:pt modelId="{03B00E40-23FF-439A-840A-F7A1FD11D1BB}" type="pres">
      <dgm:prSet presAssocID="{5779B907-604C-4F0E-91C3-891FE1F4EDEC}" presName="rootText" presStyleLbl="node1" presStyleIdx="0" presStyleCnt="2"/>
      <dgm:spPr/>
      <dgm:t>
        <a:bodyPr/>
        <a:lstStyle/>
        <a:p>
          <a:endParaRPr lang="es-ES"/>
        </a:p>
      </dgm:t>
    </dgm:pt>
    <dgm:pt modelId="{D2E5087A-27F0-4B40-9A14-843140671150}" type="pres">
      <dgm:prSet presAssocID="{5779B907-604C-4F0E-91C3-891FE1F4EDEC}" presName="rootConnector" presStyleLbl="node1" presStyleIdx="0" presStyleCnt="2"/>
      <dgm:spPr/>
      <dgm:t>
        <a:bodyPr/>
        <a:lstStyle/>
        <a:p>
          <a:endParaRPr lang="es-ES"/>
        </a:p>
      </dgm:t>
    </dgm:pt>
    <dgm:pt modelId="{BD8D2363-CA02-497D-A6D5-5C4ED12F8FEB}" type="pres">
      <dgm:prSet presAssocID="{5779B907-604C-4F0E-91C3-891FE1F4EDEC}" presName="childShape" presStyleCnt="0"/>
      <dgm:spPr/>
    </dgm:pt>
    <dgm:pt modelId="{495424C0-E58D-448A-A10A-CF74BB8B8945}" type="pres">
      <dgm:prSet presAssocID="{BF6D6DF2-F7B9-4C5C-8BE6-7A4A55092E8B}" presName="Name13" presStyleLbl="parChTrans1D2" presStyleIdx="0" presStyleCnt="4"/>
      <dgm:spPr/>
      <dgm:t>
        <a:bodyPr/>
        <a:lstStyle/>
        <a:p>
          <a:endParaRPr lang="es-ES"/>
        </a:p>
      </dgm:t>
    </dgm:pt>
    <dgm:pt modelId="{72515811-0BED-4BDC-BE86-66999A52B858}" type="pres">
      <dgm:prSet presAssocID="{808D5551-2850-4654-93D2-0AB0F199CA2A}" presName="childText" presStyleLbl="bgAcc1" presStyleIdx="0" presStyleCnt="4" custScaleX="93824" custScaleY="55870" custLinFactNeighborY="-889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74AAB8-A8BC-4765-A8BD-FDB655D41A37}" type="pres">
      <dgm:prSet presAssocID="{4B136108-A885-4A46-9D52-E1159B907E3C}" presName="Name13" presStyleLbl="parChTrans1D2" presStyleIdx="1" presStyleCnt="4"/>
      <dgm:spPr/>
      <dgm:t>
        <a:bodyPr/>
        <a:lstStyle/>
        <a:p>
          <a:endParaRPr lang="es-ES"/>
        </a:p>
      </dgm:t>
    </dgm:pt>
    <dgm:pt modelId="{6CD84126-3ED8-415B-BBCB-157CC3991295}" type="pres">
      <dgm:prSet presAssocID="{D6CE51F2-1484-4EDE-B9A9-E80F6E87D5CD}" presName="childText" presStyleLbl="bgAcc1" presStyleIdx="1" presStyleCnt="4" custScaleX="93825" custScaleY="56547" custLinFactNeighborX="2065" custLinFactNeighborY="-98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9FB9EB-FA77-427C-996F-84591CD81716}" type="pres">
      <dgm:prSet presAssocID="{4279A3AA-ADBD-4519-A363-44CA10A83D7E}" presName="root" presStyleCnt="0"/>
      <dgm:spPr/>
    </dgm:pt>
    <dgm:pt modelId="{958B1F4C-D428-42EF-8035-FBAC14B4E5DE}" type="pres">
      <dgm:prSet presAssocID="{4279A3AA-ADBD-4519-A363-44CA10A83D7E}" presName="rootComposite" presStyleCnt="0"/>
      <dgm:spPr/>
    </dgm:pt>
    <dgm:pt modelId="{EFCC25C6-0E98-4E48-9C43-EC2A03254B71}" type="pres">
      <dgm:prSet presAssocID="{4279A3AA-ADBD-4519-A363-44CA10A83D7E}" presName="rootText" presStyleLbl="node1" presStyleIdx="1" presStyleCnt="2"/>
      <dgm:spPr/>
      <dgm:t>
        <a:bodyPr/>
        <a:lstStyle/>
        <a:p>
          <a:endParaRPr lang="es-ES"/>
        </a:p>
      </dgm:t>
    </dgm:pt>
    <dgm:pt modelId="{F09226F0-C855-4941-8E87-9BB615E72736}" type="pres">
      <dgm:prSet presAssocID="{4279A3AA-ADBD-4519-A363-44CA10A83D7E}" presName="rootConnector" presStyleLbl="node1" presStyleIdx="1" presStyleCnt="2"/>
      <dgm:spPr/>
      <dgm:t>
        <a:bodyPr/>
        <a:lstStyle/>
        <a:p>
          <a:endParaRPr lang="es-ES"/>
        </a:p>
      </dgm:t>
    </dgm:pt>
    <dgm:pt modelId="{FE2F6F23-E1D2-4BFB-B681-DAC26AB399D3}" type="pres">
      <dgm:prSet presAssocID="{4279A3AA-ADBD-4519-A363-44CA10A83D7E}" presName="childShape" presStyleCnt="0"/>
      <dgm:spPr/>
    </dgm:pt>
    <dgm:pt modelId="{2DA9C693-9E3F-40EE-AA29-572918F70E72}" type="pres">
      <dgm:prSet presAssocID="{0055777B-459E-43C1-A2FF-4125443EDCF1}" presName="Name13" presStyleLbl="parChTrans1D2" presStyleIdx="2" presStyleCnt="4"/>
      <dgm:spPr/>
      <dgm:t>
        <a:bodyPr/>
        <a:lstStyle/>
        <a:p>
          <a:endParaRPr lang="es-ES"/>
        </a:p>
      </dgm:t>
    </dgm:pt>
    <dgm:pt modelId="{0203975C-01FB-46E3-9C62-55A31A70D3E5}" type="pres">
      <dgm:prSet presAssocID="{71537CE4-53A9-414E-B0E7-8F5409451EB0}" presName="childText" presStyleLbl="bgAcc1" presStyleIdx="2" presStyleCnt="4" custLinFactNeighborY="23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F9ADD0-5133-49EE-95F5-F4C284C9C206}" type="pres">
      <dgm:prSet presAssocID="{1E40D598-E185-4E48-A12B-72F7CA3CC4BE}" presName="Name13" presStyleLbl="parChTrans1D2" presStyleIdx="3" presStyleCnt="4"/>
      <dgm:spPr/>
      <dgm:t>
        <a:bodyPr/>
        <a:lstStyle/>
        <a:p>
          <a:endParaRPr lang="es-ES"/>
        </a:p>
      </dgm:t>
    </dgm:pt>
    <dgm:pt modelId="{4D3A0FC0-76A4-4DA1-910D-E60435345E33}" type="pres">
      <dgm:prSet presAssocID="{C08519BA-3745-484C-AB2D-A3C46D99CD7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ABA11E8-191F-4BD9-A1D6-B6A5C1D2DE95}" type="presOf" srcId="{7C1AFD83-96C2-4626-8731-DC686539BD15}" destId="{402977D2-109B-4F7D-89D6-0501278DD37B}" srcOrd="0" destOrd="0" presId="urn:microsoft.com/office/officeart/2005/8/layout/hierarchy3"/>
    <dgm:cxn modelId="{7C7DB0D5-9514-444F-8F97-911CF70DBB9B}" type="presOf" srcId="{808D5551-2850-4654-93D2-0AB0F199CA2A}" destId="{72515811-0BED-4BDC-BE86-66999A52B858}" srcOrd="0" destOrd="0" presId="urn:microsoft.com/office/officeart/2005/8/layout/hierarchy3"/>
    <dgm:cxn modelId="{68676476-BC41-40E9-A458-C711EEE37AAF}" type="presOf" srcId="{71537CE4-53A9-414E-B0E7-8F5409451EB0}" destId="{0203975C-01FB-46E3-9C62-55A31A70D3E5}" srcOrd="0" destOrd="0" presId="urn:microsoft.com/office/officeart/2005/8/layout/hierarchy3"/>
    <dgm:cxn modelId="{01DE65C8-43FF-4D45-908F-10377067B86A}" type="presOf" srcId="{D6CE51F2-1484-4EDE-B9A9-E80F6E87D5CD}" destId="{6CD84126-3ED8-415B-BBCB-157CC3991295}" srcOrd="0" destOrd="0" presId="urn:microsoft.com/office/officeart/2005/8/layout/hierarchy3"/>
    <dgm:cxn modelId="{8ECC1320-4F5F-4102-8C5F-FB80D1B3A66F}" srcId="{7C1AFD83-96C2-4626-8731-DC686539BD15}" destId="{4279A3AA-ADBD-4519-A363-44CA10A83D7E}" srcOrd="1" destOrd="0" parTransId="{1BF54DF9-7DF9-4225-9BB0-B45EEFD8B853}" sibTransId="{42D87C02-8559-4E50-8AAB-C9D7A75200E3}"/>
    <dgm:cxn modelId="{4CC574A4-5A7A-4CC7-A770-76ED0A524042}" type="presOf" srcId="{1E40D598-E185-4E48-A12B-72F7CA3CC4BE}" destId="{0EF9ADD0-5133-49EE-95F5-F4C284C9C206}" srcOrd="0" destOrd="0" presId="urn:microsoft.com/office/officeart/2005/8/layout/hierarchy3"/>
    <dgm:cxn modelId="{CB2BA458-2CE2-437B-BFDC-DF208A51F332}" type="presOf" srcId="{4279A3AA-ADBD-4519-A363-44CA10A83D7E}" destId="{EFCC25C6-0E98-4E48-9C43-EC2A03254B71}" srcOrd="0" destOrd="0" presId="urn:microsoft.com/office/officeart/2005/8/layout/hierarchy3"/>
    <dgm:cxn modelId="{5AC79F3A-E0E9-4F9F-B669-F986382A5061}" srcId="{4279A3AA-ADBD-4519-A363-44CA10A83D7E}" destId="{C08519BA-3745-484C-AB2D-A3C46D99CD74}" srcOrd="1" destOrd="0" parTransId="{1E40D598-E185-4E48-A12B-72F7CA3CC4BE}" sibTransId="{2BEF678C-A8BF-4B4F-ABBC-BC38F2A08320}"/>
    <dgm:cxn modelId="{C7E57984-10A9-4ED1-AA89-5EC05EBD9B8B}" type="presOf" srcId="{4279A3AA-ADBD-4519-A363-44CA10A83D7E}" destId="{F09226F0-C855-4941-8E87-9BB615E72736}" srcOrd="1" destOrd="0" presId="urn:microsoft.com/office/officeart/2005/8/layout/hierarchy3"/>
    <dgm:cxn modelId="{EF346B90-3621-49F1-8D51-BC47A26A5272}" type="presOf" srcId="{0055777B-459E-43C1-A2FF-4125443EDCF1}" destId="{2DA9C693-9E3F-40EE-AA29-572918F70E72}" srcOrd="0" destOrd="0" presId="urn:microsoft.com/office/officeart/2005/8/layout/hierarchy3"/>
    <dgm:cxn modelId="{B2FCD9C2-B07C-4E81-A75E-7882FDEEE831}" srcId="{7C1AFD83-96C2-4626-8731-DC686539BD15}" destId="{5779B907-604C-4F0E-91C3-891FE1F4EDEC}" srcOrd="0" destOrd="0" parTransId="{DA9AEB96-3A04-4AD8-AB61-FB4156E3CD28}" sibTransId="{10D32210-DF34-40D5-89A4-01CA3636B937}"/>
    <dgm:cxn modelId="{5814CA48-6943-4972-A0A1-C9CC49440789}" type="presOf" srcId="{4B136108-A885-4A46-9D52-E1159B907E3C}" destId="{6074AAB8-A8BC-4765-A8BD-FDB655D41A37}" srcOrd="0" destOrd="0" presId="urn:microsoft.com/office/officeart/2005/8/layout/hierarchy3"/>
    <dgm:cxn modelId="{8D5A0882-8E42-4B17-BD36-F6FC6A9C3746}" srcId="{5779B907-604C-4F0E-91C3-891FE1F4EDEC}" destId="{D6CE51F2-1484-4EDE-B9A9-E80F6E87D5CD}" srcOrd="1" destOrd="0" parTransId="{4B136108-A885-4A46-9D52-E1159B907E3C}" sibTransId="{965C594F-6D92-4AAE-9BC8-DFF54E6FFBD1}"/>
    <dgm:cxn modelId="{4078CBAF-D171-46B8-933B-28BAC2142140}" type="presOf" srcId="{C08519BA-3745-484C-AB2D-A3C46D99CD74}" destId="{4D3A0FC0-76A4-4DA1-910D-E60435345E33}" srcOrd="0" destOrd="0" presId="urn:microsoft.com/office/officeart/2005/8/layout/hierarchy3"/>
    <dgm:cxn modelId="{DB3A0EFE-91F4-4DC5-A594-2B0719A84BBB}" type="presOf" srcId="{5779B907-604C-4F0E-91C3-891FE1F4EDEC}" destId="{03B00E40-23FF-439A-840A-F7A1FD11D1BB}" srcOrd="0" destOrd="0" presId="urn:microsoft.com/office/officeart/2005/8/layout/hierarchy3"/>
    <dgm:cxn modelId="{7BFD3BAD-F608-4BE1-BEFA-53789F4DB907}" type="presOf" srcId="{5779B907-604C-4F0E-91C3-891FE1F4EDEC}" destId="{D2E5087A-27F0-4B40-9A14-843140671150}" srcOrd="1" destOrd="0" presId="urn:microsoft.com/office/officeart/2005/8/layout/hierarchy3"/>
    <dgm:cxn modelId="{6822F164-581F-416A-BEB7-34B9C796AEC0}" srcId="{5779B907-604C-4F0E-91C3-891FE1F4EDEC}" destId="{808D5551-2850-4654-93D2-0AB0F199CA2A}" srcOrd="0" destOrd="0" parTransId="{BF6D6DF2-F7B9-4C5C-8BE6-7A4A55092E8B}" sibTransId="{B0B620EE-DF3A-4DC3-A5CA-425D24C87A94}"/>
    <dgm:cxn modelId="{6A419064-6E96-4790-B0FA-5E422B813B3E}" type="presOf" srcId="{BF6D6DF2-F7B9-4C5C-8BE6-7A4A55092E8B}" destId="{495424C0-E58D-448A-A10A-CF74BB8B8945}" srcOrd="0" destOrd="0" presId="urn:microsoft.com/office/officeart/2005/8/layout/hierarchy3"/>
    <dgm:cxn modelId="{69CE0AFA-9EE3-4FC3-B7EA-590DF2EA22A0}" srcId="{4279A3AA-ADBD-4519-A363-44CA10A83D7E}" destId="{71537CE4-53A9-414E-B0E7-8F5409451EB0}" srcOrd="0" destOrd="0" parTransId="{0055777B-459E-43C1-A2FF-4125443EDCF1}" sibTransId="{CD6C1F70-2BB0-4B8D-A624-8807F6399BB2}"/>
    <dgm:cxn modelId="{98611A6F-3DE0-4E45-ADB2-17C19D28ABCE}" type="presParOf" srcId="{402977D2-109B-4F7D-89D6-0501278DD37B}" destId="{6EE6F4C4-798A-4BBB-BA55-9DBD9D24546F}" srcOrd="0" destOrd="0" presId="urn:microsoft.com/office/officeart/2005/8/layout/hierarchy3"/>
    <dgm:cxn modelId="{B4BE025A-03FC-41D9-A9EB-58A5B220944B}" type="presParOf" srcId="{6EE6F4C4-798A-4BBB-BA55-9DBD9D24546F}" destId="{23A30AE7-9FD7-49AC-B9B7-044BD0349F87}" srcOrd="0" destOrd="0" presId="urn:microsoft.com/office/officeart/2005/8/layout/hierarchy3"/>
    <dgm:cxn modelId="{9395E35F-6940-49B9-B513-0DD678B0E434}" type="presParOf" srcId="{23A30AE7-9FD7-49AC-B9B7-044BD0349F87}" destId="{03B00E40-23FF-439A-840A-F7A1FD11D1BB}" srcOrd="0" destOrd="0" presId="urn:microsoft.com/office/officeart/2005/8/layout/hierarchy3"/>
    <dgm:cxn modelId="{DD9D6F5F-6B47-4CB5-99AA-87246D6E1C99}" type="presParOf" srcId="{23A30AE7-9FD7-49AC-B9B7-044BD0349F87}" destId="{D2E5087A-27F0-4B40-9A14-843140671150}" srcOrd="1" destOrd="0" presId="urn:microsoft.com/office/officeart/2005/8/layout/hierarchy3"/>
    <dgm:cxn modelId="{E1A11F54-9A7E-4F31-8EA9-79EBDA54AB18}" type="presParOf" srcId="{6EE6F4C4-798A-4BBB-BA55-9DBD9D24546F}" destId="{BD8D2363-CA02-497D-A6D5-5C4ED12F8FEB}" srcOrd="1" destOrd="0" presId="urn:microsoft.com/office/officeart/2005/8/layout/hierarchy3"/>
    <dgm:cxn modelId="{BA524A08-EEB2-4B95-9658-9F3B617A5450}" type="presParOf" srcId="{BD8D2363-CA02-497D-A6D5-5C4ED12F8FEB}" destId="{495424C0-E58D-448A-A10A-CF74BB8B8945}" srcOrd="0" destOrd="0" presId="urn:microsoft.com/office/officeart/2005/8/layout/hierarchy3"/>
    <dgm:cxn modelId="{31031112-7147-47F4-BB1F-CABB9D133E83}" type="presParOf" srcId="{BD8D2363-CA02-497D-A6D5-5C4ED12F8FEB}" destId="{72515811-0BED-4BDC-BE86-66999A52B858}" srcOrd="1" destOrd="0" presId="urn:microsoft.com/office/officeart/2005/8/layout/hierarchy3"/>
    <dgm:cxn modelId="{BE57D918-78B4-4372-AD85-55176AA76476}" type="presParOf" srcId="{BD8D2363-CA02-497D-A6D5-5C4ED12F8FEB}" destId="{6074AAB8-A8BC-4765-A8BD-FDB655D41A37}" srcOrd="2" destOrd="0" presId="urn:microsoft.com/office/officeart/2005/8/layout/hierarchy3"/>
    <dgm:cxn modelId="{0145D67C-9FA7-4D6C-BA27-38979019D031}" type="presParOf" srcId="{BD8D2363-CA02-497D-A6D5-5C4ED12F8FEB}" destId="{6CD84126-3ED8-415B-BBCB-157CC3991295}" srcOrd="3" destOrd="0" presId="urn:microsoft.com/office/officeart/2005/8/layout/hierarchy3"/>
    <dgm:cxn modelId="{BB251357-B638-42CB-BC9F-4A6CC1120F54}" type="presParOf" srcId="{402977D2-109B-4F7D-89D6-0501278DD37B}" destId="{429FB9EB-FA77-427C-996F-84591CD81716}" srcOrd="1" destOrd="0" presId="urn:microsoft.com/office/officeart/2005/8/layout/hierarchy3"/>
    <dgm:cxn modelId="{E85859C9-4038-4C03-8E84-8E446D42FACA}" type="presParOf" srcId="{429FB9EB-FA77-427C-996F-84591CD81716}" destId="{958B1F4C-D428-42EF-8035-FBAC14B4E5DE}" srcOrd="0" destOrd="0" presId="urn:microsoft.com/office/officeart/2005/8/layout/hierarchy3"/>
    <dgm:cxn modelId="{F829A0F2-E08B-4F39-973C-9207B4FA491D}" type="presParOf" srcId="{958B1F4C-D428-42EF-8035-FBAC14B4E5DE}" destId="{EFCC25C6-0E98-4E48-9C43-EC2A03254B71}" srcOrd="0" destOrd="0" presId="urn:microsoft.com/office/officeart/2005/8/layout/hierarchy3"/>
    <dgm:cxn modelId="{67761E7B-6D58-4956-9E82-C0F9FF2C5B9D}" type="presParOf" srcId="{958B1F4C-D428-42EF-8035-FBAC14B4E5DE}" destId="{F09226F0-C855-4941-8E87-9BB615E72736}" srcOrd="1" destOrd="0" presId="urn:microsoft.com/office/officeart/2005/8/layout/hierarchy3"/>
    <dgm:cxn modelId="{8BA5D661-5ED6-4EA6-9238-E2170E39610B}" type="presParOf" srcId="{429FB9EB-FA77-427C-996F-84591CD81716}" destId="{FE2F6F23-E1D2-4BFB-B681-DAC26AB399D3}" srcOrd="1" destOrd="0" presId="urn:microsoft.com/office/officeart/2005/8/layout/hierarchy3"/>
    <dgm:cxn modelId="{63316187-BB8A-4EBD-B733-C9CA3150DEA9}" type="presParOf" srcId="{FE2F6F23-E1D2-4BFB-B681-DAC26AB399D3}" destId="{2DA9C693-9E3F-40EE-AA29-572918F70E72}" srcOrd="0" destOrd="0" presId="urn:microsoft.com/office/officeart/2005/8/layout/hierarchy3"/>
    <dgm:cxn modelId="{744B948C-49ED-4221-9A83-FE665E135065}" type="presParOf" srcId="{FE2F6F23-E1D2-4BFB-B681-DAC26AB399D3}" destId="{0203975C-01FB-46E3-9C62-55A31A70D3E5}" srcOrd="1" destOrd="0" presId="urn:microsoft.com/office/officeart/2005/8/layout/hierarchy3"/>
    <dgm:cxn modelId="{084AAE3A-5785-434F-A449-2EDEB4E0B417}" type="presParOf" srcId="{FE2F6F23-E1D2-4BFB-B681-DAC26AB399D3}" destId="{0EF9ADD0-5133-49EE-95F5-F4C284C9C206}" srcOrd="2" destOrd="0" presId="urn:microsoft.com/office/officeart/2005/8/layout/hierarchy3"/>
    <dgm:cxn modelId="{C1F501CB-9123-4717-85EB-980078E0B2ED}" type="presParOf" srcId="{FE2F6F23-E1D2-4BFB-B681-DAC26AB399D3}" destId="{4D3A0FC0-76A4-4DA1-910D-E60435345E3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6D4048-E53C-461C-95F6-783D8C594E50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36B1D938-A52D-4F25-B2BD-26AC8D2E33D5}">
      <dgm:prSet phldrT="[Texto]"/>
      <dgm:spPr>
        <a:solidFill>
          <a:srgbClr val="FFC000"/>
        </a:solidFill>
      </dgm:spPr>
      <dgm:t>
        <a:bodyPr/>
        <a:lstStyle/>
        <a:p>
          <a:r>
            <a:rPr lang="es-ES" dirty="0" smtClean="0"/>
            <a:t>Centro escolar</a:t>
          </a:r>
          <a:endParaRPr lang="es-ES" dirty="0"/>
        </a:p>
      </dgm:t>
    </dgm:pt>
    <dgm:pt modelId="{906A989F-5391-4092-B4D0-555E9190B393}" type="parTrans" cxnId="{506CD38C-B487-42EA-8B34-548F71E9EE93}">
      <dgm:prSet/>
      <dgm:spPr/>
      <dgm:t>
        <a:bodyPr/>
        <a:lstStyle/>
        <a:p>
          <a:endParaRPr lang="es-ES"/>
        </a:p>
      </dgm:t>
    </dgm:pt>
    <dgm:pt modelId="{98D6C5B9-1ABE-4DAE-B1D5-A40E53DE4EB1}" type="sibTrans" cxnId="{506CD38C-B487-42EA-8B34-548F71E9EE93}">
      <dgm:prSet/>
      <dgm:spPr/>
      <dgm:t>
        <a:bodyPr/>
        <a:lstStyle/>
        <a:p>
          <a:endParaRPr lang="es-ES"/>
        </a:p>
      </dgm:t>
    </dgm:pt>
    <dgm:pt modelId="{8D2E1F6E-6931-4A53-8A03-1D926B4403FB}">
      <dgm:prSet phldrT="[Texto]"/>
      <dgm:spPr/>
      <dgm:t>
        <a:bodyPr/>
        <a:lstStyle/>
        <a:p>
          <a:r>
            <a:rPr lang="es-ES" dirty="0" smtClean="0"/>
            <a:t>Digitalizar cada uno de los documentos en formato PDF</a:t>
          </a:r>
          <a:endParaRPr lang="es-ES" dirty="0"/>
        </a:p>
      </dgm:t>
    </dgm:pt>
    <dgm:pt modelId="{2E6F62C0-4BCA-46E9-B2CE-D2BD84A5A32F}" type="parTrans" cxnId="{6208B2C6-0EC5-4E68-BF41-A2D97052D6E7}">
      <dgm:prSet/>
      <dgm:spPr/>
      <dgm:t>
        <a:bodyPr/>
        <a:lstStyle/>
        <a:p>
          <a:endParaRPr lang="es-ES"/>
        </a:p>
      </dgm:t>
    </dgm:pt>
    <dgm:pt modelId="{27A0E931-B179-4193-8FDF-3719E61E807D}" type="sibTrans" cxnId="{6208B2C6-0EC5-4E68-BF41-A2D97052D6E7}">
      <dgm:prSet/>
      <dgm:spPr/>
      <dgm:t>
        <a:bodyPr/>
        <a:lstStyle/>
        <a:p>
          <a:endParaRPr lang="es-ES"/>
        </a:p>
      </dgm:t>
    </dgm:pt>
    <dgm:pt modelId="{7AC02CE0-A0F8-4A21-8E2E-936796989148}">
      <dgm:prSet phldrT="[Texto]"/>
      <dgm:spPr/>
      <dgm:t>
        <a:bodyPr/>
        <a:lstStyle/>
        <a:p>
          <a:r>
            <a:rPr lang="es-ES" dirty="0" smtClean="0"/>
            <a:t>Subirlos a la plataforma </a:t>
          </a:r>
          <a:r>
            <a:rPr lang="es-ES" b="1" dirty="0" smtClean="0">
              <a:solidFill>
                <a:srgbClr val="7030A0"/>
              </a:solidFill>
            </a:rPr>
            <a:t>CUDA</a:t>
          </a:r>
          <a:r>
            <a:rPr lang="es-ES" dirty="0" smtClean="0"/>
            <a:t> digital  </a:t>
          </a:r>
        </a:p>
        <a:p>
          <a:r>
            <a:rPr lang="es-ES" dirty="0" smtClean="0"/>
            <a:t>cuda-se.gob.mx</a:t>
          </a:r>
          <a:endParaRPr lang="es-ES" dirty="0"/>
        </a:p>
      </dgm:t>
    </dgm:pt>
    <dgm:pt modelId="{AB098922-50A1-40A2-BED2-8573F3799248}" type="parTrans" cxnId="{A88293EF-7A5B-401B-A861-9E22723038A4}">
      <dgm:prSet/>
      <dgm:spPr/>
      <dgm:t>
        <a:bodyPr/>
        <a:lstStyle/>
        <a:p>
          <a:endParaRPr lang="es-ES"/>
        </a:p>
      </dgm:t>
    </dgm:pt>
    <dgm:pt modelId="{9E238257-6C00-4B3C-A6D6-D72CA12E7FE9}" type="sibTrans" cxnId="{A88293EF-7A5B-401B-A861-9E22723038A4}">
      <dgm:prSet/>
      <dgm:spPr/>
      <dgm:t>
        <a:bodyPr/>
        <a:lstStyle/>
        <a:p>
          <a:endParaRPr lang="es-ES"/>
        </a:p>
      </dgm:t>
    </dgm:pt>
    <dgm:pt modelId="{36C65F0A-A83C-4787-AFB9-702DC6E2CDC6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ES" dirty="0" smtClean="0"/>
            <a:t>Programa Aseguramiento Escolar</a:t>
          </a:r>
          <a:endParaRPr lang="es-ES" dirty="0"/>
        </a:p>
      </dgm:t>
    </dgm:pt>
    <dgm:pt modelId="{03B31B6B-803A-4BE9-8DB0-54CC1B2932EC}" type="parTrans" cxnId="{F4FB2AC3-63B1-4C1E-9088-809018D7703D}">
      <dgm:prSet/>
      <dgm:spPr/>
      <dgm:t>
        <a:bodyPr/>
        <a:lstStyle/>
        <a:p>
          <a:endParaRPr lang="es-ES"/>
        </a:p>
      </dgm:t>
    </dgm:pt>
    <dgm:pt modelId="{E5163D0A-EDC9-46C5-9E4A-1635465553BE}" type="sibTrans" cxnId="{F4FB2AC3-63B1-4C1E-9088-809018D7703D}">
      <dgm:prSet/>
      <dgm:spPr/>
      <dgm:t>
        <a:bodyPr/>
        <a:lstStyle/>
        <a:p>
          <a:endParaRPr lang="es-ES"/>
        </a:p>
      </dgm:t>
    </dgm:pt>
    <dgm:pt modelId="{55572560-2CFB-44B5-8168-B72F46F223B3}">
      <dgm:prSet phldrT="[Texto]" custT="1"/>
      <dgm:spPr>
        <a:ln>
          <a:solidFill>
            <a:srgbClr val="00B050"/>
          </a:solidFill>
        </a:ln>
      </dgm:spPr>
      <dgm:t>
        <a:bodyPr/>
        <a:lstStyle/>
        <a:p>
          <a:r>
            <a:rPr lang="es-ES" sz="1400" dirty="0" smtClean="0"/>
            <a:t>Revisión documentos</a:t>
          </a:r>
          <a:endParaRPr lang="es-ES" sz="1400" dirty="0"/>
        </a:p>
      </dgm:t>
    </dgm:pt>
    <dgm:pt modelId="{797E7A56-39D2-425F-9A78-51AFF14BC06A}" type="parTrans" cxnId="{2C4EC78D-9BE3-4E23-AB85-ABFA5EEC3668}">
      <dgm:prSet/>
      <dgm:spPr>
        <a:ln>
          <a:solidFill>
            <a:srgbClr val="00B050"/>
          </a:solidFill>
        </a:ln>
      </dgm:spPr>
      <dgm:t>
        <a:bodyPr/>
        <a:lstStyle/>
        <a:p>
          <a:endParaRPr lang="es-ES"/>
        </a:p>
      </dgm:t>
    </dgm:pt>
    <dgm:pt modelId="{07EFD57F-4C30-4B73-9777-2C3F19920282}" type="sibTrans" cxnId="{2C4EC78D-9BE3-4E23-AB85-ABFA5EEC3668}">
      <dgm:prSet/>
      <dgm:spPr/>
      <dgm:t>
        <a:bodyPr/>
        <a:lstStyle/>
        <a:p>
          <a:endParaRPr lang="es-ES"/>
        </a:p>
      </dgm:t>
    </dgm:pt>
    <dgm:pt modelId="{83FEE672-B6EC-48FF-B103-4617E08AF28C}">
      <dgm:prSet phldrT="[Texto]" custT="1"/>
      <dgm:spPr>
        <a:ln>
          <a:solidFill>
            <a:srgbClr val="00B050"/>
          </a:solidFill>
        </a:ln>
      </dgm:spPr>
      <dgm:t>
        <a:bodyPr/>
        <a:lstStyle/>
        <a:p>
          <a:r>
            <a:rPr lang="es-ES" sz="1400" dirty="0" smtClean="0"/>
            <a:t>Solicitud de expediente original</a:t>
          </a:r>
          <a:endParaRPr lang="es-ES" sz="1400" dirty="0"/>
        </a:p>
      </dgm:t>
    </dgm:pt>
    <dgm:pt modelId="{BE65446D-4BD3-4539-BDBD-9C1DFE136B22}" type="parTrans" cxnId="{E7CCC6B7-4AD5-4B3E-A411-FFE186F36AEB}">
      <dgm:prSet/>
      <dgm:spPr>
        <a:ln>
          <a:solidFill>
            <a:srgbClr val="00B050"/>
          </a:solidFill>
        </a:ln>
      </dgm:spPr>
      <dgm:t>
        <a:bodyPr/>
        <a:lstStyle/>
        <a:p>
          <a:endParaRPr lang="es-ES"/>
        </a:p>
      </dgm:t>
    </dgm:pt>
    <dgm:pt modelId="{AA0203DB-4B05-41B0-9CC7-A529E2F909C9}" type="sibTrans" cxnId="{E7CCC6B7-4AD5-4B3E-A411-FFE186F36AEB}">
      <dgm:prSet/>
      <dgm:spPr/>
      <dgm:t>
        <a:bodyPr/>
        <a:lstStyle/>
        <a:p>
          <a:endParaRPr lang="es-ES"/>
        </a:p>
      </dgm:t>
    </dgm:pt>
    <dgm:pt modelId="{C66618E4-A4A7-4CAA-9CF1-BB3FA6AE31EC}">
      <dgm:prSet phldrT="[Texto]"/>
      <dgm:spPr>
        <a:solidFill>
          <a:srgbClr val="7030A0"/>
        </a:solidFill>
      </dgm:spPr>
      <dgm:t>
        <a:bodyPr/>
        <a:lstStyle/>
        <a:p>
          <a:r>
            <a:rPr lang="es-ES" dirty="0" smtClean="0"/>
            <a:t>Despacho ajustador</a:t>
          </a:r>
          <a:endParaRPr lang="es-ES" dirty="0"/>
        </a:p>
      </dgm:t>
    </dgm:pt>
    <dgm:pt modelId="{81DD7741-1AC8-46EA-BDB4-08063298CEF8}" type="parTrans" cxnId="{9FC21AA0-837C-4202-A60C-CA8174C4FC78}">
      <dgm:prSet/>
      <dgm:spPr/>
      <dgm:t>
        <a:bodyPr/>
        <a:lstStyle/>
        <a:p>
          <a:endParaRPr lang="es-ES"/>
        </a:p>
      </dgm:t>
    </dgm:pt>
    <dgm:pt modelId="{BD7F951F-C2F3-4DF4-BFA4-F8F905C48C21}" type="sibTrans" cxnId="{9FC21AA0-837C-4202-A60C-CA8174C4FC78}">
      <dgm:prSet/>
      <dgm:spPr/>
      <dgm:t>
        <a:bodyPr/>
        <a:lstStyle/>
        <a:p>
          <a:endParaRPr lang="es-ES"/>
        </a:p>
      </dgm:t>
    </dgm:pt>
    <dgm:pt modelId="{84BB6C1F-8A4B-4492-9064-77AF1437C165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ES" dirty="0" smtClean="0"/>
            <a:t>Programa Aseguramiento Escolar</a:t>
          </a:r>
          <a:endParaRPr lang="es-ES" dirty="0"/>
        </a:p>
      </dgm:t>
    </dgm:pt>
    <dgm:pt modelId="{F0C8EAB0-2FD9-4D49-9C27-8EE99CC78240}" type="parTrans" cxnId="{7AFCD25E-5FB1-44F3-923A-0AE9A4E50782}">
      <dgm:prSet/>
      <dgm:spPr/>
      <dgm:t>
        <a:bodyPr/>
        <a:lstStyle/>
        <a:p>
          <a:endParaRPr lang="es-ES"/>
        </a:p>
      </dgm:t>
    </dgm:pt>
    <dgm:pt modelId="{E0E1A33A-7ADE-4927-83E2-8B9E2E5EF0AF}" type="sibTrans" cxnId="{7AFCD25E-5FB1-44F3-923A-0AE9A4E50782}">
      <dgm:prSet/>
      <dgm:spPr/>
      <dgm:t>
        <a:bodyPr/>
        <a:lstStyle/>
        <a:p>
          <a:endParaRPr lang="es-ES"/>
        </a:p>
      </dgm:t>
    </dgm:pt>
    <dgm:pt modelId="{66A12DD2-10E2-4A0D-9140-FCD6198EB240}" type="pres">
      <dgm:prSet presAssocID="{416D4048-E53C-461C-95F6-783D8C594E5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F01C59D-9075-4323-8B77-B27DC1ADA11F}" type="pres">
      <dgm:prSet presAssocID="{36B1D938-A52D-4F25-B2BD-26AC8D2E33D5}" presName="root" presStyleCnt="0"/>
      <dgm:spPr/>
    </dgm:pt>
    <dgm:pt modelId="{FFD7E57F-E18D-47D8-9F2E-6D6F712B6D5B}" type="pres">
      <dgm:prSet presAssocID="{36B1D938-A52D-4F25-B2BD-26AC8D2E33D5}" presName="rootComposite" presStyleCnt="0"/>
      <dgm:spPr/>
    </dgm:pt>
    <dgm:pt modelId="{401A14FF-791A-4041-9D9F-C40AC109CFE3}" type="pres">
      <dgm:prSet presAssocID="{36B1D938-A52D-4F25-B2BD-26AC8D2E33D5}" presName="rootText" presStyleLbl="node1" presStyleIdx="0" presStyleCnt="4"/>
      <dgm:spPr/>
      <dgm:t>
        <a:bodyPr/>
        <a:lstStyle/>
        <a:p>
          <a:endParaRPr lang="es-ES"/>
        </a:p>
      </dgm:t>
    </dgm:pt>
    <dgm:pt modelId="{534FEC21-76DA-4364-8B8B-F8D7A4C4F010}" type="pres">
      <dgm:prSet presAssocID="{36B1D938-A52D-4F25-B2BD-26AC8D2E33D5}" presName="rootConnector" presStyleLbl="node1" presStyleIdx="0" presStyleCnt="4"/>
      <dgm:spPr/>
      <dgm:t>
        <a:bodyPr/>
        <a:lstStyle/>
        <a:p>
          <a:endParaRPr lang="es-ES"/>
        </a:p>
      </dgm:t>
    </dgm:pt>
    <dgm:pt modelId="{4E232034-CF3C-499D-9A11-FAB087240B9A}" type="pres">
      <dgm:prSet presAssocID="{36B1D938-A52D-4F25-B2BD-26AC8D2E33D5}" presName="childShape" presStyleCnt="0"/>
      <dgm:spPr/>
    </dgm:pt>
    <dgm:pt modelId="{35512D1E-C47D-46D9-8216-FCBAAC8C7D18}" type="pres">
      <dgm:prSet presAssocID="{2E6F62C0-4BCA-46E9-B2CE-D2BD84A5A32F}" presName="Name13" presStyleLbl="parChTrans1D2" presStyleIdx="0" presStyleCnt="4"/>
      <dgm:spPr/>
      <dgm:t>
        <a:bodyPr/>
        <a:lstStyle/>
        <a:p>
          <a:endParaRPr lang="es-ES"/>
        </a:p>
      </dgm:t>
    </dgm:pt>
    <dgm:pt modelId="{3D721B28-C3C8-42D8-8EC5-8CF7851ACA50}" type="pres">
      <dgm:prSet presAssocID="{8D2E1F6E-6931-4A53-8A03-1D926B4403FB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FC7BA6-77F9-4B4C-B4D9-1130C6D4139B}" type="pres">
      <dgm:prSet presAssocID="{AB098922-50A1-40A2-BED2-8573F3799248}" presName="Name13" presStyleLbl="parChTrans1D2" presStyleIdx="1" presStyleCnt="4"/>
      <dgm:spPr/>
      <dgm:t>
        <a:bodyPr/>
        <a:lstStyle/>
        <a:p>
          <a:endParaRPr lang="es-ES"/>
        </a:p>
      </dgm:t>
    </dgm:pt>
    <dgm:pt modelId="{6749B52E-FF43-4B91-BD02-39108D41799B}" type="pres">
      <dgm:prSet presAssocID="{7AC02CE0-A0F8-4A21-8E2E-936796989148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E4CF2C-07A9-44C7-98C7-629BFDF17341}" type="pres">
      <dgm:prSet presAssocID="{36C65F0A-A83C-4787-AFB9-702DC6E2CDC6}" presName="root" presStyleCnt="0"/>
      <dgm:spPr/>
    </dgm:pt>
    <dgm:pt modelId="{B3526505-DCB6-4C1B-B069-D453CEF3600B}" type="pres">
      <dgm:prSet presAssocID="{36C65F0A-A83C-4787-AFB9-702DC6E2CDC6}" presName="rootComposite" presStyleCnt="0"/>
      <dgm:spPr/>
    </dgm:pt>
    <dgm:pt modelId="{AA9D0101-CB2C-433D-9006-21A438BA294A}" type="pres">
      <dgm:prSet presAssocID="{36C65F0A-A83C-4787-AFB9-702DC6E2CDC6}" presName="rootText" presStyleLbl="node1" presStyleIdx="1" presStyleCnt="4"/>
      <dgm:spPr/>
      <dgm:t>
        <a:bodyPr/>
        <a:lstStyle/>
        <a:p>
          <a:endParaRPr lang="es-ES"/>
        </a:p>
      </dgm:t>
    </dgm:pt>
    <dgm:pt modelId="{A619EE09-6623-49CC-A30F-BBDD871AD6AE}" type="pres">
      <dgm:prSet presAssocID="{36C65F0A-A83C-4787-AFB9-702DC6E2CDC6}" presName="rootConnector" presStyleLbl="node1" presStyleIdx="1" presStyleCnt="4"/>
      <dgm:spPr/>
      <dgm:t>
        <a:bodyPr/>
        <a:lstStyle/>
        <a:p>
          <a:endParaRPr lang="es-ES"/>
        </a:p>
      </dgm:t>
    </dgm:pt>
    <dgm:pt modelId="{26268FDA-B02F-45EC-9987-5FDF3DFAEEFE}" type="pres">
      <dgm:prSet presAssocID="{36C65F0A-A83C-4787-AFB9-702DC6E2CDC6}" presName="childShape" presStyleCnt="0"/>
      <dgm:spPr/>
    </dgm:pt>
    <dgm:pt modelId="{D508AE8A-6FA2-4D12-8471-0D562B8ABDA3}" type="pres">
      <dgm:prSet presAssocID="{797E7A56-39D2-425F-9A78-51AFF14BC06A}" presName="Name13" presStyleLbl="parChTrans1D2" presStyleIdx="2" presStyleCnt="4"/>
      <dgm:spPr/>
      <dgm:t>
        <a:bodyPr/>
        <a:lstStyle/>
        <a:p>
          <a:endParaRPr lang="es-ES"/>
        </a:p>
      </dgm:t>
    </dgm:pt>
    <dgm:pt modelId="{FA46B4CA-FED7-4521-A3C9-C940B5A437C2}" type="pres">
      <dgm:prSet presAssocID="{55572560-2CFB-44B5-8168-B72F46F223B3}" presName="childText" presStyleLbl="bgAcc1" presStyleIdx="2" presStyleCnt="4" custScaleX="89080" custScaleY="48623" custLinFactNeighborY="-557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8EF72B-7FF9-4931-B036-7AE95D7BC0D4}" type="pres">
      <dgm:prSet presAssocID="{BE65446D-4BD3-4539-BDBD-9C1DFE136B22}" presName="Name13" presStyleLbl="parChTrans1D2" presStyleIdx="3" presStyleCnt="4"/>
      <dgm:spPr/>
      <dgm:t>
        <a:bodyPr/>
        <a:lstStyle/>
        <a:p>
          <a:endParaRPr lang="es-ES"/>
        </a:p>
      </dgm:t>
    </dgm:pt>
    <dgm:pt modelId="{F3BECB87-E1C0-4C1C-890E-2544B21A2D71}" type="pres">
      <dgm:prSet presAssocID="{83FEE672-B6EC-48FF-B103-4617E08AF28C}" presName="childText" presStyleLbl="bgAcc1" presStyleIdx="3" presStyleCnt="4" custScaleX="95024" custScaleY="75125" custLinFactNeighborY="-167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229C7D-C397-4D78-B64C-B8C926570EA3}" type="pres">
      <dgm:prSet presAssocID="{C66618E4-A4A7-4CAA-9CF1-BB3FA6AE31EC}" presName="root" presStyleCnt="0"/>
      <dgm:spPr/>
    </dgm:pt>
    <dgm:pt modelId="{F1A56C83-EB4A-45F8-8A50-372565B6956B}" type="pres">
      <dgm:prSet presAssocID="{C66618E4-A4A7-4CAA-9CF1-BB3FA6AE31EC}" presName="rootComposite" presStyleCnt="0"/>
      <dgm:spPr/>
    </dgm:pt>
    <dgm:pt modelId="{FBE6F3B7-A98B-4569-B5FB-171E66750E3F}" type="pres">
      <dgm:prSet presAssocID="{C66618E4-A4A7-4CAA-9CF1-BB3FA6AE31EC}" presName="rootText" presStyleLbl="node1" presStyleIdx="2" presStyleCnt="4"/>
      <dgm:spPr/>
      <dgm:t>
        <a:bodyPr/>
        <a:lstStyle/>
        <a:p>
          <a:endParaRPr lang="es-ES"/>
        </a:p>
      </dgm:t>
    </dgm:pt>
    <dgm:pt modelId="{9880F363-EBE5-4B04-9E6D-A505677071E9}" type="pres">
      <dgm:prSet presAssocID="{C66618E4-A4A7-4CAA-9CF1-BB3FA6AE31EC}" presName="rootConnector" presStyleLbl="node1" presStyleIdx="2" presStyleCnt="4"/>
      <dgm:spPr/>
      <dgm:t>
        <a:bodyPr/>
        <a:lstStyle/>
        <a:p>
          <a:endParaRPr lang="es-ES"/>
        </a:p>
      </dgm:t>
    </dgm:pt>
    <dgm:pt modelId="{B43C45B7-FC30-4449-ADDF-FF4AAB908212}" type="pres">
      <dgm:prSet presAssocID="{C66618E4-A4A7-4CAA-9CF1-BB3FA6AE31EC}" presName="childShape" presStyleCnt="0"/>
      <dgm:spPr/>
    </dgm:pt>
    <dgm:pt modelId="{773034ED-0434-4F13-85D5-5472C5940A84}" type="pres">
      <dgm:prSet presAssocID="{84BB6C1F-8A4B-4492-9064-77AF1437C165}" presName="root" presStyleCnt="0"/>
      <dgm:spPr/>
    </dgm:pt>
    <dgm:pt modelId="{A18D7241-C0FA-4882-B24F-6117FFD669B7}" type="pres">
      <dgm:prSet presAssocID="{84BB6C1F-8A4B-4492-9064-77AF1437C165}" presName="rootComposite" presStyleCnt="0"/>
      <dgm:spPr/>
    </dgm:pt>
    <dgm:pt modelId="{683B60F7-AB56-43D1-84E1-6406E7D4011E}" type="pres">
      <dgm:prSet presAssocID="{84BB6C1F-8A4B-4492-9064-77AF1437C165}" presName="rootText" presStyleLbl="node1" presStyleIdx="3" presStyleCnt="4"/>
      <dgm:spPr/>
      <dgm:t>
        <a:bodyPr/>
        <a:lstStyle/>
        <a:p>
          <a:endParaRPr lang="es-ES"/>
        </a:p>
      </dgm:t>
    </dgm:pt>
    <dgm:pt modelId="{6D1DD7B8-048E-4A93-89F5-B21B5E2E52C5}" type="pres">
      <dgm:prSet presAssocID="{84BB6C1F-8A4B-4492-9064-77AF1437C165}" presName="rootConnector" presStyleLbl="node1" presStyleIdx="3" presStyleCnt="4"/>
      <dgm:spPr/>
      <dgm:t>
        <a:bodyPr/>
        <a:lstStyle/>
        <a:p>
          <a:endParaRPr lang="es-ES"/>
        </a:p>
      </dgm:t>
    </dgm:pt>
    <dgm:pt modelId="{CBF051C0-F6B1-458A-8C70-3C2F81BE3891}" type="pres">
      <dgm:prSet presAssocID="{84BB6C1F-8A4B-4492-9064-77AF1437C165}" presName="childShape" presStyleCnt="0"/>
      <dgm:spPr/>
    </dgm:pt>
  </dgm:ptLst>
  <dgm:cxnLst>
    <dgm:cxn modelId="{D4D99107-8105-47F7-8424-9EE3E8E27829}" type="presOf" srcId="{83FEE672-B6EC-48FF-B103-4617E08AF28C}" destId="{F3BECB87-E1C0-4C1C-890E-2544B21A2D71}" srcOrd="0" destOrd="0" presId="urn:microsoft.com/office/officeart/2005/8/layout/hierarchy3"/>
    <dgm:cxn modelId="{3CF1095F-F1FA-4E62-A1AC-01CFE701E790}" type="presOf" srcId="{7AC02CE0-A0F8-4A21-8E2E-936796989148}" destId="{6749B52E-FF43-4B91-BD02-39108D41799B}" srcOrd="0" destOrd="0" presId="urn:microsoft.com/office/officeart/2005/8/layout/hierarchy3"/>
    <dgm:cxn modelId="{2264658E-1BB0-49FD-AC76-EE78B1216F69}" type="presOf" srcId="{C66618E4-A4A7-4CAA-9CF1-BB3FA6AE31EC}" destId="{FBE6F3B7-A98B-4569-B5FB-171E66750E3F}" srcOrd="0" destOrd="0" presId="urn:microsoft.com/office/officeart/2005/8/layout/hierarchy3"/>
    <dgm:cxn modelId="{AACF5ED4-4060-4D98-B16A-324A7367B7DC}" type="presOf" srcId="{84BB6C1F-8A4B-4492-9064-77AF1437C165}" destId="{683B60F7-AB56-43D1-84E1-6406E7D4011E}" srcOrd="0" destOrd="0" presId="urn:microsoft.com/office/officeart/2005/8/layout/hierarchy3"/>
    <dgm:cxn modelId="{40513D33-135B-4836-8532-B0489E862EC7}" type="presOf" srcId="{AB098922-50A1-40A2-BED2-8573F3799248}" destId="{F6FC7BA6-77F9-4B4C-B4D9-1130C6D4139B}" srcOrd="0" destOrd="0" presId="urn:microsoft.com/office/officeart/2005/8/layout/hierarchy3"/>
    <dgm:cxn modelId="{55E84AB0-9664-4ABD-AF5B-8AED00BA73C4}" type="presOf" srcId="{797E7A56-39D2-425F-9A78-51AFF14BC06A}" destId="{D508AE8A-6FA2-4D12-8471-0D562B8ABDA3}" srcOrd="0" destOrd="0" presId="urn:microsoft.com/office/officeart/2005/8/layout/hierarchy3"/>
    <dgm:cxn modelId="{4F4B3938-4C00-46D9-A173-41F986C5184A}" type="presOf" srcId="{C66618E4-A4A7-4CAA-9CF1-BB3FA6AE31EC}" destId="{9880F363-EBE5-4B04-9E6D-A505677071E9}" srcOrd="1" destOrd="0" presId="urn:microsoft.com/office/officeart/2005/8/layout/hierarchy3"/>
    <dgm:cxn modelId="{22F43A15-7827-47AD-ADFA-E2B498B869B6}" type="presOf" srcId="{36C65F0A-A83C-4787-AFB9-702DC6E2CDC6}" destId="{AA9D0101-CB2C-433D-9006-21A438BA294A}" srcOrd="0" destOrd="0" presId="urn:microsoft.com/office/officeart/2005/8/layout/hierarchy3"/>
    <dgm:cxn modelId="{E7CCC6B7-4AD5-4B3E-A411-FFE186F36AEB}" srcId="{36C65F0A-A83C-4787-AFB9-702DC6E2CDC6}" destId="{83FEE672-B6EC-48FF-B103-4617E08AF28C}" srcOrd="1" destOrd="0" parTransId="{BE65446D-4BD3-4539-BDBD-9C1DFE136B22}" sibTransId="{AA0203DB-4B05-41B0-9CC7-A529E2F909C9}"/>
    <dgm:cxn modelId="{2C4EC78D-9BE3-4E23-AB85-ABFA5EEC3668}" srcId="{36C65F0A-A83C-4787-AFB9-702DC6E2CDC6}" destId="{55572560-2CFB-44B5-8168-B72F46F223B3}" srcOrd="0" destOrd="0" parTransId="{797E7A56-39D2-425F-9A78-51AFF14BC06A}" sibTransId="{07EFD57F-4C30-4B73-9777-2C3F19920282}"/>
    <dgm:cxn modelId="{D5DEE3EB-25E6-4B4F-BB24-3C94235BF130}" type="presOf" srcId="{8D2E1F6E-6931-4A53-8A03-1D926B4403FB}" destId="{3D721B28-C3C8-42D8-8EC5-8CF7851ACA50}" srcOrd="0" destOrd="0" presId="urn:microsoft.com/office/officeart/2005/8/layout/hierarchy3"/>
    <dgm:cxn modelId="{F4FB2AC3-63B1-4C1E-9088-809018D7703D}" srcId="{416D4048-E53C-461C-95F6-783D8C594E50}" destId="{36C65F0A-A83C-4787-AFB9-702DC6E2CDC6}" srcOrd="1" destOrd="0" parTransId="{03B31B6B-803A-4BE9-8DB0-54CC1B2932EC}" sibTransId="{E5163D0A-EDC9-46C5-9E4A-1635465553BE}"/>
    <dgm:cxn modelId="{6B06D6C3-1BF8-4FE6-80E6-5BC51921241D}" type="presOf" srcId="{36B1D938-A52D-4F25-B2BD-26AC8D2E33D5}" destId="{534FEC21-76DA-4364-8B8B-F8D7A4C4F010}" srcOrd="1" destOrd="0" presId="urn:microsoft.com/office/officeart/2005/8/layout/hierarchy3"/>
    <dgm:cxn modelId="{90DF8B2D-461D-4411-B886-02D9FFC83F73}" type="presOf" srcId="{36B1D938-A52D-4F25-B2BD-26AC8D2E33D5}" destId="{401A14FF-791A-4041-9D9F-C40AC109CFE3}" srcOrd="0" destOrd="0" presId="urn:microsoft.com/office/officeart/2005/8/layout/hierarchy3"/>
    <dgm:cxn modelId="{6208B2C6-0EC5-4E68-BF41-A2D97052D6E7}" srcId="{36B1D938-A52D-4F25-B2BD-26AC8D2E33D5}" destId="{8D2E1F6E-6931-4A53-8A03-1D926B4403FB}" srcOrd="0" destOrd="0" parTransId="{2E6F62C0-4BCA-46E9-B2CE-D2BD84A5A32F}" sibTransId="{27A0E931-B179-4193-8FDF-3719E61E807D}"/>
    <dgm:cxn modelId="{80B02A97-1E6E-403C-AB23-70612964523A}" type="presOf" srcId="{416D4048-E53C-461C-95F6-783D8C594E50}" destId="{66A12DD2-10E2-4A0D-9140-FCD6198EB240}" srcOrd="0" destOrd="0" presId="urn:microsoft.com/office/officeart/2005/8/layout/hierarchy3"/>
    <dgm:cxn modelId="{9FC21AA0-837C-4202-A60C-CA8174C4FC78}" srcId="{416D4048-E53C-461C-95F6-783D8C594E50}" destId="{C66618E4-A4A7-4CAA-9CF1-BB3FA6AE31EC}" srcOrd="2" destOrd="0" parTransId="{81DD7741-1AC8-46EA-BDB4-08063298CEF8}" sibTransId="{BD7F951F-C2F3-4DF4-BFA4-F8F905C48C21}"/>
    <dgm:cxn modelId="{7AFCD25E-5FB1-44F3-923A-0AE9A4E50782}" srcId="{416D4048-E53C-461C-95F6-783D8C594E50}" destId="{84BB6C1F-8A4B-4492-9064-77AF1437C165}" srcOrd="3" destOrd="0" parTransId="{F0C8EAB0-2FD9-4D49-9C27-8EE99CC78240}" sibTransId="{E0E1A33A-7ADE-4927-83E2-8B9E2E5EF0AF}"/>
    <dgm:cxn modelId="{A88293EF-7A5B-401B-A861-9E22723038A4}" srcId="{36B1D938-A52D-4F25-B2BD-26AC8D2E33D5}" destId="{7AC02CE0-A0F8-4A21-8E2E-936796989148}" srcOrd="1" destOrd="0" parTransId="{AB098922-50A1-40A2-BED2-8573F3799248}" sibTransId="{9E238257-6C00-4B3C-A6D6-D72CA12E7FE9}"/>
    <dgm:cxn modelId="{1C8461AB-3857-41D4-91AE-80513A2D64CD}" type="presOf" srcId="{55572560-2CFB-44B5-8168-B72F46F223B3}" destId="{FA46B4CA-FED7-4521-A3C9-C940B5A437C2}" srcOrd="0" destOrd="0" presId="urn:microsoft.com/office/officeart/2005/8/layout/hierarchy3"/>
    <dgm:cxn modelId="{03A1C01F-50D5-488F-8531-B6363BA582D8}" type="presOf" srcId="{84BB6C1F-8A4B-4492-9064-77AF1437C165}" destId="{6D1DD7B8-048E-4A93-89F5-B21B5E2E52C5}" srcOrd="1" destOrd="0" presId="urn:microsoft.com/office/officeart/2005/8/layout/hierarchy3"/>
    <dgm:cxn modelId="{4DA6E227-FA96-48F8-A07A-5C9E599FC660}" type="presOf" srcId="{2E6F62C0-4BCA-46E9-B2CE-D2BD84A5A32F}" destId="{35512D1E-C47D-46D9-8216-FCBAAC8C7D18}" srcOrd="0" destOrd="0" presId="urn:microsoft.com/office/officeart/2005/8/layout/hierarchy3"/>
    <dgm:cxn modelId="{1CD683BE-577B-46C6-91E2-6F13D8EACEFC}" type="presOf" srcId="{BE65446D-4BD3-4539-BDBD-9C1DFE136B22}" destId="{AE8EF72B-7FF9-4931-B036-7AE95D7BC0D4}" srcOrd="0" destOrd="0" presId="urn:microsoft.com/office/officeart/2005/8/layout/hierarchy3"/>
    <dgm:cxn modelId="{506CD38C-B487-42EA-8B34-548F71E9EE93}" srcId="{416D4048-E53C-461C-95F6-783D8C594E50}" destId="{36B1D938-A52D-4F25-B2BD-26AC8D2E33D5}" srcOrd="0" destOrd="0" parTransId="{906A989F-5391-4092-B4D0-555E9190B393}" sibTransId="{98D6C5B9-1ABE-4DAE-B1D5-A40E53DE4EB1}"/>
    <dgm:cxn modelId="{DA7C1B23-F1B7-49E0-80B4-A4A4C6FAEC28}" type="presOf" srcId="{36C65F0A-A83C-4787-AFB9-702DC6E2CDC6}" destId="{A619EE09-6623-49CC-A30F-BBDD871AD6AE}" srcOrd="1" destOrd="0" presId="urn:microsoft.com/office/officeart/2005/8/layout/hierarchy3"/>
    <dgm:cxn modelId="{06890E99-41C8-4E89-9270-C8FAAFC5A2CA}" type="presParOf" srcId="{66A12DD2-10E2-4A0D-9140-FCD6198EB240}" destId="{BF01C59D-9075-4323-8B77-B27DC1ADA11F}" srcOrd="0" destOrd="0" presId="urn:microsoft.com/office/officeart/2005/8/layout/hierarchy3"/>
    <dgm:cxn modelId="{CEC58CF5-16E0-4738-89AA-B558A3B343DC}" type="presParOf" srcId="{BF01C59D-9075-4323-8B77-B27DC1ADA11F}" destId="{FFD7E57F-E18D-47D8-9F2E-6D6F712B6D5B}" srcOrd="0" destOrd="0" presId="urn:microsoft.com/office/officeart/2005/8/layout/hierarchy3"/>
    <dgm:cxn modelId="{DAD4C6DF-6E9E-43F0-9F55-7F786955C687}" type="presParOf" srcId="{FFD7E57F-E18D-47D8-9F2E-6D6F712B6D5B}" destId="{401A14FF-791A-4041-9D9F-C40AC109CFE3}" srcOrd="0" destOrd="0" presId="urn:microsoft.com/office/officeart/2005/8/layout/hierarchy3"/>
    <dgm:cxn modelId="{1CF807EA-E8E4-4A6B-908C-B8C4A3C523F5}" type="presParOf" srcId="{FFD7E57F-E18D-47D8-9F2E-6D6F712B6D5B}" destId="{534FEC21-76DA-4364-8B8B-F8D7A4C4F010}" srcOrd="1" destOrd="0" presId="urn:microsoft.com/office/officeart/2005/8/layout/hierarchy3"/>
    <dgm:cxn modelId="{CDC7AE83-C135-4F18-98A3-8E5FC49D904D}" type="presParOf" srcId="{BF01C59D-9075-4323-8B77-B27DC1ADA11F}" destId="{4E232034-CF3C-499D-9A11-FAB087240B9A}" srcOrd="1" destOrd="0" presId="urn:microsoft.com/office/officeart/2005/8/layout/hierarchy3"/>
    <dgm:cxn modelId="{23CB223B-09C8-4EA3-AD71-9BE47CD80F7A}" type="presParOf" srcId="{4E232034-CF3C-499D-9A11-FAB087240B9A}" destId="{35512D1E-C47D-46D9-8216-FCBAAC8C7D18}" srcOrd="0" destOrd="0" presId="urn:microsoft.com/office/officeart/2005/8/layout/hierarchy3"/>
    <dgm:cxn modelId="{98997956-CFAF-4831-B49D-92C98FC60FBE}" type="presParOf" srcId="{4E232034-CF3C-499D-9A11-FAB087240B9A}" destId="{3D721B28-C3C8-42D8-8EC5-8CF7851ACA50}" srcOrd="1" destOrd="0" presId="urn:microsoft.com/office/officeart/2005/8/layout/hierarchy3"/>
    <dgm:cxn modelId="{86FFF5DF-A063-4F09-93E6-D1D2DD796DC8}" type="presParOf" srcId="{4E232034-CF3C-499D-9A11-FAB087240B9A}" destId="{F6FC7BA6-77F9-4B4C-B4D9-1130C6D4139B}" srcOrd="2" destOrd="0" presId="urn:microsoft.com/office/officeart/2005/8/layout/hierarchy3"/>
    <dgm:cxn modelId="{6619B368-2CD2-4F32-A91B-D635F3A1BBB4}" type="presParOf" srcId="{4E232034-CF3C-499D-9A11-FAB087240B9A}" destId="{6749B52E-FF43-4B91-BD02-39108D41799B}" srcOrd="3" destOrd="0" presId="urn:microsoft.com/office/officeart/2005/8/layout/hierarchy3"/>
    <dgm:cxn modelId="{76C288EE-73CE-4C33-98D0-07A7CB00DDF2}" type="presParOf" srcId="{66A12DD2-10E2-4A0D-9140-FCD6198EB240}" destId="{44E4CF2C-07A9-44C7-98C7-629BFDF17341}" srcOrd="1" destOrd="0" presId="urn:microsoft.com/office/officeart/2005/8/layout/hierarchy3"/>
    <dgm:cxn modelId="{CE901AF8-AC1A-448B-98D0-849CEA50AF79}" type="presParOf" srcId="{44E4CF2C-07A9-44C7-98C7-629BFDF17341}" destId="{B3526505-DCB6-4C1B-B069-D453CEF3600B}" srcOrd="0" destOrd="0" presId="urn:microsoft.com/office/officeart/2005/8/layout/hierarchy3"/>
    <dgm:cxn modelId="{32B917CC-C52B-4D7F-905A-2B2811964F08}" type="presParOf" srcId="{B3526505-DCB6-4C1B-B069-D453CEF3600B}" destId="{AA9D0101-CB2C-433D-9006-21A438BA294A}" srcOrd="0" destOrd="0" presId="urn:microsoft.com/office/officeart/2005/8/layout/hierarchy3"/>
    <dgm:cxn modelId="{EDEDA299-7D42-463A-8FC0-83E006E263C1}" type="presParOf" srcId="{B3526505-DCB6-4C1B-B069-D453CEF3600B}" destId="{A619EE09-6623-49CC-A30F-BBDD871AD6AE}" srcOrd="1" destOrd="0" presId="urn:microsoft.com/office/officeart/2005/8/layout/hierarchy3"/>
    <dgm:cxn modelId="{2020013D-6391-4FBF-A057-B102DF442619}" type="presParOf" srcId="{44E4CF2C-07A9-44C7-98C7-629BFDF17341}" destId="{26268FDA-B02F-45EC-9987-5FDF3DFAEEFE}" srcOrd="1" destOrd="0" presId="urn:microsoft.com/office/officeart/2005/8/layout/hierarchy3"/>
    <dgm:cxn modelId="{4F6FFE79-A8EC-4BC9-99A6-14BDFC6017EA}" type="presParOf" srcId="{26268FDA-B02F-45EC-9987-5FDF3DFAEEFE}" destId="{D508AE8A-6FA2-4D12-8471-0D562B8ABDA3}" srcOrd="0" destOrd="0" presId="urn:microsoft.com/office/officeart/2005/8/layout/hierarchy3"/>
    <dgm:cxn modelId="{0F6D250F-2A1D-436E-9E5D-158D55700E6C}" type="presParOf" srcId="{26268FDA-B02F-45EC-9987-5FDF3DFAEEFE}" destId="{FA46B4CA-FED7-4521-A3C9-C940B5A437C2}" srcOrd="1" destOrd="0" presId="urn:microsoft.com/office/officeart/2005/8/layout/hierarchy3"/>
    <dgm:cxn modelId="{19E45C46-4319-4F06-8828-07E720117BDC}" type="presParOf" srcId="{26268FDA-B02F-45EC-9987-5FDF3DFAEEFE}" destId="{AE8EF72B-7FF9-4931-B036-7AE95D7BC0D4}" srcOrd="2" destOrd="0" presId="urn:microsoft.com/office/officeart/2005/8/layout/hierarchy3"/>
    <dgm:cxn modelId="{E4C967E6-4066-4079-A771-9FD8CDFDB54F}" type="presParOf" srcId="{26268FDA-B02F-45EC-9987-5FDF3DFAEEFE}" destId="{F3BECB87-E1C0-4C1C-890E-2544B21A2D71}" srcOrd="3" destOrd="0" presId="urn:microsoft.com/office/officeart/2005/8/layout/hierarchy3"/>
    <dgm:cxn modelId="{31C31903-43DB-4388-A8F5-4F0FC8E0606E}" type="presParOf" srcId="{66A12DD2-10E2-4A0D-9140-FCD6198EB240}" destId="{3D229C7D-C397-4D78-B64C-B8C926570EA3}" srcOrd="2" destOrd="0" presId="urn:microsoft.com/office/officeart/2005/8/layout/hierarchy3"/>
    <dgm:cxn modelId="{D3DD169D-CC38-40BD-9008-63CABD9310E5}" type="presParOf" srcId="{3D229C7D-C397-4D78-B64C-B8C926570EA3}" destId="{F1A56C83-EB4A-45F8-8A50-372565B6956B}" srcOrd="0" destOrd="0" presId="urn:microsoft.com/office/officeart/2005/8/layout/hierarchy3"/>
    <dgm:cxn modelId="{7E0694DD-B6EB-4B5E-B60A-BB25DCC83D00}" type="presParOf" srcId="{F1A56C83-EB4A-45F8-8A50-372565B6956B}" destId="{FBE6F3B7-A98B-4569-B5FB-171E66750E3F}" srcOrd="0" destOrd="0" presId="urn:microsoft.com/office/officeart/2005/8/layout/hierarchy3"/>
    <dgm:cxn modelId="{11360758-832C-48EE-AD0A-4E3AF03B94BA}" type="presParOf" srcId="{F1A56C83-EB4A-45F8-8A50-372565B6956B}" destId="{9880F363-EBE5-4B04-9E6D-A505677071E9}" srcOrd="1" destOrd="0" presId="urn:microsoft.com/office/officeart/2005/8/layout/hierarchy3"/>
    <dgm:cxn modelId="{9AB14255-6CB6-49DA-AFF9-01B2787D78E1}" type="presParOf" srcId="{3D229C7D-C397-4D78-B64C-B8C926570EA3}" destId="{B43C45B7-FC30-4449-ADDF-FF4AAB908212}" srcOrd="1" destOrd="0" presId="urn:microsoft.com/office/officeart/2005/8/layout/hierarchy3"/>
    <dgm:cxn modelId="{BA8E6E05-9FB7-4F79-8818-3979D8AB91D9}" type="presParOf" srcId="{66A12DD2-10E2-4A0D-9140-FCD6198EB240}" destId="{773034ED-0434-4F13-85D5-5472C5940A84}" srcOrd="3" destOrd="0" presId="urn:microsoft.com/office/officeart/2005/8/layout/hierarchy3"/>
    <dgm:cxn modelId="{9CAF0EA8-EE79-40B2-88D9-AADFCD1AD0A8}" type="presParOf" srcId="{773034ED-0434-4F13-85D5-5472C5940A84}" destId="{A18D7241-C0FA-4882-B24F-6117FFD669B7}" srcOrd="0" destOrd="0" presId="urn:microsoft.com/office/officeart/2005/8/layout/hierarchy3"/>
    <dgm:cxn modelId="{61DE91E6-696F-498D-BECE-3DA76152BDD1}" type="presParOf" srcId="{A18D7241-C0FA-4882-B24F-6117FFD669B7}" destId="{683B60F7-AB56-43D1-84E1-6406E7D4011E}" srcOrd="0" destOrd="0" presId="urn:microsoft.com/office/officeart/2005/8/layout/hierarchy3"/>
    <dgm:cxn modelId="{B67D73D2-AD47-4D01-BAE7-96596406FE8A}" type="presParOf" srcId="{A18D7241-C0FA-4882-B24F-6117FFD669B7}" destId="{6D1DD7B8-048E-4A93-89F5-B21B5E2E52C5}" srcOrd="1" destOrd="0" presId="urn:microsoft.com/office/officeart/2005/8/layout/hierarchy3"/>
    <dgm:cxn modelId="{5458FE96-08AD-4A8B-9CC7-551C3767A995}" type="presParOf" srcId="{773034ED-0434-4F13-85D5-5472C5940A84}" destId="{CBF051C0-F6B1-458A-8C70-3C2F81BE389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00E40-23FF-439A-840A-F7A1FD11D1BB}">
      <dsp:nvSpPr>
        <dsp:cNvPr id="0" name=""/>
        <dsp:cNvSpPr/>
      </dsp:nvSpPr>
      <dsp:spPr>
        <a:xfrm>
          <a:off x="537466" y="607"/>
          <a:ext cx="2645726" cy="1322863"/>
        </a:xfrm>
        <a:prstGeom prst="roundRect">
          <a:avLst>
            <a:gd name="adj" fmla="val 10000"/>
          </a:avLst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Desastre Natural</a:t>
          </a:r>
          <a:endParaRPr lang="es-ES" sz="2000" kern="1200" dirty="0"/>
        </a:p>
      </dsp:txBody>
      <dsp:txXfrm>
        <a:off x="576211" y="39352"/>
        <a:ext cx="2568236" cy="1245373"/>
      </dsp:txXfrm>
    </dsp:sp>
    <dsp:sp modelId="{495424C0-E58D-448A-A10A-CF74BB8B8945}">
      <dsp:nvSpPr>
        <dsp:cNvPr id="0" name=""/>
        <dsp:cNvSpPr/>
      </dsp:nvSpPr>
      <dsp:spPr>
        <a:xfrm>
          <a:off x="802039" y="1323470"/>
          <a:ext cx="264572" cy="582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615"/>
              </a:lnTo>
              <a:lnTo>
                <a:pt x="264572" y="582615"/>
              </a:lnTo>
            </a:path>
          </a:pathLst>
        </a:custGeom>
        <a:noFill/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15811-0BED-4BDC-BE86-66999A52B858}">
      <dsp:nvSpPr>
        <dsp:cNvPr id="0" name=""/>
        <dsp:cNvSpPr/>
      </dsp:nvSpPr>
      <dsp:spPr>
        <a:xfrm>
          <a:off x="1066612" y="1536544"/>
          <a:ext cx="1985861" cy="739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Infraestructura</a:t>
          </a:r>
          <a:endParaRPr lang="es-ES" sz="2000" kern="1200" dirty="0"/>
        </a:p>
      </dsp:txBody>
      <dsp:txXfrm>
        <a:off x="1088259" y="1558191"/>
        <a:ext cx="1942567" cy="695789"/>
      </dsp:txXfrm>
    </dsp:sp>
    <dsp:sp modelId="{6074AAB8-A8BC-4765-A8BD-FDB655D41A37}">
      <dsp:nvSpPr>
        <dsp:cNvPr id="0" name=""/>
        <dsp:cNvSpPr/>
      </dsp:nvSpPr>
      <dsp:spPr>
        <a:xfrm>
          <a:off x="802039" y="1323470"/>
          <a:ext cx="308280" cy="1643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769"/>
              </a:lnTo>
              <a:lnTo>
                <a:pt x="308280" y="1643769"/>
              </a:lnTo>
            </a:path>
          </a:pathLst>
        </a:custGeom>
        <a:noFill/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84126-3ED8-415B-BBCB-157CC3991295}">
      <dsp:nvSpPr>
        <dsp:cNvPr id="0" name=""/>
        <dsp:cNvSpPr/>
      </dsp:nvSpPr>
      <dsp:spPr>
        <a:xfrm>
          <a:off x="1110319" y="2593220"/>
          <a:ext cx="1985882" cy="748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/>
        </a:p>
      </dsp:txBody>
      <dsp:txXfrm>
        <a:off x="1132228" y="2615129"/>
        <a:ext cx="1942064" cy="704221"/>
      </dsp:txXfrm>
    </dsp:sp>
    <dsp:sp modelId="{EFCC25C6-0E98-4E48-9C43-EC2A03254B71}">
      <dsp:nvSpPr>
        <dsp:cNvPr id="0" name=""/>
        <dsp:cNvSpPr/>
      </dsp:nvSpPr>
      <dsp:spPr>
        <a:xfrm>
          <a:off x="3844624" y="607"/>
          <a:ext cx="2645726" cy="132286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Robo</a:t>
          </a:r>
          <a:endParaRPr lang="es-ES" sz="2000" kern="1200" dirty="0"/>
        </a:p>
      </dsp:txBody>
      <dsp:txXfrm>
        <a:off x="3883369" y="39352"/>
        <a:ext cx="2568236" cy="1245373"/>
      </dsp:txXfrm>
    </dsp:sp>
    <dsp:sp modelId="{2DA9C693-9E3F-40EE-AA29-572918F70E72}">
      <dsp:nvSpPr>
        <dsp:cNvPr id="0" name=""/>
        <dsp:cNvSpPr/>
      </dsp:nvSpPr>
      <dsp:spPr>
        <a:xfrm>
          <a:off x="4109197" y="1323470"/>
          <a:ext cx="264572" cy="1023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3538"/>
              </a:lnTo>
              <a:lnTo>
                <a:pt x="264572" y="1023538"/>
              </a:lnTo>
            </a:path>
          </a:pathLst>
        </a:custGeom>
        <a:noFill/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3975C-01FB-46E3-9C62-55A31A70D3E5}">
      <dsp:nvSpPr>
        <dsp:cNvPr id="0" name=""/>
        <dsp:cNvSpPr/>
      </dsp:nvSpPr>
      <dsp:spPr>
        <a:xfrm>
          <a:off x="4373770" y="1685577"/>
          <a:ext cx="2116581" cy="1322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Equipo electrónico (inventario)</a:t>
          </a:r>
          <a:endParaRPr lang="es-ES" sz="2000" kern="1200" dirty="0"/>
        </a:p>
      </dsp:txBody>
      <dsp:txXfrm>
        <a:off x="4412515" y="1724322"/>
        <a:ext cx="2039091" cy="1245373"/>
      </dsp:txXfrm>
    </dsp:sp>
    <dsp:sp modelId="{0EF9ADD0-5133-49EE-95F5-F4C284C9C206}">
      <dsp:nvSpPr>
        <dsp:cNvPr id="0" name=""/>
        <dsp:cNvSpPr/>
      </dsp:nvSpPr>
      <dsp:spPr>
        <a:xfrm>
          <a:off x="4109197" y="1323470"/>
          <a:ext cx="264572" cy="2645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5726"/>
              </a:lnTo>
              <a:lnTo>
                <a:pt x="264572" y="2645726"/>
              </a:lnTo>
            </a:path>
          </a:pathLst>
        </a:custGeom>
        <a:noFill/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A0FC0-76A4-4DA1-910D-E60435345E33}">
      <dsp:nvSpPr>
        <dsp:cNvPr id="0" name=""/>
        <dsp:cNvSpPr/>
      </dsp:nvSpPr>
      <dsp:spPr>
        <a:xfrm>
          <a:off x="4373770" y="3307765"/>
          <a:ext cx="2116581" cy="1322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Contenidos (inventario)</a:t>
          </a:r>
          <a:endParaRPr lang="es-ES" sz="2000" kern="1200" dirty="0"/>
        </a:p>
      </dsp:txBody>
      <dsp:txXfrm>
        <a:off x="4412515" y="3346510"/>
        <a:ext cx="2039091" cy="1245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A14FF-791A-4041-9D9F-C40AC109CFE3}">
      <dsp:nvSpPr>
        <dsp:cNvPr id="0" name=""/>
        <dsp:cNvSpPr/>
      </dsp:nvSpPr>
      <dsp:spPr>
        <a:xfrm>
          <a:off x="1592" y="609619"/>
          <a:ext cx="1830217" cy="915108"/>
        </a:xfrm>
        <a:prstGeom prst="roundRect">
          <a:avLst>
            <a:gd name="adj" fmla="val 10000"/>
          </a:avLst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Centro escolar</a:t>
          </a:r>
          <a:endParaRPr lang="es-ES" sz="2000" kern="1200" dirty="0"/>
        </a:p>
      </dsp:txBody>
      <dsp:txXfrm>
        <a:off x="28395" y="636422"/>
        <a:ext cx="1776611" cy="861502"/>
      </dsp:txXfrm>
    </dsp:sp>
    <dsp:sp modelId="{35512D1E-C47D-46D9-8216-FCBAAC8C7D18}">
      <dsp:nvSpPr>
        <dsp:cNvPr id="0" name=""/>
        <dsp:cNvSpPr/>
      </dsp:nvSpPr>
      <dsp:spPr>
        <a:xfrm>
          <a:off x="184614" y="1524728"/>
          <a:ext cx="183021" cy="686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331"/>
              </a:lnTo>
              <a:lnTo>
                <a:pt x="183021" y="68633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21B28-C3C8-42D8-8EC5-8CF7851ACA50}">
      <dsp:nvSpPr>
        <dsp:cNvPr id="0" name=""/>
        <dsp:cNvSpPr/>
      </dsp:nvSpPr>
      <dsp:spPr>
        <a:xfrm>
          <a:off x="367636" y="1753505"/>
          <a:ext cx="1464174" cy="915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Digitalizar cada uno de los documentos en formato PDF</a:t>
          </a:r>
          <a:endParaRPr lang="es-ES" sz="1400" kern="1200" dirty="0"/>
        </a:p>
      </dsp:txBody>
      <dsp:txXfrm>
        <a:off x="394439" y="1780308"/>
        <a:ext cx="1410568" cy="861502"/>
      </dsp:txXfrm>
    </dsp:sp>
    <dsp:sp modelId="{F6FC7BA6-77F9-4B4C-B4D9-1130C6D4139B}">
      <dsp:nvSpPr>
        <dsp:cNvPr id="0" name=""/>
        <dsp:cNvSpPr/>
      </dsp:nvSpPr>
      <dsp:spPr>
        <a:xfrm>
          <a:off x="184614" y="1524728"/>
          <a:ext cx="183021" cy="1830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217"/>
              </a:lnTo>
              <a:lnTo>
                <a:pt x="183021" y="183021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9B52E-FF43-4B91-BD02-39108D41799B}">
      <dsp:nvSpPr>
        <dsp:cNvPr id="0" name=""/>
        <dsp:cNvSpPr/>
      </dsp:nvSpPr>
      <dsp:spPr>
        <a:xfrm>
          <a:off x="367636" y="2897391"/>
          <a:ext cx="1464174" cy="915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Subirlos a la plataforma </a:t>
          </a:r>
          <a:r>
            <a:rPr lang="es-ES" sz="1400" b="1" kern="1200" dirty="0" smtClean="0">
              <a:solidFill>
                <a:srgbClr val="7030A0"/>
              </a:solidFill>
            </a:rPr>
            <a:t>CUDA</a:t>
          </a:r>
          <a:r>
            <a:rPr lang="es-ES" sz="1400" kern="1200" dirty="0" smtClean="0"/>
            <a:t> digital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cuda-se.gob.mx</a:t>
          </a:r>
          <a:endParaRPr lang="es-ES" sz="1400" kern="1200" dirty="0"/>
        </a:p>
      </dsp:txBody>
      <dsp:txXfrm>
        <a:off x="394439" y="2924194"/>
        <a:ext cx="1410568" cy="861502"/>
      </dsp:txXfrm>
    </dsp:sp>
    <dsp:sp modelId="{AA9D0101-CB2C-433D-9006-21A438BA294A}">
      <dsp:nvSpPr>
        <dsp:cNvPr id="0" name=""/>
        <dsp:cNvSpPr/>
      </dsp:nvSpPr>
      <dsp:spPr>
        <a:xfrm>
          <a:off x="2289364" y="609619"/>
          <a:ext cx="1830217" cy="91510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Programa Aseguramiento Escolar</a:t>
          </a:r>
          <a:endParaRPr lang="es-ES" sz="2000" kern="1200" dirty="0"/>
        </a:p>
      </dsp:txBody>
      <dsp:txXfrm>
        <a:off x="2316167" y="636422"/>
        <a:ext cx="1776611" cy="861502"/>
      </dsp:txXfrm>
    </dsp:sp>
    <dsp:sp modelId="{D508AE8A-6FA2-4D12-8471-0D562B8ABDA3}">
      <dsp:nvSpPr>
        <dsp:cNvPr id="0" name=""/>
        <dsp:cNvSpPr/>
      </dsp:nvSpPr>
      <dsp:spPr>
        <a:xfrm>
          <a:off x="2472386" y="1524728"/>
          <a:ext cx="183021" cy="40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282"/>
              </a:lnTo>
              <a:lnTo>
                <a:pt x="183021" y="400282"/>
              </a:lnTo>
            </a:path>
          </a:pathLst>
        </a:custGeom>
        <a:noFill/>
        <a:ln w="19050" cap="rnd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6B4CA-FED7-4521-A3C9-C940B5A437C2}">
      <dsp:nvSpPr>
        <dsp:cNvPr id="0" name=""/>
        <dsp:cNvSpPr/>
      </dsp:nvSpPr>
      <dsp:spPr>
        <a:xfrm>
          <a:off x="2655408" y="1702533"/>
          <a:ext cx="1304286" cy="44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Revisión documentos</a:t>
          </a:r>
          <a:endParaRPr lang="es-ES" sz="1400" kern="1200" dirty="0"/>
        </a:p>
      </dsp:txBody>
      <dsp:txXfrm>
        <a:off x="2668440" y="1715565"/>
        <a:ext cx="1278222" cy="418889"/>
      </dsp:txXfrm>
    </dsp:sp>
    <dsp:sp modelId="{AE8EF72B-7FF9-4931-B036-7AE95D7BC0D4}">
      <dsp:nvSpPr>
        <dsp:cNvPr id="0" name=""/>
        <dsp:cNvSpPr/>
      </dsp:nvSpPr>
      <dsp:spPr>
        <a:xfrm>
          <a:off x="2472386" y="1524728"/>
          <a:ext cx="183021" cy="1093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3331"/>
              </a:lnTo>
              <a:lnTo>
                <a:pt x="183021" y="1093331"/>
              </a:lnTo>
            </a:path>
          </a:pathLst>
        </a:custGeom>
        <a:noFill/>
        <a:ln w="19050" cap="rnd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ECB87-E1C0-4C1C-890E-2544B21A2D71}">
      <dsp:nvSpPr>
        <dsp:cNvPr id="0" name=""/>
        <dsp:cNvSpPr/>
      </dsp:nvSpPr>
      <dsp:spPr>
        <a:xfrm>
          <a:off x="2655408" y="2274321"/>
          <a:ext cx="1391317" cy="687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Solicitud de expediente original</a:t>
          </a:r>
          <a:endParaRPr lang="es-ES" sz="1400" kern="1200" dirty="0"/>
        </a:p>
      </dsp:txBody>
      <dsp:txXfrm>
        <a:off x="2675543" y="2294456"/>
        <a:ext cx="1351047" cy="647205"/>
      </dsp:txXfrm>
    </dsp:sp>
    <dsp:sp modelId="{FBE6F3B7-A98B-4569-B5FB-171E66750E3F}">
      <dsp:nvSpPr>
        <dsp:cNvPr id="0" name=""/>
        <dsp:cNvSpPr/>
      </dsp:nvSpPr>
      <dsp:spPr>
        <a:xfrm>
          <a:off x="4577137" y="609619"/>
          <a:ext cx="1830217" cy="915108"/>
        </a:xfrm>
        <a:prstGeom prst="roundRect">
          <a:avLst>
            <a:gd name="adj" fmla="val 10000"/>
          </a:avLst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Despacho ajustador</a:t>
          </a:r>
          <a:endParaRPr lang="es-ES" sz="2000" kern="1200" dirty="0"/>
        </a:p>
      </dsp:txBody>
      <dsp:txXfrm>
        <a:off x="4603940" y="636422"/>
        <a:ext cx="1776611" cy="861502"/>
      </dsp:txXfrm>
    </dsp:sp>
    <dsp:sp modelId="{683B60F7-AB56-43D1-84E1-6406E7D4011E}">
      <dsp:nvSpPr>
        <dsp:cNvPr id="0" name=""/>
        <dsp:cNvSpPr/>
      </dsp:nvSpPr>
      <dsp:spPr>
        <a:xfrm>
          <a:off x="6864909" y="609619"/>
          <a:ext cx="1830217" cy="91510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Programa Aseguramiento Escolar</a:t>
          </a:r>
          <a:endParaRPr lang="es-ES" sz="2000" kern="1200" dirty="0"/>
        </a:p>
      </dsp:txBody>
      <dsp:txXfrm>
        <a:off x="6891712" y="636422"/>
        <a:ext cx="1776611" cy="861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6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3798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80607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1704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85682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4841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32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1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9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6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5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2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6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9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0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1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educoahuila.gob.mx/fortalecimiento/liderazgodirectiv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03" y="1949206"/>
            <a:ext cx="6493846" cy="2284042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1822360" y="447530"/>
            <a:ext cx="7136349" cy="596087"/>
            <a:chOff x="2978177" y="4520331"/>
            <a:chExt cx="7136349" cy="596087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D1B8D8CB-5E2F-4B82-A443-978AE29A75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8177" y="4520331"/>
              <a:ext cx="5947629" cy="596087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25806" y="4520331"/>
              <a:ext cx="1188720" cy="472896"/>
            </a:xfrm>
            <a:prstGeom prst="rect">
              <a:avLst/>
            </a:prstGeom>
          </p:spPr>
        </p:pic>
      </p:grpSp>
      <p:sp>
        <p:nvSpPr>
          <p:cNvPr id="10" name="Subtítulo 2"/>
          <p:cNvSpPr>
            <a:spLocks noGrp="1"/>
          </p:cNvSpPr>
          <p:nvPr>
            <p:ph type="subTitle" idx="1"/>
          </p:nvPr>
        </p:nvSpPr>
        <p:spPr>
          <a:xfrm>
            <a:off x="1611570" y="5138837"/>
            <a:ext cx="7766936" cy="468916"/>
          </a:xfrm>
        </p:spPr>
        <p:txBody>
          <a:bodyPr>
            <a:normAutofit/>
          </a:bodyPr>
          <a:lstStyle/>
          <a:p>
            <a:pPr algn="r"/>
            <a:r>
              <a:rPr lang="es-ES" dirty="0" smtClean="0"/>
              <a:t>Saltillo, Coahuila a 04 de abril de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62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018903" y="480901"/>
            <a:ext cx="7692802" cy="7808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200" dirty="0" smtClean="0">
                <a:solidFill>
                  <a:schemeClr val="accent1">
                    <a:lumMod val="75000"/>
                  </a:schemeClr>
                </a:solidFill>
              </a:rPr>
              <a:t>Proceso del trámite y entrega de bienes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018903" y="989832"/>
            <a:ext cx="8782213" cy="4745325"/>
            <a:chOff x="1148095" y="1225942"/>
            <a:chExt cx="8782213" cy="4745325"/>
          </a:xfrm>
        </p:grpSpPr>
        <p:graphicFrame>
          <p:nvGraphicFramePr>
            <p:cNvPr id="6" name="Diagrama 5"/>
            <p:cNvGraphicFramePr/>
            <p:nvPr>
              <p:extLst>
                <p:ext uri="{D42A27DB-BD31-4B8C-83A1-F6EECF244321}">
                  <p14:modId xmlns:p14="http://schemas.microsoft.com/office/powerpoint/2010/main" val="853672729"/>
                </p:ext>
              </p:extLst>
            </p:nvPr>
          </p:nvGraphicFramePr>
          <p:xfrm>
            <a:off x="1148095" y="1225942"/>
            <a:ext cx="8696720" cy="44221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CuadroTexto 8"/>
            <p:cNvSpPr txBox="1"/>
            <p:nvPr/>
          </p:nvSpPr>
          <p:spPr>
            <a:xfrm>
              <a:off x="3793545" y="4334268"/>
              <a:ext cx="1415060" cy="735568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2700" rIns="1905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 smtClean="0"/>
                <a:t>Plataforma nacional de Siniestros   </a:t>
              </a:r>
              <a:r>
                <a:rPr lang="es-ES" sz="1400" b="1" dirty="0" smtClean="0">
                  <a:solidFill>
                    <a:srgbClr val="7030A0"/>
                  </a:solidFill>
                </a:rPr>
                <a:t>SAS</a:t>
              </a:r>
              <a:endParaRPr lang="es-ES" sz="1400" b="1" kern="1200" dirty="0">
                <a:solidFill>
                  <a:srgbClr val="7030A0"/>
                </a:solidFill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3834148" y="5265123"/>
              <a:ext cx="1333853" cy="57822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2700" rIns="1905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500" kern="1200" dirty="0" smtClean="0"/>
                <a:t>Número de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500" b="1" dirty="0" smtClean="0">
                  <a:solidFill>
                    <a:srgbClr val="7030A0"/>
                  </a:solidFill>
                </a:rPr>
                <a:t>Siniestro</a:t>
              </a:r>
              <a:endParaRPr lang="es-ES" sz="1500" b="1" kern="1200" dirty="0">
                <a:solidFill>
                  <a:srgbClr val="7030A0"/>
                </a:solidFill>
              </a:endParaRPr>
            </a:p>
          </p:txBody>
        </p:sp>
        <p:sp>
          <p:nvSpPr>
            <p:cNvPr id="13" name="Conector recto 3"/>
            <p:cNvSpPr/>
            <p:nvPr/>
          </p:nvSpPr>
          <p:spPr>
            <a:xfrm>
              <a:off x="3613568" y="3283962"/>
              <a:ext cx="252639" cy="126994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69949"/>
                  </a:lnTo>
                  <a:lnTo>
                    <a:pt x="252639" y="1269949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onector recto 3"/>
            <p:cNvSpPr/>
            <p:nvPr/>
          </p:nvSpPr>
          <p:spPr>
            <a:xfrm>
              <a:off x="3613568" y="4252762"/>
              <a:ext cx="252639" cy="126994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69949"/>
                  </a:lnTo>
                  <a:lnTo>
                    <a:pt x="252639" y="1269949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CuadroTexto 16"/>
            <p:cNvSpPr txBox="1"/>
            <p:nvPr/>
          </p:nvSpPr>
          <p:spPr>
            <a:xfrm>
              <a:off x="6138078" y="3023000"/>
              <a:ext cx="1311559" cy="568561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 smtClean="0"/>
                <a:t>Análisis</a:t>
              </a:r>
              <a:r>
                <a:rPr lang="es-ES" sz="1400" kern="1200" dirty="0" smtClean="0"/>
                <a:t> documentos</a:t>
              </a:r>
              <a:endParaRPr lang="es-ES" sz="1400" kern="1200" dirty="0"/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6139099" y="3766969"/>
              <a:ext cx="1346704" cy="568561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 smtClean="0"/>
                <a:t>Cuadro de pérdidas </a:t>
              </a:r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6152994" y="5402706"/>
              <a:ext cx="1311559" cy="568561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 smtClean="0"/>
                <a:t>Convenio</a:t>
              </a:r>
              <a:endParaRPr lang="es-ES" sz="1400" kern="1200" dirty="0"/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6145079" y="4603455"/>
              <a:ext cx="1311559" cy="568561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 smtClean="0"/>
                <a:t>Pago deducible</a:t>
              </a:r>
              <a:endParaRPr lang="es-ES" sz="1400" kern="1200" dirty="0"/>
            </a:p>
          </p:txBody>
        </p:sp>
        <p:sp>
          <p:nvSpPr>
            <p:cNvPr id="27" name="Conector recto 3"/>
            <p:cNvSpPr/>
            <p:nvPr/>
          </p:nvSpPr>
          <p:spPr>
            <a:xfrm>
              <a:off x="5886167" y="2709133"/>
              <a:ext cx="248417" cy="12487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48724"/>
                  </a:lnTo>
                  <a:lnTo>
                    <a:pt x="248417" y="1248724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Conector recto 3"/>
            <p:cNvSpPr/>
            <p:nvPr/>
          </p:nvSpPr>
          <p:spPr>
            <a:xfrm>
              <a:off x="5885888" y="4431748"/>
              <a:ext cx="248417" cy="12487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48724"/>
                  </a:lnTo>
                  <a:lnTo>
                    <a:pt x="248417" y="1248724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Conector recto 3"/>
            <p:cNvSpPr/>
            <p:nvPr/>
          </p:nvSpPr>
          <p:spPr>
            <a:xfrm>
              <a:off x="5891963" y="3656294"/>
              <a:ext cx="248417" cy="12487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48724"/>
                  </a:lnTo>
                  <a:lnTo>
                    <a:pt x="248417" y="1248724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Conector recto 3"/>
            <p:cNvSpPr/>
            <p:nvPr/>
          </p:nvSpPr>
          <p:spPr>
            <a:xfrm>
              <a:off x="8180670" y="2550687"/>
              <a:ext cx="242704" cy="2967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20000"/>
                  </a:lnTo>
                  <a:lnTo>
                    <a:pt x="183021" y="920000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7" name="Grupo 36"/>
            <p:cNvGrpSpPr/>
            <p:nvPr/>
          </p:nvGrpSpPr>
          <p:grpSpPr>
            <a:xfrm>
              <a:off x="8421800" y="2947717"/>
              <a:ext cx="1338706" cy="604420"/>
              <a:chOff x="2655408" y="1702533"/>
              <a:chExt cx="992358" cy="444953"/>
            </a:xfrm>
          </p:grpSpPr>
          <p:sp>
            <p:nvSpPr>
              <p:cNvPr id="38" name="Rectángulo redondeado 37"/>
              <p:cNvSpPr/>
              <p:nvPr/>
            </p:nvSpPr>
            <p:spPr>
              <a:xfrm>
                <a:off x="2655408" y="1702533"/>
                <a:ext cx="992358" cy="444953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rgbClr val="00B050"/>
                </a:solidFill>
              </a:ln>
            </p:spPr>
            <p:style>
              <a:lnRef idx="2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CuadroTexto 38"/>
              <p:cNvSpPr txBox="1"/>
              <p:nvPr/>
            </p:nvSpPr>
            <p:spPr>
              <a:xfrm>
                <a:off x="2668440" y="1715565"/>
                <a:ext cx="966294" cy="41888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0955" tIns="13970" rIns="20955" bIns="1397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kern="1200" dirty="0" smtClean="0"/>
                  <a:t>Reciben bienes</a:t>
                </a:r>
                <a:endParaRPr lang="es-ES" sz="1400" kern="1200" dirty="0"/>
              </a:p>
            </p:txBody>
          </p:sp>
        </p:grpSp>
        <p:grpSp>
          <p:nvGrpSpPr>
            <p:cNvPr id="43" name="Grupo 42"/>
            <p:cNvGrpSpPr/>
            <p:nvPr/>
          </p:nvGrpSpPr>
          <p:grpSpPr>
            <a:xfrm>
              <a:off x="8458492" y="3850806"/>
              <a:ext cx="1445353" cy="645278"/>
              <a:chOff x="2655408" y="1702533"/>
              <a:chExt cx="992358" cy="444953"/>
            </a:xfrm>
          </p:grpSpPr>
          <p:sp>
            <p:nvSpPr>
              <p:cNvPr id="44" name="Rectángulo redondeado 43"/>
              <p:cNvSpPr/>
              <p:nvPr/>
            </p:nvSpPr>
            <p:spPr>
              <a:xfrm>
                <a:off x="2655408" y="1702533"/>
                <a:ext cx="992358" cy="444953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rgbClr val="00B050"/>
                </a:solidFill>
              </a:ln>
            </p:spPr>
            <p:style>
              <a:lnRef idx="2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CuadroTexto 44"/>
              <p:cNvSpPr txBox="1"/>
              <p:nvPr/>
            </p:nvSpPr>
            <p:spPr>
              <a:xfrm>
                <a:off x="2668440" y="1715565"/>
                <a:ext cx="966294" cy="41888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0955" tIns="13970" rIns="20955" bIns="1397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dirty="0" smtClean="0"/>
                  <a:t>Altas inventario plantel escolar</a:t>
                </a:r>
                <a:endParaRPr lang="es-ES" sz="1400" kern="1200" dirty="0"/>
              </a:p>
            </p:txBody>
          </p:sp>
        </p:grpSp>
        <p:grpSp>
          <p:nvGrpSpPr>
            <p:cNvPr id="46" name="Grupo 45"/>
            <p:cNvGrpSpPr/>
            <p:nvPr/>
          </p:nvGrpSpPr>
          <p:grpSpPr>
            <a:xfrm>
              <a:off x="8449546" y="4781228"/>
              <a:ext cx="1480762" cy="719752"/>
              <a:chOff x="2655408" y="1702533"/>
              <a:chExt cx="992358" cy="444953"/>
            </a:xfrm>
          </p:grpSpPr>
          <p:sp>
            <p:nvSpPr>
              <p:cNvPr id="47" name="Rectángulo redondeado 46"/>
              <p:cNvSpPr/>
              <p:nvPr/>
            </p:nvSpPr>
            <p:spPr>
              <a:xfrm>
                <a:off x="2655408" y="1702533"/>
                <a:ext cx="992358" cy="444953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rgbClr val="00B050"/>
                </a:solidFill>
              </a:ln>
            </p:spPr>
            <p:style>
              <a:lnRef idx="2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CuadroTexto 47"/>
              <p:cNvSpPr txBox="1"/>
              <p:nvPr/>
            </p:nvSpPr>
            <p:spPr>
              <a:xfrm>
                <a:off x="2668440" y="1715565"/>
                <a:ext cx="966294" cy="41888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0955" tIns="13970" rIns="20955" bIns="1397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kern="1200" dirty="0" smtClean="0"/>
                  <a:t>Entrega bienes Centro educativo</a:t>
                </a:r>
                <a:endParaRPr lang="es-ES" sz="1400" kern="1200" dirty="0"/>
              </a:p>
            </p:txBody>
          </p:sp>
        </p:grpSp>
        <p:sp>
          <p:nvSpPr>
            <p:cNvPr id="49" name="Conector recto 3"/>
            <p:cNvSpPr/>
            <p:nvPr/>
          </p:nvSpPr>
          <p:spPr>
            <a:xfrm>
              <a:off x="8169440" y="2919260"/>
              <a:ext cx="252639" cy="126994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69949"/>
                  </a:lnTo>
                  <a:lnTo>
                    <a:pt x="252639" y="1269949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Conector recto 3"/>
            <p:cNvSpPr/>
            <p:nvPr/>
          </p:nvSpPr>
          <p:spPr>
            <a:xfrm>
              <a:off x="8169161" y="4010736"/>
              <a:ext cx="252639" cy="126994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69949"/>
                  </a:lnTo>
                  <a:lnTo>
                    <a:pt x="252639" y="1269949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31" name="Imagen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18" y="5878286"/>
            <a:ext cx="820408" cy="2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89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136469" y="714085"/>
            <a:ext cx="5094514" cy="7808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RECUPERACIÓN DE BIENES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220279"/>
              </p:ext>
            </p:extLst>
          </p:nvPr>
        </p:nvGraphicFramePr>
        <p:xfrm>
          <a:off x="1806758" y="2192491"/>
          <a:ext cx="6573702" cy="3100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1081">
                  <a:extLst>
                    <a:ext uri="{9D8B030D-6E8A-4147-A177-3AD203B41FA5}">
                      <a16:colId xmlns:a16="http://schemas.microsoft.com/office/drawing/2014/main" val="3133614415"/>
                    </a:ext>
                  </a:extLst>
                </a:gridCol>
                <a:gridCol w="753037">
                  <a:extLst>
                    <a:ext uri="{9D8B030D-6E8A-4147-A177-3AD203B41FA5}">
                      <a16:colId xmlns:a16="http://schemas.microsoft.com/office/drawing/2014/main" val="3325589642"/>
                    </a:ext>
                  </a:extLst>
                </a:gridCol>
                <a:gridCol w="772247">
                  <a:extLst>
                    <a:ext uri="{9D8B030D-6E8A-4147-A177-3AD203B41FA5}">
                      <a16:colId xmlns:a16="http://schemas.microsoft.com/office/drawing/2014/main" val="1984202511"/>
                    </a:ext>
                  </a:extLst>
                </a:gridCol>
                <a:gridCol w="1091134">
                  <a:extLst>
                    <a:ext uri="{9D8B030D-6E8A-4147-A177-3AD203B41FA5}">
                      <a16:colId xmlns:a16="http://schemas.microsoft.com/office/drawing/2014/main" val="1392623791"/>
                    </a:ext>
                  </a:extLst>
                </a:gridCol>
                <a:gridCol w="799141">
                  <a:extLst>
                    <a:ext uri="{9D8B030D-6E8A-4147-A177-3AD203B41FA5}">
                      <a16:colId xmlns:a16="http://schemas.microsoft.com/office/drawing/2014/main" val="2218288186"/>
                    </a:ext>
                  </a:extLst>
                </a:gridCol>
                <a:gridCol w="1094976">
                  <a:extLst>
                    <a:ext uri="{9D8B030D-6E8A-4147-A177-3AD203B41FA5}">
                      <a16:colId xmlns:a16="http://schemas.microsoft.com/office/drawing/2014/main" val="2183090240"/>
                    </a:ext>
                  </a:extLst>
                </a:gridCol>
                <a:gridCol w="922086">
                  <a:extLst>
                    <a:ext uri="{9D8B030D-6E8A-4147-A177-3AD203B41FA5}">
                      <a16:colId xmlns:a16="http://schemas.microsoft.com/office/drawing/2014/main" val="126385457"/>
                    </a:ext>
                  </a:extLst>
                </a:gridCol>
              </a:tblGrid>
              <a:tr h="5274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MUNICIPIO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EDUC. INICIAL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EDUC. ESPECIAL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PREESCOLAR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PRIMARIA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SECUNDARIA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5098867"/>
                  </a:ext>
                </a:extLst>
              </a:tr>
              <a:tr h="463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MONCLOVA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0221613"/>
                  </a:ext>
                </a:extLst>
              </a:tr>
              <a:tr h="514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ALLENDE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3911218"/>
                  </a:ext>
                </a:extLst>
              </a:tr>
              <a:tr h="50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TORREÓN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9346173"/>
                  </a:ext>
                </a:extLst>
              </a:tr>
              <a:tr h="5274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SALTILLO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237552"/>
                  </a:ext>
                </a:extLst>
              </a:tr>
              <a:tr h="5660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TOTALES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8300276"/>
                  </a:ext>
                </a:extLst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2807609" y="1633884"/>
            <a:ext cx="4572000" cy="4196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</a:rPr>
              <a:t>PERÍODO: AGOSTO A DICIEMBRE 2021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18" y="5878286"/>
            <a:ext cx="820408" cy="2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09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071153" y="824196"/>
            <a:ext cx="3997233" cy="7808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BIENES A ENTREGAR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87484" y="1605065"/>
            <a:ext cx="4027715" cy="4196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</a:rPr>
              <a:t>PERÍODO: ENERO A MARZO 2022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07991"/>
              </p:ext>
            </p:extLst>
          </p:nvPr>
        </p:nvGraphicFramePr>
        <p:xfrm>
          <a:off x="1985553" y="2177411"/>
          <a:ext cx="6299382" cy="3126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464">
                  <a:extLst>
                    <a:ext uri="{9D8B030D-6E8A-4147-A177-3AD203B41FA5}">
                      <a16:colId xmlns:a16="http://schemas.microsoft.com/office/drawing/2014/main" val="2546692854"/>
                    </a:ext>
                  </a:extLst>
                </a:gridCol>
                <a:gridCol w="721612">
                  <a:extLst>
                    <a:ext uri="{9D8B030D-6E8A-4147-A177-3AD203B41FA5}">
                      <a16:colId xmlns:a16="http://schemas.microsoft.com/office/drawing/2014/main" val="1863732836"/>
                    </a:ext>
                  </a:extLst>
                </a:gridCol>
                <a:gridCol w="740021">
                  <a:extLst>
                    <a:ext uri="{9D8B030D-6E8A-4147-A177-3AD203B41FA5}">
                      <a16:colId xmlns:a16="http://schemas.microsoft.com/office/drawing/2014/main" val="2536307222"/>
                    </a:ext>
                  </a:extLst>
                </a:gridCol>
                <a:gridCol w="1045602">
                  <a:extLst>
                    <a:ext uri="{9D8B030D-6E8A-4147-A177-3AD203B41FA5}">
                      <a16:colId xmlns:a16="http://schemas.microsoft.com/office/drawing/2014/main" val="1608284335"/>
                    </a:ext>
                  </a:extLst>
                </a:gridCol>
                <a:gridCol w="765793">
                  <a:extLst>
                    <a:ext uri="{9D8B030D-6E8A-4147-A177-3AD203B41FA5}">
                      <a16:colId xmlns:a16="http://schemas.microsoft.com/office/drawing/2014/main" val="1529132068"/>
                    </a:ext>
                  </a:extLst>
                </a:gridCol>
                <a:gridCol w="1049283">
                  <a:extLst>
                    <a:ext uri="{9D8B030D-6E8A-4147-A177-3AD203B41FA5}">
                      <a16:colId xmlns:a16="http://schemas.microsoft.com/office/drawing/2014/main" val="779705195"/>
                    </a:ext>
                  </a:extLst>
                </a:gridCol>
                <a:gridCol w="883607">
                  <a:extLst>
                    <a:ext uri="{9D8B030D-6E8A-4147-A177-3AD203B41FA5}">
                      <a16:colId xmlns:a16="http://schemas.microsoft.com/office/drawing/2014/main" val="1071412951"/>
                    </a:ext>
                  </a:extLst>
                </a:gridCol>
              </a:tblGrid>
              <a:tr h="443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MUNICIPIO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EDUC. INICIAL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EDUC. ESPECIAL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PREESCOLAR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PRIMARIA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SECUNDARIA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2972253"/>
                  </a:ext>
                </a:extLst>
              </a:tr>
              <a:tr h="4545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MONCLOVA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0518163"/>
                  </a:ext>
                </a:extLst>
              </a:tr>
              <a:tr h="4545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ACUÑA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550195"/>
                  </a:ext>
                </a:extLst>
              </a:tr>
              <a:tr h="4323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ALLENDE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0235567"/>
                  </a:ext>
                </a:extLst>
              </a:tr>
              <a:tr h="4323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TORREÓN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312154"/>
                  </a:ext>
                </a:extLst>
              </a:tr>
              <a:tr h="465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SALTILLO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8701373"/>
                  </a:ext>
                </a:extLst>
              </a:tr>
              <a:tr h="443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TOTALES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9617443"/>
                  </a:ext>
                </a:extLst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18" y="5878286"/>
            <a:ext cx="820408" cy="2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1160" y="494714"/>
            <a:ext cx="2670331" cy="776849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1">
                    <a:lumMod val="75000"/>
                  </a:schemeClr>
                </a:solidFill>
              </a:rPr>
              <a:t>Contacto: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6297" y="1271563"/>
            <a:ext cx="8679766" cy="4528346"/>
          </a:xfrm>
        </p:spPr>
        <p:txBody>
          <a:bodyPr>
            <a:normAutofit/>
          </a:bodyPr>
          <a:lstStyle/>
          <a:p>
            <a:pPr algn="ctr"/>
            <a:r>
              <a:rPr lang="es-ES" sz="2000" dirty="0" smtClean="0"/>
              <a:t>DIRECCIÓN DE PROCESOS PARA LA CALIDAD EDUCATIVA</a:t>
            </a:r>
          </a:p>
          <a:p>
            <a:pPr marL="0" indent="0" algn="ctr">
              <a:buNone/>
            </a:pPr>
            <a:r>
              <a:rPr lang="es-ES" sz="2000" dirty="0" smtClean="0"/>
              <a:t>DRA. BLANCA MARGARITA VILLARREAL SOTO     CEL. </a:t>
            </a:r>
            <a:r>
              <a:rPr lang="es-ES" sz="2000" dirty="0" smtClean="0"/>
              <a:t>844 2029981</a:t>
            </a:r>
          </a:p>
          <a:p>
            <a:pPr marL="0" indent="0" algn="ctr">
              <a:buNone/>
            </a:pPr>
            <a:endParaRPr lang="es-ES" sz="2000" dirty="0" smtClean="0"/>
          </a:p>
          <a:p>
            <a:pPr algn="ctr"/>
            <a:r>
              <a:rPr lang="es-ES" sz="2000" dirty="0" smtClean="0"/>
              <a:t>PROGRAMA INTEGRAL DE ASEGURAMIENTO ESCOLAR</a:t>
            </a:r>
            <a:endParaRPr lang="es-ES" sz="2000" dirty="0"/>
          </a:p>
          <a:p>
            <a:pPr marL="0" indent="0" algn="ctr">
              <a:buNone/>
            </a:pPr>
            <a:r>
              <a:rPr lang="es-ES" sz="2000" dirty="0" smtClean="0"/>
              <a:t>LIC. MA. DE LOS ANGELES CONTRERAS MEZTA    CEL.844 4484026</a:t>
            </a:r>
          </a:p>
          <a:p>
            <a:pPr marL="0" indent="0" algn="ctr">
              <a:buNone/>
            </a:pPr>
            <a:r>
              <a:rPr lang="es-ES" sz="2000" dirty="0" smtClean="0"/>
              <a:t>LIC. ROSARIO LARA TORRES   CEL. 844 2338270</a:t>
            </a:r>
            <a:endParaRPr lang="es-ES" sz="2000" dirty="0"/>
          </a:p>
          <a:p>
            <a:pPr marL="0" indent="0" algn="ctr">
              <a:buNone/>
            </a:pPr>
            <a:endParaRPr lang="es-ES" sz="2000" dirty="0" smtClean="0"/>
          </a:p>
          <a:p>
            <a:pPr marL="0" indent="0" algn="ctr">
              <a:buNone/>
            </a:pPr>
            <a:r>
              <a:rPr lang="es-ES" sz="2000" dirty="0" smtClean="0"/>
              <a:t>Correo:   robos_seguimiento@seducoahuila.gob.mx</a:t>
            </a:r>
            <a:endParaRPr lang="es-ES" sz="2000" dirty="0" smtClean="0"/>
          </a:p>
          <a:p>
            <a:pPr marL="0" indent="0" algn="ctr">
              <a:buNone/>
            </a:pPr>
            <a:r>
              <a:rPr lang="es-ES" sz="2000" dirty="0" smtClean="0"/>
              <a:t>Teléfono</a:t>
            </a:r>
            <a:r>
              <a:rPr lang="es-ES" sz="2000" dirty="0" smtClean="0"/>
              <a:t>: 844 4118936 ext. 3748 y 3741</a:t>
            </a:r>
          </a:p>
          <a:p>
            <a:pPr algn="ctr"/>
            <a:endParaRPr lang="en-US" sz="2000" dirty="0"/>
          </a:p>
        </p:txBody>
      </p:sp>
      <p:sp>
        <p:nvSpPr>
          <p:cNvPr id="5" name="Marcador de contenido 4"/>
          <p:cNvSpPr txBox="1">
            <a:spLocks/>
          </p:cNvSpPr>
          <p:nvPr/>
        </p:nvSpPr>
        <p:spPr>
          <a:xfrm>
            <a:off x="2851276" y="5083391"/>
            <a:ext cx="4403770" cy="400110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hlinkClick r:id="rId2"/>
              </a:rPr>
              <a:t>Página</a:t>
            </a:r>
            <a:r>
              <a:rPr lang="en-US" sz="2000" b="1" dirty="0" smtClean="0">
                <a:solidFill>
                  <a:srgbClr val="0070C0"/>
                </a:solidFill>
                <a:hlinkClick r:id="rId2"/>
              </a:rPr>
              <a:t> web:   seducoahuila.gob.mx</a:t>
            </a:r>
            <a:endParaRPr lang="en-US" sz="2000" b="1" dirty="0" smtClean="0">
              <a:solidFill>
                <a:srgbClr val="0070C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18" y="5878286"/>
            <a:ext cx="820408" cy="2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0095" y="435652"/>
            <a:ext cx="5229722" cy="705766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Donde nos encontramos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1390095" y="1589573"/>
            <a:ext cx="8028225" cy="3321540"/>
            <a:chOff x="1390095" y="1667950"/>
            <a:chExt cx="8028225" cy="3321540"/>
          </a:xfrm>
        </p:grpSpPr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1088" y="3864272"/>
              <a:ext cx="2662826" cy="936580"/>
            </a:xfrm>
            <a:prstGeom prst="rect">
              <a:avLst/>
            </a:prstGeom>
          </p:spPr>
        </p:pic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0095" y="1676862"/>
              <a:ext cx="2976473" cy="1726714"/>
            </a:xfrm>
            <a:prstGeom prst="rect">
              <a:avLst/>
            </a:prstGeom>
          </p:spPr>
        </p:pic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1978" y="1667950"/>
              <a:ext cx="3396342" cy="1636953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7643" y="3851731"/>
              <a:ext cx="2859987" cy="1137759"/>
            </a:xfrm>
            <a:prstGeom prst="rect">
              <a:avLst/>
            </a:prstGeom>
          </p:spPr>
        </p:pic>
        <p:sp>
          <p:nvSpPr>
            <p:cNvPr id="7" name="Flecha derecha 6"/>
            <p:cNvSpPr/>
            <p:nvPr/>
          </p:nvSpPr>
          <p:spPr>
            <a:xfrm>
              <a:off x="4503123" y="2370235"/>
              <a:ext cx="1528354" cy="365760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echa abajo 9"/>
            <p:cNvSpPr/>
            <p:nvPr/>
          </p:nvSpPr>
          <p:spPr>
            <a:xfrm rot="3593901">
              <a:off x="5156745" y="2643829"/>
              <a:ext cx="318067" cy="1830657"/>
            </a:xfrm>
            <a:prstGeom prst="down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echa izquierda 11"/>
            <p:cNvSpPr/>
            <p:nvPr/>
          </p:nvSpPr>
          <p:spPr>
            <a:xfrm rot="10800000">
              <a:off x="4841951" y="4313050"/>
              <a:ext cx="1345474" cy="337713"/>
            </a:xfrm>
            <a:prstGeom prst="leftArrow">
              <a:avLst/>
            </a:prstGeom>
            <a:solidFill>
              <a:srgbClr val="EA2C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356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1718" y="500186"/>
            <a:ext cx="8383803" cy="707293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Programa Integral de </a:t>
            </a:r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Aseguramiento </a:t>
            </a:r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Escolar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91718" y="1336209"/>
            <a:ext cx="7764233" cy="4413347"/>
          </a:xfrm>
        </p:spPr>
        <p:txBody>
          <a:bodyPr>
            <a:normAutofit/>
          </a:bodyPr>
          <a:lstStyle/>
          <a:p>
            <a:pPr algn="just"/>
            <a:r>
              <a:rPr lang="es-ES" sz="2000" dirty="0" smtClean="0"/>
              <a:t>La </a:t>
            </a:r>
            <a:r>
              <a:rPr lang="es-ES" sz="2000" dirty="0" smtClean="0"/>
              <a:t>SEP, cuenta con un extenso inventario de bienes muebles e inmuebles, para el desarrollo de sus funciones que contribuyan a la ejecución de los planes y proyectos establecidos en el Programa Sectorial de Educación, por tal motivo, se requiere contar con el servicio de aseguramiento con el propósito de velar por la preservación de dicho patrimonio.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Aseguramiento </a:t>
            </a:r>
            <a:r>
              <a:rPr lang="es-ES" sz="2000" dirty="0"/>
              <a:t>a todo riesgo de pérdida o daño material, de todos los bienes muebles, inmuebles e infraestructura física propiedad de la SEP, o tomados en arrendamiento o comodato o donación de terceros que tengan bajo su responsabilidad custodia.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18" y="5878286"/>
            <a:ext cx="820408" cy="2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5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54480" y="1269596"/>
            <a:ext cx="8582297" cy="702895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Programa Integral </a:t>
            </a:r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de Aseguramiento </a:t>
            </a:r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Escolar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4480" y="1972491"/>
            <a:ext cx="7858583" cy="3226526"/>
          </a:xfrm>
        </p:spPr>
        <p:txBody>
          <a:bodyPr>
            <a:normAutofit/>
          </a:bodyPr>
          <a:lstStyle/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Brindar asesoría y acompañamiento </a:t>
            </a:r>
            <a:r>
              <a:rPr lang="es-ES" sz="2000" dirty="0"/>
              <a:t>en el trámite de gestión de la reposición en especie de artículos y/o bienes de las escuelas </a:t>
            </a:r>
            <a:r>
              <a:rPr lang="es-ES" sz="2000" dirty="0" smtClean="0"/>
              <a:t>de educación básica públicas </a:t>
            </a:r>
            <a:r>
              <a:rPr lang="es-ES" sz="2000" dirty="0"/>
              <a:t>a fin de que cuenten con las herramientas necesarias para elevar el logro educativo</a:t>
            </a:r>
            <a:r>
              <a:rPr lang="es-ES" sz="2000" dirty="0" smtClean="0"/>
              <a:t>.</a:t>
            </a:r>
            <a:endParaRPr lang="en-US" sz="20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18" y="5878286"/>
            <a:ext cx="820408" cy="2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1733" y="717428"/>
            <a:ext cx="3267650" cy="709749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Póliza vigente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91733" y="1499344"/>
            <a:ext cx="6625431" cy="3954518"/>
          </a:xfrm>
        </p:spPr>
        <p:txBody>
          <a:bodyPr>
            <a:noAutofit/>
          </a:bodyPr>
          <a:lstStyle/>
          <a:p>
            <a:r>
              <a:rPr lang="es-ES" sz="2000" dirty="0" smtClean="0"/>
              <a:t>Suma </a:t>
            </a:r>
            <a:r>
              <a:rPr lang="es-ES" sz="2000" dirty="0"/>
              <a:t>asegurada a nivel </a:t>
            </a:r>
            <a:r>
              <a:rPr lang="es-ES" sz="2000" dirty="0" smtClean="0"/>
              <a:t>nacional</a:t>
            </a:r>
          </a:p>
          <a:p>
            <a:r>
              <a:rPr lang="es-ES" sz="2000" dirty="0" smtClean="0"/>
              <a:t>Seguros </a:t>
            </a:r>
            <a:r>
              <a:rPr lang="es-ES" sz="2000" dirty="0"/>
              <a:t>Azteca Daños S.A. de C.V</a:t>
            </a:r>
            <a:r>
              <a:rPr lang="es-ES" sz="2000" dirty="0" smtClean="0"/>
              <a:t>.</a:t>
            </a:r>
          </a:p>
          <a:p>
            <a:r>
              <a:rPr lang="es-ES" sz="2000" dirty="0" smtClean="0"/>
              <a:t>Vigencia póliza actual:</a:t>
            </a:r>
            <a:endParaRPr lang="es-ES" sz="2000" dirty="0" smtClean="0"/>
          </a:p>
          <a:p>
            <a:pPr lvl="1"/>
            <a:r>
              <a:rPr lang="es-ES" sz="2000" dirty="0" smtClean="0"/>
              <a:t>De las 00:00 </a:t>
            </a:r>
            <a:r>
              <a:rPr lang="es-ES" sz="2000" dirty="0" err="1" smtClean="0"/>
              <a:t>hrs</a:t>
            </a:r>
            <a:r>
              <a:rPr lang="es-ES" sz="2000" dirty="0" smtClean="0"/>
              <a:t>. del 01 de enero de 2022</a:t>
            </a:r>
          </a:p>
          <a:p>
            <a:pPr marL="457200" lvl="1" indent="0">
              <a:buNone/>
            </a:pPr>
            <a:r>
              <a:rPr lang="es-ES" sz="2000" dirty="0"/>
              <a:t>	</a:t>
            </a:r>
            <a:r>
              <a:rPr lang="es-ES" sz="2000" dirty="0" smtClean="0"/>
              <a:t>A las 24:00 </a:t>
            </a:r>
            <a:r>
              <a:rPr lang="es-ES" sz="2000" dirty="0" err="1" smtClean="0"/>
              <a:t>hrs</a:t>
            </a:r>
            <a:r>
              <a:rPr lang="es-ES" sz="2000" dirty="0" smtClean="0"/>
              <a:t>. del 31 de diciembre del 2022</a:t>
            </a:r>
          </a:p>
          <a:p>
            <a:r>
              <a:rPr lang="es-ES" sz="2000" dirty="0" smtClean="0"/>
              <a:t>Pólizas anteriores: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2000" dirty="0" smtClean="0"/>
              <a:t>01/julio/2021 </a:t>
            </a:r>
            <a:r>
              <a:rPr lang="es-ES" sz="2000" dirty="0"/>
              <a:t>al 31/diciembre/2021</a:t>
            </a:r>
            <a:endParaRPr lang="es-ES" sz="20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2000" dirty="0" smtClean="0"/>
              <a:t>01/enero/2021 al 30/junio/2021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18" y="5878286"/>
            <a:ext cx="820408" cy="2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6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4850" y="450853"/>
            <a:ext cx="2184845" cy="722811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Siniestros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303851"/>
              </p:ext>
            </p:extLst>
          </p:nvPr>
        </p:nvGraphicFramePr>
        <p:xfrm>
          <a:off x="1624850" y="1404567"/>
          <a:ext cx="7027818" cy="4631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onector recto 3"/>
          <p:cNvSpPr/>
          <p:nvPr/>
        </p:nvSpPr>
        <p:spPr>
          <a:xfrm>
            <a:off x="2435734" y="3829984"/>
            <a:ext cx="409724" cy="140751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07513"/>
                </a:lnTo>
                <a:lnTo>
                  <a:pt x="347275" y="1407513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10" name="Grupo 9"/>
          <p:cNvGrpSpPr/>
          <p:nvPr/>
        </p:nvGrpSpPr>
        <p:grpSpPr>
          <a:xfrm>
            <a:off x="2647823" y="4800635"/>
            <a:ext cx="2341306" cy="738559"/>
            <a:chOff x="532769" y="1484853"/>
            <a:chExt cx="1984453" cy="738559"/>
          </a:xfrm>
        </p:grpSpPr>
        <p:sp>
          <p:nvSpPr>
            <p:cNvPr id="11" name="Rectángulo redondeado 10"/>
            <p:cNvSpPr/>
            <p:nvPr/>
          </p:nvSpPr>
          <p:spPr>
            <a:xfrm>
              <a:off x="532769" y="1484853"/>
              <a:ext cx="1984453" cy="738559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uadroTexto 11"/>
            <p:cNvSpPr txBox="1"/>
            <p:nvPr/>
          </p:nvSpPr>
          <p:spPr>
            <a:xfrm>
              <a:off x="554401" y="1506485"/>
              <a:ext cx="1941189" cy="6952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2000" kern="1200" dirty="0"/>
            </a:p>
          </p:txBody>
        </p:sp>
      </p:grpSp>
      <p:sp>
        <p:nvSpPr>
          <p:cNvPr id="3" name="Rectángulo 2"/>
          <p:cNvSpPr/>
          <p:nvPr/>
        </p:nvSpPr>
        <p:spPr>
          <a:xfrm>
            <a:off x="2589170" y="3873948"/>
            <a:ext cx="2330413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dirty="0"/>
              <a:t>Bienes inmuebles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753381" y="4846220"/>
            <a:ext cx="2130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dirty="0"/>
              <a:t>Bienes muebles (inventario)</a:t>
            </a: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18" y="5878286"/>
            <a:ext cx="820408" cy="2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3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8618" y="1045894"/>
            <a:ext cx="6421363" cy="67056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Condiciones del seguro (robo)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16183" y="2108340"/>
            <a:ext cx="5525589" cy="2502850"/>
          </a:xfrm>
        </p:spPr>
        <p:txBody>
          <a:bodyPr>
            <a:noAutofit/>
          </a:bodyPr>
          <a:lstStyle/>
          <a:p>
            <a:r>
              <a:rPr lang="es-ES" sz="2000" dirty="0"/>
              <a:t>Siniestro en las instalaciones </a:t>
            </a:r>
            <a:r>
              <a:rPr lang="es-ES" sz="2000" dirty="0" smtClean="0"/>
              <a:t>educativas</a:t>
            </a:r>
          </a:p>
          <a:p>
            <a:endParaRPr lang="es-ES" sz="2000" dirty="0"/>
          </a:p>
          <a:p>
            <a:r>
              <a:rPr lang="es-ES" sz="2000" dirty="0"/>
              <a:t>Bienes </a:t>
            </a:r>
            <a:r>
              <a:rPr lang="es-ES" sz="2000" dirty="0" smtClean="0"/>
              <a:t>inventariados</a:t>
            </a:r>
          </a:p>
          <a:p>
            <a:endParaRPr lang="es-ES" sz="2000" dirty="0"/>
          </a:p>
          <a:p>
            <a:r>
              <a:rPr lang="es-ES" sz="2000" dirty="0"/>
              <a:t>Robo con </a:t>
            </a:r>
            <a:r>
              <a:rPr lang="es-ES" sz="2000" dirty="0" smtClean="0"/>
              <a:t>violencia</a:t>
            </a:r>
            <a:endParaRPr lang="es-ES" sz="20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18" y="5878286"/>
            <a:ext cx="820408" cy="2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5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7048" y="489755"/>
            <a:ext cx="5801843" cy="780869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Que hacer en caso de robo 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7048" y="1270624"/>
            <a:ext cx="8780175" cy="4679407"/>
          </a:xfrm>
        </p:spPr>
        <p:txBody>
          <a:bodyPr>
            <a:noAutofit/>
          </a:bodyPr>
          <a:lstStyle/>
          <a:p>
            <a:pPr>
              <a:buSzPct val="100000"/>
              <a:buFont typeface="+mj-lt"/>
              <a:buAutoNum type="arabicPeriod"/>
            </a:pPr>
            <a:r>
              <a:rPr lang="es-ES" sz="1400" dirty="0" smtClean="0"/>
              <a:t>Llamar al 911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 smtClean="0"/>
              <a:t>Tomar </a:t>
            </a:r>
            <a:r>
              <a:rPr lang="es-ES" sz="1400" b="1" dirty="0" smtClean="0">
                <a:solidFill>
                  <a:srgbClr val="7030A0"/>
                </a:solidFill>
              </a:rPr>
              <a:t>fotografías </a:t>
            </a:r>
            <a:r>
              <a:rPr lang="es-ES" sz="1400" dirty="0" smtClean="0"/>
              <a:t>de los daños causados, que den evidencia de la violencia de los hechos.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 smtClean="0"/>
              <a:t>Levantar inventario de los bienes dañados y/o faltantes</a:t>
            </a:r>
          </a:p>
          <a:p>
            <a:pPr>
              <a:buSzPct val="100000"/>
              <a:buFont typeface="+mj-lt"/>
              <a:buAutoNum type="arabicPeriod"/>
            </a:pPr>
            <a:r>
              <a:rPr lang="es-ES" sz="1400" b="1" dirty="0">
                <a:solidFill>
                  <a:srgbClr val="7030A0"/>
                </a:solidFill>
              </a:rPr>
              <a:t>Denuncia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/>
              <a:t>Mencionar la violencia de los hechos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/>
              <a:t>Mencionar los bienes que fueron robados con número de etiqueta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/>
              <a:t>Firma y sello del Ministerio Público</a:t>
            </a:r>
          </a:p>
          <a:p>
            <a:pPr>
              <a:buSzPct val="100000"/>
              <a:buFont typeface="+mj-lt"/>
              <a:buAutoNum type="arabicPeriod"/>
            </a:pPr>
            <a:r>
              <a:rPr lang="es-ES" sz="1400" dirty="0" smtClean="0"/>
              <a:t>Elaborar </a:t>
            </a:r>
            <a:r>
              <a:rPr lang="es-ES" sz="1400" b="1" dirty="0" smtClean="0">
                <a:solidFill>
                  <a:srgbClr val="7030A0"/>
                </a:solidFill>
              </a:rPr>
              <a:t>Acta de Hechos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 smtClean="0"/>
              <a:t>Dirigida a la autoridad inmediata superior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 smtClean="0"/>
              <a:t>Mencionar: fecha, hora, como sucedieron los hechos, bienes afectados con número de etiqueta</a:t>
            </a:r>
          </a:p>
          <a:p>
            <a:pPr>
              <a:buSzPct val="100000"/>
              <a:buFont typeface="+mj-lt"/>
              <a:buAutoNum type="arabicPeriod" startAt="4"/>
            </a:pPr>
            <a:r>
              <a:rPr lang="es-ES" sz="1400" dirty="0" smtClean="0"/>
              <a:t>Oficina </a:t>
            </a:r>
            <a:r>
              <a:rPr lang="es-ES" sz="1400" dirty="0"/>
              <a:t>regional - Área de inventarios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/>
              <a:t>Impresión del </a:t>
            </a:r>
            <a:r>
              <a:rPr lang="es-ES" sz="1400" b="1" dirty="0">
                <a:solidFill>
                  <a:srgbClr val="7030A0"/>
                </a:solidFill>
              </a:rPr>
              <a:t>inventario</a:t>
            </a:r>
            <a:r>
              <a:rPr lang="es-ES" sz="1400" dirty="0"/>
              <a:t>, con </a:t>
            </a:r>
            <a:r>
              <a:rPr lang="es-ES" sz="1400" dirty="0">
                <a:solidFill>
                  <a:srgbClr val="7030A0"/>
                </a:solidFill>
              </a:rPr>
              <a:t>bienes</a:t>
            </a:r>
            <a:r>
              <a:rPr lang="es-ES" sz="1400" dirty="0"/>
              <a:t> afectados </a:t>
            </a:r>
            <a:r>
              <a:rPr lang="es-ES" sz="1400" dirty="0" smtClean="0">
                <a:solidFill>
                  <a:srgbClr val="7030A0"/>
                </a:solidFill>
              </a:rPr>
              <a:t>subrayados</a:t>
            </a:r>
            <a:r>
              <a:rPr lang="es-E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s-E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Solicitud de </a:t>
            </a:r>
            <a:r>
              <a:rPr lang="es-E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Bajas</a:t>
            </a:r>
            <a:r>
              <a:rPr lang="es-E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sellado recibido por el área de </a:t>
            </a:r>
            <a:r>
              <a:rPr lang="es-E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inventa</a:t>
            </a:r>
            <a:r>
              <a:rPr lang="es-ES" sz="1400" dirty="0" smtClean="0"/>
              <a:t>rios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 smtClean="0"/>
              <a:t>Impresión </a:t>
            </a:r>
            <a:r>
              <a:rPr lang="es-ES" sz="1400" dirty="0"/>
              <a:t>del </a:t>
            </a:r>
            <a:r>
              <a:rPr lang="es-ES" sz="1400" b="1" dirty="0">
                <a:solidFill>
                  <a:srgbClr val="7030A0"/>
                </a:solidFill>
              </a:rPr>
              <a:t>inventario </a:t>
            </a:r>
            <a:r>
              <a:rPr lang="es-ES" sz="1400" b="1" dirty="0" smtClean="0">
                <a:solidFill>
                  <a:srgbClr val="7030A0"/>
                </a:solidFill>
              </a:rPr>
              <a:t>actualizado </a:t>
            </a:r>
            <a:r>
              <a:rPr lang="es-E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(fecha impresión posterior a la fecha de robo)</a:t>
            </a:r>
            <a:endParaRPr lang="es-E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1" indent="0">
              <a:buSzPct val="100000"/>
              <a:buNone/>
            </a:pPr>
            <a:endParaRPr lang="es-ES" sz="1400" dirty="0"/>
          </a:p>
          <a:p>
            <a:pPr marL="457200" lvl="1" indent="0">
              <a:buSzPct val="100000"/>
              <a:buNone/>
            </a:pPr>
            <a:endParaRPr lang="es-ES" sz="1400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92" y="6139543"/>
            <a:ext cx="820408" cy="2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3406" y="492659"/>
            <a:ext cx="6688183" cy="780869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Documentos para reportar robo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29246" y="1155962"/>
            <a:ext cx="7931091" cy="5191960"/>
          </a:xfrm>
        </p:spPr>
        <p:txBody>
          <a:bodyPr>
            <a:noAutofit/>
          </a:bodyPr>
          <a:lstStyle/>
          <a:p>
            <a:pPr>
              <a:buSzPct val="100000"/>
              <a:buFont typeface="+mj-lt"/>
              <a:buAutoNum type="arabicPeriod"/>
            </a:pPr>
            <a:r>
              <a:rPr lang="es-ES" sz="1400" b="1" dirty="0">
                <a:solidFill>
                  <a:srgbClr val="7030A0"/>
                </a:solidFill>
              </a:rPr>
              <a:t>Denuncia</a:t>
            </a:r>
          </a:p>
          <a:p>
            <a:pPr>
              <a:buSzPct val="100000"/>
              <a:buFont typeface="+mj-lt"/>
              <a:buAutoNum type="arabicPeriod"/>
            </a:pPr>
            <a:r>
              <a:rPr lang="es-ES" sz="1400" b="1" dirty="0" smtClean="0">
                <a:solidFill>
                  <a:srgbClr val="7030A0"/>
                </a:solidFill>
              </a:rPr>
              <a:t>Acta de Hechos</a:t>
            </a:r>
          </a:p>
          <a:p>
            <a:pPr>
              <a:buSzPct val="100000"/>
              <a:buFont typeface="+mj-lt"/>
              <a:buAutoNum type="arabicPeriod"/>
            </a:pPr>
            <a:r>
              <a:rPr lang="es-ES" sz="1400" b="1" dirty="0" smtClean="0">
                <a:solidFill>
                  <a:srgbClr val="7030A0"/>
                </a:solidFill>
              </a:rPr>
              <a:t>Inventario anterior</a:t>
            </a:r>
          </a:p>
          <a:p>
            <a:pPr>
              <a:buSzPct val="100000"/>
              <a:buFont typeface="+mj-lt"/>
              <a:buAutoNum type="arabicPeriod" startAt="4"/>
            </a:pPr>
            <a:r>
              <a:rPr lang="es-ES" sz="1400" b="1" dirty="0" smtClean="0">
                <a:solidFill>
                  <a:srgbClr val="7030A0"/>
                </a:solidFill>
              </a:rPr>
              <a:t>Solicitud de Bajas</a:t>
            </a:r>
          </a:p>
          <a:p>
            <a:pPr>
              <a:buSzPct val="100000"/>
              <a:buFont typeface="+mj-lt"/>
              <a:buAutoNum type="arabicPeriod" startAt="4"/>
            </a:pPr>
            <a:r>
              <a:rPr lang="es-ES" sz="1400" b="1" dirty="0" smtClean="0">
                <a:solidFill>
                  <a:srgbClr val="7030A0"/>
                </a:solidFill>
              </a:rPr>
              <a:t>Inventario actualizado</a:t>
            </a:r>
          </a:p>
          <a:p>
            <a:pPr>
              <a:buSzPct val="100000"/>
              <a:buFont typeface="+mj-lt"/>
              <a:buAutoNum type="arabicPeriod" startAt="4"/>
            </a:pPr>
            <a:r>
              <a:rPr lang="es-ES" sz="1400" b="1" dirty="0" smtClean="0">
                <a:solidFill>
                  <a:srgbClr val="7030A0"/>
                </a:solidFill>
              </a:rPr>
              <a:t>Fotografías </a:t>
            </a:r>
            <a:r>
              <a:rPr lang="es-ES" sz="1400" dirty="0" smtClean="0"/>
              <a:t>a color </a:t>
            </a:r>
            <a:endParaRPr lang="es-ES" sz="1400" b="1" dirty="0" smtClean="0">
              <a:solidFill>
                <a:srgbClr val="7030A0"/>
              </a:solidFill>
            </a:endParaRPr>
          </a:p>
          <a:p>
            <a:pPr>
              <a:buSzPct val="100000"/>
              <a:buFont typeface="+mj-lt"/>
              <a:buAutoNum type="arabicPeriod" startAt="4"/>
            </a:pPr>
            <a:r>
              <a:rPr lang="es-ES" sz="1400" b="1" dirty="0" smtClean="0">
                <a:solidFill>
                  <a:srgbClr val="7030A0"/>
                </a:solidFill>
              </a:rPr>
              <a:t>Carta </a:t>
            </a:r>
            <a:r>
              <a:rPr lang="es-ES" sz="1400" b="1" dirty="0">
                <a:solidFill>
                  <a:srgbClr val="7030A0"/>
                </a:solidFill>
              </a:rPr>
              <a:t>Reclamación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/>
              <a:t>Descripción breve de los hechos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/>
              <a:t>Mencionar solamente los bienes reclamados con número de etiqueta y con costo</a:t>
            </a:r>
          </a:p>
          <a:p>
            <a:pPr marL="457200" lvl="1" indent="0">
              <a:buSzPct val="100000"/>
              <a:buNone/>
            </a:pPr>
            <a:r>
              <a:rPr lang="es-ES" sz="1400" dirty="0"/>
              <a:t>	(según cotización que se anexa)</a:t>
            </a:r>
          </a:p>
          <a:p>
            <a:pPr marL="800100" lvl="1" indent="-342900">
              <a:buSzPct val="100000"/>
              <a:buFont typeface="+mj-lt"/>
              <a:buAutoNum type="arabicParenR" startAt="3"/>
            </a:pPr>
            <a:r>
              <a:rPr lang="es-ES" sz="1400" dirty="0"/>
              <a:t>Formato – página web		</a:t>
            </a:r>
          </a:p>
          <a:p>
            <a:pPr>
              <a:buSzPct val="100000"/>
              <a:buFont typeface="+mj-lt"/>
              <a:buAutoNum type="arabicPeriod" startAt="4"/>
            </a:pPr>
            <a:r>
              <a:rPr lang="es-ES" sz="1400" b="1" dirty="0">
                <a:solidFill>
                  <a:srgbClr val="7030A0"/>
                </a:solidFill>
              </a:rPr>
              <a:t>Cotización</a:t>
            </a:r>
            <a:r>
              <a:rPr lang="es-ES" sz="1400" dirty="0"/>
              <a:t> por cada artículo (1)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/>
              <a:t>Nombre del proveedor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/>
              <a:t>Características del bien 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s-ES" sz="1400" dirty="0"/>
              <a:t>Costo</a:t>
            </a:r>
          </a:p>
          <a:p>
            <a:pPr>
              <a:buSzPct val="100000"/>
              <a:buFont typeface="+mj-lt"/>
              <a:buAutoNum type="arabicPeriod" startAt="4"/>
            </a:pPr>
            <a:endParaRPr lang="es-ES" sz="1400" b="1" dirty="0">
              <a:solidFill>
                <a:srgbClr val="7030A0"/>
              </a:solidFill>
            </a:endParaRPr>
          </a:p>
          <a:p>
            <a:pPr marL="457200" lvl="1" indent="0">
              <a:buSzPct val="100000"/>
              <a:buNone/>
            </a:pPr>
            <a:endParaRPr lang="es-ES" sz="1400" dirty="0"/>
          </a:p>
          <a:p>
            <a:pPr marL="457200" lvl="1" indent="0">
              <a:buSzPct val="100000"/>
              <a:buNone/>
            </a:pPr>
            <a:endParaRPr lang="es-ES" sz="1400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18" y="5878286"/>
            <a:ext cx="820408" cy="2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4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775</TotalTime>
  <Words>605</Words>
  <Application>Microsoft Office PowerPoint</Application>
  <PresentationFormat>Panorámica</PresentationFormat>
  <Paragraphs>190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Faceta</vt:lpstr>
      <vt:lpstr>Presentación de PowerPoint</vt:lpstr>
      <vt:lpstr>Donde nos encontramos</vt:lpstr>
      <vt:lpstr>Programa Integral de Aseguramiento Escolar</vt:lpstr>
      <vt:lpstr>Programa Integral de Aseguramiento Escolar</vt:lpstr>
      <vt:lpstr>Póliza vigente</vt:lpstr>
      <vt:lpstr>Siniestros</vt:lpstr>
      <vt:lpstr>Condiciones del seguro (robo)</vt:lpstr>
      <vt:lpstr>Que hacer en caso de robo </vt:lpstr>
      <vt:lpstr>Documentos para reportar robo </vt:lpstr>
      <vt:lpstr>Presentación de PowerPoint</vt:lpstr>
      <vt:lpstr>Presentación de PowerPoint</vt:lpstr>
      <vt:lpstr>Presentación de PowerPoint</vt:lpstr>
      <vt:lpstr>Contacto: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DP</dc:creator>
  <cp:lastModifiedBy>DP</cp:lastModifiedBy>
  <cp:revision>49</cp:revision>
  <cp:lastPrinted>2022-04-05T17:52:39Z</cp:lastPrinted>
  <dcterms:created xsi:type="dcterms:W3CDTF">2021-09-30T19:09:32Z</dcterms:created>
  <dcterms:modified xsi:type="dcterms:W3CDTF">2022-04-05T18:45:51Z</dcterms:modified>
</cp:coreProperties>
</file>