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4435-1FED-4742-9D71-7976BD412F8C}" type="datetimeFigureOut">
              <a:rPr lang="es-MX" smtClean="0"/>
              <a:t>01/03/2022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E0CE-E70E-4A6C-8AB8-79CFD38C64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6609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4435-1FED-4742-9D71-7976BD412F8C}" type="datetimeFigureOut">
              <a:rPr lang="es-MX" smtClean="0"/>
              <a:t>01/03/2022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E0CE-E70E-4A6C-8AB8-79CFD38C64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281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4435-1FED-4742-9D71-7976BD412F8C}" type="datetimeFigureOut">
              <a:rPr lang="es-MX" smtClean="0"/>
              <a:t>01/03/2022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E0CE-E70E-4A6C-8AB8-79CFD38C64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9298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4435-1FED-4742-9D71-7976BD412F8C}" type="datetimeFigureOut">
              <a:rPr lang="es-MX" smtClean="0"/>
              <a:t>01/03/2022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E0CE-E70E-4A6C-8AB8-79CFD38C64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4591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4435-1FED-4742-9D71-7976BD412F8C}" type="datetimeFigureOut">
              <a:rPr lang="es-MX" smtClean="0"/>
              <a:t>01/03/2022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E0CE-E70E-4A6C-8AB8-79CFD38C64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825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4435-1FED-4742-9D71-7976BD412F8C}" type="datetimeFigureOut">
              <a:rPr lang="es-MX" smtClean="0"/>
              <a:t>01/03/2022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E0CE-E70E-4A6C-8AB8-79CFD38C64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5371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4435-1FED-4742-9D71-7976BD412F8C}" type="datetimeFigureOut">
              <a:rPr lang="es-MX" smtClean="0"/>
              <a:t>01/03/2022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E0CE-E70E-4A6C-8AB8-79CFD38C64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9717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4435-1FED-4742-9D71-7976BD412F8C}" type="datetimeFigureOut">
              <a:rPr lang="es-MX" smtClean="0"/>
              <a:t>01/03/2022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E0CE-E70E-4A6C-8AB8-79CFD38C64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16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4435-1FED-4742-9D71-7976BD412F8C}" type="datetimeFigureOut">
              <a:rPr lang="es-MX" smtClean="0"/>
              <a:t>01/03/2022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E0CE-E70E-4A6C-8AB8-79CFD38C64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8709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4435-1FED-4742-9D71-7976BD412F8C}" type="datetimeFigureOut">
              <a:rPr lang="es-MX" smtClean="0"/>
              <a:t>01/03/2022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E0CE-E70E-4A6C-8AB8-79CFD38C64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9531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4435-1FED-4742-9D71-7976BD412F8C}" type="datetimeFigureOut">
              <a:rPr lang="es-MX" smtClean="0"/>
              <a:t>01/03/2022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E0CE-E70E-4A6C-8AB8-79CFD38C64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6321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94435-1FED-4742-9D71-7976BD412F8C}" type="datetimeFigureOut">
              <a:rPr lang="es-MX" smtClean="0"/>
              <a:t>01/03/2022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4E0CE-E70E-4A6C-8AB8-79CFD38C64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418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 rot="10800000">
            <a:off x="3185923" y="1366463"/>
            <a:ext cx="3672077" cy="688368"/>
          </a:xfrm>
          <a:prstGeom prst="homePlat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/>
          <a:srcRect l="19951" t="15328" r="68296" b="79108"/>
          <a:stretch/>
        </p:blipFill>
        <p:spPr>
          <a:xfrm>
            <a:off x="553158" y="394855"/>
            <a:ext cx="3185923" cy="848317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998486" y="1449036"/>
            <a:ext cx="24400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SEMBLANZA</a:t>
            </a:r>
            <a:endParaRPr lang="es-MX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907649" y="2370667"/>
            <a:ext cx="509209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José Cruz Almonte</a:t>
            </a:r>
          </a:p>
          <a:p>
            <a:pPr algn="ctr"/>
            <a:r>
              <a:rPr lang="es-MX" sz="2000" dirty="0"/>
              <a:t>Director de Desarrollo Cultural Infantil y Juvenil</a:t>
            </a: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cto 9"/>
          <p:cNvCxnSpPr/>
          <p:nvPr/>
        </p:nvCxnSpPr>
        <p:spPr>
          <a:xfrm flipV="1">
            <a:off x="643467" y="3364564"/>
            <a:ext cx="5621867" cy="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>
          <a:xfrm>
            <a:off x="540456" y="3531494"/>
            <a:ext cx="5724877" cy="4651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Pepe Tachas es creador de El Sexto Sentido, taller de sensibilidad a la lectura y para su fortuna, encontró a su mejor público en las niñas y en los niños, a quienes les dedicó la totalidad de su trabajo.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 afición al basquetbol le solventó la Licenciatura en Letras Españolas, por la </a:t>
            </a:r>
            <a:r>
              <a:rPr lang="es-MX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UAdeC</a:t>
            </a:r>
            <a:r>
              <a:rPr lang="es-MX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autor de unos cuantos libros: "La Camiseta del Capitán". "La Cámara Mentirosa". "El Perro Pestañas, recolector de dientes". "Diez de Terror". "Azul Enmascarado". "</a:t>
            </a:r>
            <a:r>
              <a:rPr lang="es-MX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Sietemanos</a:t>
            </a:r>
            <a:r>
              <a:rPr lang="es-MX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". "Lo que más me gusta". Y otros más.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Tres bibliotecas escolares llevan su nombre: Saltillo, Torreón y El Diamante, en Arteaga.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manos de José Cruz Almonte Ayala esto será muy aburrido, así que mejor recibamos a Pepe Tachas.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410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157</Words>
  <Application>Microsoft Office PowerPoint</Application>
  <PresentationFormat>Carta (216 x 279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</cp:revision>
  <dcterms:created xsi:type="dcterms:W3CDTF">2022-03-01T16:25:28Z</dcterms:created>
  <dcterms:modified xsi:type="dcterms:W3CDTF">2022-03-01T16:48:07Z</dcterms:modified>
</cp:coreProperties>
</file>