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3" d="100"/>
          <a:sy n="53" d="100"/>
        </p:scale>
        <p:origin x="3192" y="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161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583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36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82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324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435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75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07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80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231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059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509E4-9F8F-4F43-8CB1-1A1CBB50A814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3A22-D68C-461B-925A-239A8864EE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46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4700" t="20934" r="25600" b="12933"/>
          <a:stretch/>
        </p:blipFill>
        <p:spPr>
          <a:xfrm>
            <a:off x="164592" y="91440"/>
            <a:ext cx="8833104" cy="661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08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2021-10-26T18:45:41Z</dcterms:created>
  <dcterms:modified xsi:type="dcterms:W3CDTF">2021-10-26T18:47:32Z</dcterms:modified>
</cp:coreProperties>
</file>