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0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1C0791-2414-48C4-B0C8-EBE73691BBE5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C47ACF-A8D3-47FD-A89F-95013958659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0558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" name="Google Shape;51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49925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D085-85FF-4BD0-AD24-58664196BA09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7A30-DFAC-4D86-9A31-43E78F7044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1761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D085-85FF-4BD0-AD24-58664196BA09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7A30-DFAC-4D86-9A31-43E78F7044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92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D085-85FF-4BD0-AD24-58664196BA09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7A30-DFAC-4D86-9A31-43E78F7044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40236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4" name="Google Shape;294;p26"/>
          <p:cNvCxnSpPr/>
          <p:nvPr/>
        </p:nvCxnSpPr>
        <p:spPr>
          <a:xfrm>
            <a:off x="0" y="6342611"/>
            <a:ext cx="9144000" cy="0"/>
          </a:xfrm>
          <a:prstGeom prst="straightConnector1">
            <a:avLst/>
          </a:prstGeom>
          <a:noFill/>
          <a:ln w="50800" cap="flat" cmpd="sng">
            <a:solidFill>
              <a:srgbClr val="69A165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cxnSp>
      <p:cxnSp>
        <p:nvCxnSpPr>
          <p:cNvPr id="295" name="Google Shape;295;p26"/>
          <p:cNvCxnSpPr/>
          <p:nvPr/>
        </p:nvCxnSpPr>
        <p:spPr>
          <a:xfrm>
            <a:off x="0" y="6495011"/>
            <a:ext cx="9144000" cy="0"/>
          </a:xfrm>
          <a:prstGeom prst="straightConnector1">
            <a:avLst/>
          </a:prstGeom>
          <a:noFill/>
          <a:ln w="50800" cap="flat" cmpd="sng">
            <a:solidFill>
              <a:srgbClr val="4B7DB2"/>
            </a:solidFill>
            <a:prstDash val="solid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</p:cxnSp>
      <p:pic>
        <p:nvPicPr>
          <p:cNvPr id="296" name="Google Shape;296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3220" y="167088"/>
            <a:ext cx="2880610" cy="1012024"/>
          </a:xfrm>
          <a:prstGeom prst="rect">
            <a:avLst/>
          </a:prstGeom>
          <a:noFill/>
          <a:ln>
            <a:noFill/>
          </a:ln>
        </p:spPr>
      </p:pic>
      <p:sp>
        <p:nvSpPr>
          <p:cNvPr id="297" name="Google Shape;297;p26"/>
          <p:cNvSpPr/>
          <p:nvPr/>
        </p:nvSpPr>
        <p:spPr>
          <a:xfrm>
            <a:off x="6376738" y="5727989"/>
            <a:ext cx="2671010" cy="1060927"/>
          </a:xfrm>
          <a:prstGeom prst="roundRect">
            <a:avLst>
              <a:gd name="adj" fmla="val 16667"/>
            </a:avLst>
          </a:prstGeom>
          <a:solidFill>
            <a:schemeClr val="lt1">
              <a:alpha val="69803"/>
            </a:scheme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50"/>
              <a:buFont typeface="Calibri"/>
              <a:buNone/>
            </a:pPr>
            <a:endParaRPr sz="135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8" name="Google Shape;298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659658" y="5985101"/>
            <a:ext cx="2096909" cy="8038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87349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D085-85FF-4BD0-AD24-58664196BA09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7A30-DFAC-4D86-9A31-43E78F7044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8278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D085-85FF-4BD0-AD24-58664196BA09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7A30-DFAC-4D86-9A31-43E78F7044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102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D085-85FF-4BD0-AD24-58664196BA09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7A30-DFAC-4D86-9A31-43E78F7044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4209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D085-85FF-4BD0-AD24-58664196BA09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7A30-DFAC-4D86-9A31-43E78F7044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9821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D085-85FF-4BD0-AD24-58664196BA09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7A30-DFAC-4D86-9A31-43E78F7044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6884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D085-85FF-4BD0-AD24-58664196BA09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7A30-DFAC-4D86-9A31-43E78F7044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63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D085-85FF-4BD0-AD24-58664196BA09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7A30-DFAC-4D86-9A31-43E78F7044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73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D085-85FF-4BD0-AD24-58664196BA09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47A30-DFAC-4D86-9A31-43E78F7044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1449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BD085-85FF-4BD0-AD24-58664196BA09}" type="datetimeFigureOut">
              <a:rPr lang="es-MX" smtClean="0"/>
              <a:t>08/12/2021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47A30-DFAC-4D86-9A31-43E78F7044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3874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19"/>
          <p:cNvSpPr txBox="1"/>
          <p:nvPr/>
        </p:nvSpPr>
        <p:spPr>
          <a:xfrm>
            <a:off x="35496" y="1862826"/>
            <a:ext cx="9018985" cy="492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6517F"/>
              </a:buClr>
              <a:buSzPts val="2700"/>
              <a:buFont typeface="Arial"/>
              <a:buNone/>
            </a:pPr>
            <a:r>
              <a:rPr lang="es-ES" sz="2700" b="1">
                <a:solidFill>
                  <a:srgbClr val="96517F"/>
                </a:solidFill>
                <a:latin typeface="Arial"/>
                <a:ea typeface="Arial"/>
                <a:cs typeface="Arial"/>
                <a:sym typeface="Arial"/>
              </a:rPr>
              <a:t>Síguenos</a:t>
            </a:r>
            <a:br>
              <a:rPr lang="es-ES" sz="2700" b="1">
                <a:solidFill>
                  <a:srgbClr val="96517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s-ES" sz="2700" b="1">
                <a:solidFill>
                  <a:srgbClr val="96517F"/>
                </a:solidFill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s-ES" sz="2700" b="1">
                <a:solidFill>
                  <a:srgbClr val="96517F"/>
                </a:solidFill>
                <a:latin typeface="Arial"/>
                <a:ea typeface="Arial"/>
                <a:cs typeface="Arial"/>
                <a:sym typeface="Arial"/>
              </a:rPr>
            </a:br>
            <a:endParaRPr sz="2700" b="1">
              <a:solidFill>
                <a:srgbClr val="9651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1" name="Google Shape;521;p19"/>
          <p:cNvSpPr txBox="1"/>
          <p:nvPr/>
        </p:nvSpPr>
        <p:spPr>
          <a:xfrm>
            <a:off x="1007604" y="2583161"/>
            <a:ext cx="2970330" cy="492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Sipinna Coahuila</a:t>
            </a:r>
            <a:endParaRPr/>
          </a:p>
        </p:txBody>
      </p:sp>
      <p:pic>
        <p:nvPicPr>
          <p:cNvPr id="522" name="Google Shape;522;p19"/>
          <p:cNvPicPr preferRelativeResize="0"/>
          <p:nvPr/>
        </p:nvPicPr>
        <p:blipFill rotWithShape="1">
          <a:blip r:embed="rId3">
            <a:alphaModFix/>
          </a:blip>
          <a:srcRect l="5603" t="8356" r="66434" b="63690"/>
          <a:stretch/>
        </p:blipFill>
        <p:spPr>
          <a:xfrm>
            <a:off x="359532" y="4509120"/>
            <a:ext cx="702078" cy="702078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pic>
        <p:nvPicPr>
          <p:cNvPr id="523" name="Google Shape;523;p19"/>
          <p:cNvPicPr preferRelativeResize="0"/>
          <p:nvPr/>
        </p:nvPicPr>
        <p:blipFill rotWithShape="1">
          <a:blip r:embed="rId4">
            <a:alphaModFix/>
          </a:blip>
          <a:srcRect l="3226" t="56756" r="68812" b="15290"/>
          <a:stretch/>
        </p:blipFill>
        <p:spPr>
          <a:xfrm>
            <a:off x="4599385" y="2959671"/>
            <a:ext cx="702078" cy="702078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pic>
        <p:nvPicPr>
          <p:cNvPr id="524" name="Google Shape;524;p19"/>
          <p:cNvPicPr preferRelativeResize="0"/>
          <p:nvPr/>
        </p:nvPicPr>
        <p:blipFill rotWithShape="1">
          <a:blip r:embed="rId5">
            <a:alphaModFix/>
          </a:blip>
          <a:srcRect l="31742" t="34404" r="40295" b="37642"/>
          <a:stretch/>
        </p:blipFill>
        <p:spPr>
          <a:xfrm>
            <a:off x="305526" y="2478232"/>
            <a:ext cx="702078" cy="702078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pic>
        <p:nvPicPr>
          <p:cNvPr id="525" name="Google Shape;525;p19"/>
          <p:cNvPicPr preferRelativeResize="0"/>
          <p:nvPr/>
        </p:nvPicPr>
        <p:blipFill rotWithShape="1">
          <a:blip r:embed="rId6">
            <a:alphaModFix/>
          </a:blip>
          <a:srcRect l="58074" t="60075" r="13963" b="11970"/>
          <a:stretch/>
        </p:blipFill>
        <p:spPr>
          <a:xfrm>
            <a:off x="305526" y="3492454"/>
            <a:ext cx="702078" cy="702078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526" name="Google Shape;526;p19"/>
          <p:cNvSpPr txBox="1"/>
          <p:nvPr/>
        </p:nvSpPr>
        <p:spPr>
          <a:xfrm>
            <a:off x="1007604" y="3597383"/>
            <a:ext cx="2970330" cy="492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@SipinnaCoahuila</a:t>
            </a:r>
            <a:endParaRPr sz="2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7" name="Google Shape;527;p19"/>
          <p:cNvSpPr txBox="1"/>
          <p:nvPr/>
        </p:nvSpPr>
        <p:spPr>
          <a:xfrm>
            <a:off x="5301463" y="3051031"/>
            <a:ext cx="3780420" cy="492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consejonna@gmail.com</a:t>
            </a:r>
            <a:endParaRPr/>
          </a:p>
        </p:txBody>
      </p:sp>
      <p:pic>
        <p:nvPicPr>
          <p:cNvPr id="528" name="Google Shape;528;p19"/>
          <p:cNvPicPr preferRelativeResize="0"/>
          <p:nvPr/>
        </p:nvPicPr>
        <p:blipFill rotWithShape="1">
          <a:blip r:embed="rId7">
            <a:alphaModFix/>
          </a:blip>
          <a:srcRect l="56289" t="6826" r="15748" b="65220"/>
          <a:stretch/>
        </p:blipFill>
        <p:spPr>
          <a:xfrm>
            <a:off x="4561938" y="3936458"/>
            <a:ext cx="702078" cy="702078"/>
          </a:xfrm>
          <a:prstGeom prst="rect">
            <a:avLst/>
          </a:prstGeom>
          <a:noFill/>
          <a:ln>
            <a:noFill/>
          </a:ln>
          <a:effectLst>
            <a:outerShdw blurRad="292100" dist="139700" dir="2700000" algn="tl" rotWithShape="0">
              <a:srgbClr val="333333">
                <a:alpha val="64705"/>
              </a:srgbClr>
            </a:outerShdw>
          </a:effectLst>
        </p:spPr>
      </p:pic>
      <p:sp>
        <p:nvSpPr>
          <p:cNvPr id="529" name="Google Shape;529;p19"/>
          <p:cNvSpPr txBox="1"/>
          <p:nvPr/>
        </p:nvSpPr>
        <p:spPr>
          <a:xfrm>
            <a:off x="1115616" y="4689768"/>
            <a:ext cx="2970330" cy="492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sipinnacoahuila</a:t>
            </a:r>
            <a:endParaRPr sz="2400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19"/>
          <p:cNvSpPr/>
          <p:nvPr/>
        </p:nvSpPr>
        <p:spPr>
          <a:xfrm>
            <a:off x="4723965" y="4099948"/>
            <a:ext cx="432048" cy="33167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5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31" name="Google Shape;531;p1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750955" y="4098476"/>
            <a:ext cx="378042" cy="378042"/>
          </a:xfrm>
          <a:prstGeom prst="rect">
            <a:avLst/>
          </a:prstGeom>
          <a:noFill/>
          <a:ln>
            <a:noFill/>
          </a:ln>
        </p:spPr>
      </p:pic>
      <p:sp>
        <p:nvSpPr>
          <p:cNvPr id="532" name="Google Shape;532;p19"/>
          <p:cNvSpPr txBox="1"/>
          <p:nvPr/>
        </p:nvSpPr>
        <p:spPr>
          <a:xfrm>
            <a:off x="5328084" y="3948422"/>
            <a:ext cx="3338310" cy="492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es-ES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Centro de Gobierno 2</a:t>
            </a:r>
            <a:r>
              <a:rPr lang="es-ES" sz="2400" b="1" baseline="300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</a:t>
            </a:r>
            <a:r>
              <a:rPr lang="es-ES" sz="24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piso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9959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12</Words>
  <Application>Microsoft Office PowerPoint</Application>
  <PresentationFormat>Carta (216 x 279 mm)</PresentationFormat>
  <Paragraphs>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2021-12-08T20:47:42Z</dcterms:created>
  <dcterms:modified xsi:type="dcterms:W3CDTF">2021-12-08T20:48:10Z</dcterms:modified>
</cp:coreProperties>
</file>