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5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34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56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04/11/2021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2021 -2022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27238"/>
              </p:ext>
            </p:extLst>
          </p:nvPr>
        </p:nvGraphicFramePr>
        <p:xfrm>
          <a:off x="103075" y="1534719"/>
          <a:ext cx="5477037" cy="4480560"/>
        </p:xfrm>
        <a:graphic>
          <a:graphicData uri="http://schemas.openxmlformats.org/drawingml/2006/table">
            <a:tbl>
              <a:tblPr/>
              <a:tblGrid>
                <a:gridCol w="168463"/>
                <a:gridCol w="483178"/>
                <a:gridCol w="1834271"/>
                <a:gridCol w="1702411"/>
                <a:gridCol w="773229"/>
                <a:gridCol w="515485"/>
              </a:tblGrid>
              <a:tr h="9596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NIVEL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Derechos y Obligaciones en la educación de mis hijos desde la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perspectiva del marco legal (participación social, manejo y rendimiento de cuentas)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Familia y escuela (perspectiva psicológica del preescolar, primaria y secundaria)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Disciplina Positiva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abandono y sus consecuencias en la vida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</a:t>
                      </a:r>
                      <a:r>
                        <a:rPr lang="es-MX" sz="7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Bullying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un trastorno a la personalidad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  y 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Desarrollo evolutivo del niño entre 3 y 5 años de edad (físico, social, emocional y cognitivo)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6 y 12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12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 15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Estrategias para favorecer la lectura desde casa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Lectura, escritura y pensamiento matemático desde el hogar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Como fortalecer la comunicación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Violencia Doméstica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Cuidado de la naturaleza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graphicFrame>
        <p:nvGraphicFramePr>
          <p:cNvPr id="10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2329"/>
              </p:ext>
            </p:extLst>
          </p:nvPr>
        </p:nvGraphicFramePr>
        <p:xfrm>
          <a:off x="5945691" y="2348880"/>
          <a:ext cx="2869242" cy="2095123"/>
        </p:xfrm>
        <a:graphic>
          <a:graphicData uri="http://schemas.openxmlformats.org/drawingml/2006/table">
            <a:tbl>
              <a:tblPr/>
              <a:tblGrid>
                <a:gridCol w="335622"/>
                <a:gridCol w="388269"/>
                <a:gridCol w="513305"/>
                <a:gridCol w="348784"/>
                <a:gridCol w="401431"/>
                <a:gridCol w="401431"/>
                <a:gridCol w="480400"/>
              </a:tblGrid>
              <a:tr h="1732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5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SEPTIEMBRE/CONVOCATORIA</a:t>
                      </a:r>
                      <a:endParaRPr lang="es-MX" sz="105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432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725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ector 10"/>
          <p:cNvSpPr/>
          <p:nvPr/>
        </p:nvSpPr>
        <p:spPr>
          <a:xfrm>
            <a:off x="5928979" y="4772340"/>
            <a:ext cx="76439" cy="116335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/>
          <p:cNvSpPr/>
          <p:nvPr/>
        </p:nvSpPr>
        <p:spPr>
          <a:xfrm>
            <a:off x="5928979" y="5085184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5418" y="4661820"/>
            <a:ext cx="273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Convocatoria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58597" y="4991516"/>
            <a:ext cx="3085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Registro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3173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00717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CRONOGRMA DE CAPACITACIÓN 2021 -2022</a:t>
            </a:r>
          </a:p>
        </p:txBody>
      </p:sp>
      <p:graphicFrame>
        <p:nvGraphicFramePr>
          <p:cNvPr id="38" name="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08402"/>
              </p:ext>
            </p:extLst>
          </p:nvPr>
        </p:nvGraphicFramePr>
        <p:xfrm>
          <a:off x="2915816" y="2154322"/>
          <a:ext cx="5256587" cy="3642395"/>
        </p:xfrm>
        <a:graphic>
          <a:graphicData uri="http://schemas.openxmlformats.org/drawingml/2006/table">
            <a:tbl>
              <a:tblPr/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84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NOVIEMBRE</a:t>
                      </a:r>
                    </a:p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Familia y Escuela </a:t>
                      </a:r>
                      <a:endParaRPr lang="es-MX" sz="1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373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53265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252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</a:p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l" fontAlgn="b"/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10:00 </a:t>
                      </a:r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A.M</a:t>
                      </a:r>
                      <a:endParaRPr lang="es-MX" sz="12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265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265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6324"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8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D8D8D8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D8D8D8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2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s-MX" sz="8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</a:t>
            </a:r>
            <a:endParaRPr lang="es-MX" sz="1400" dirty="0" smtClean="0"/>
          </a:p>
          <a:p>
            <a:r>
              <a:rPr lang="es-MX" sz="1400" dirty="0" smtClean="0"/>
              <a:t>por </a:t>
            </a:r>
            <a:r>
              <a:rPr lang="es-MX" sz="1400" dirty="0" smtClean="0"/>
              <a:t>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5941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361</Words>
  <Application>Microsoft Office PowerPoint</Application>
  <PresentationFormat>Presentación en pantalla (4:3)</PresentationFormat>
  <Paragraphs>159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70</cp:revision>
  <cp:lastPrinted>2021-10-08T15:36:38Z</cp:lastPrinted>
  <dcterms:created xsi:type="dcterms:W3CDTF">2014-09-29T19:47:18Z</dcterms:created>
  <dcterms:modified xsi:type="dcterms:W3CDTF">2021-11-04T19:10:51Z</dcterms:modified>
</cp:coreProperties>
</file>