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4" d="100"/>
          <a:sy n="124" d="100"/>
        </p:scale>
        <p:origin x="112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634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772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84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994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94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07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214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73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44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10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045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24AD-4FC1-4D67-8074-0F0162F7AB4C}" type="datetimeFigureOut">
              <a:rPr lang="es-MX" smtClean="0"/>
              <a:t>04/11/2021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162AE-75F2-4039-8D69-3427C9D0DF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8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2321" t="16031" r="30619" b="7937"/>
          <a:stretch/>
        </p:blipFill>
        <p:spPr>
          <a:xfrm>
            <a:off x="32649" y="-2"/>
            <a:ext cx="914977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67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2021-11-04T19:20:01Z</dcterms:created>
  <dcterms:modified xsi:type="dcterms:W3CDTF">2021-11-04T19:24:52Z</dcterms:modified>
</cp:coreProperties>
</file>