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  <p:sldId id="801" r:id="rId3"/>
    <p:sldId id="1264" r:id="rId4"/>
    <p:sldId id="1910" r:id="rId5"/>
    <p:sldId id="1266" r:id="rId6"/>
    <p:sldId id="1267" r:id="rId7"/>
    <p:sldId id="1268" r:id="rId8"/>
    <p:sldId id="1269" r:id="rId9"/>
    <p:sldId id="1601" r:id="rId10"/>
    <p:sldId id="1271" r:id="rId11"/>
    <p:sldId id="1272" r:id="rId12"/>
    <p:sldId id="1273" r:id="rId13"/>
    <p:sldId id="1274" r:id="rId14"/>
    <p:sldId id="1275" r:id="rId15"/>
    <p:sldId id="1276" r:id="rId16"/>
    <p:sldId id="1277" r:id="rId17"/>
    <p:sldId id="1278" r:id="rId18"/>
    <p:sldId id="1279" r:id="rId19"/>
    <p:sldId id="1280" r:id="rId20"/>
    <p:sldId id="1283" r:id="rId21"/>
    <p:sldId id="1284" r:id="rId22"/>
    <p:sldId id="1285" r:id="rId23"/>
    <p:sldId id="1286" r:id="rId24"/>
    <p:sldId id="1287" r:id="rId25"/>
    <p:sldId id="1288" r:id="rId26"/>
    <p:sldId id="1602" r:id="rId27"/>
    <p:sldId id="1290" r:id="rId28"/>
    <p:sldId id="1291" r:id="rId29"/>
    <p:sldId id="1292" r:id="rId30"/>
    <p:sldId id="1293" r:id="rId31"/>
    <p:sldId id="1912" r:id="rId32"/>
    <p:sldId id="1913" r:id="rId33"/>
    <p:sldId id="1294" r:id="rId34"/>
    <p:sldId id="1914" r:id="rId35"/>
    <p:sldId id="1915" r:id="rId36"/>
    <p:sldId id="1295" r:id="rId37"/>
    <p:sldId id="1296" r:id="rId38"/>
    <p:sldId id="1297" r:id="rId39"/>
    <p:sldId id="1298" r:id="rId40"/>
    <p:sldId id="1299" r:id="rId41"/>
    <p:sldId id="309" r:id="rId42"/>
    <p:sldId id="1911" r:id="rId43"/>
    <p:sldId id="264" r:id="rId44"/>
    <p:sldId id="290" r:id="rId45"/>
    <p:sldId id="262" r:id="rId46"/>
    <p:sldId id="291" r:id="rId47"/>
    <p:sldId id="292" r:id="rId48"/>
    <p:sldId id="1833" r:id="rId49"/>
    <p:sldId id="1832" r:id="rId50"/>
    <p:sldId id="265" r:id="rId51"/>
    <p:sldId id="266" r:id="rId52"/>
    <p:sldId id="267" r:id="rId53"/>
    <p:sldId id="268" r:id="rId54"/>
    <p:sldId id="269" r:id="rId55"/>
    <p:sldId id="289" r:id="rId56"/>
    <p:sldId id="270" r:id="rId57"/>
    <p:sldId id="271" r:id="rId58"/>
    <p:sldId id="263" r:id="rId59"/>
    <p:sldId id="278" r:id="rId60"/>
    <p:sldId id="279" r:id="rId61"/>
    <p:sldId id="280" r:id="rId62"/>
    <p:sldId id="282" r:id="rId63"/>
    <p:sldId id="281" r:id="rId64"/>
    <p:sldId id="283" r:id="rId65"/>
    <p:sldId id="272" r:id="rId66"/>
    <p:sldId id="273" r:id="rId67"/>
    <p:sldId id="287" r:id="rId68"/>
    <p:sldId id="1916" r:id="rId69"/>
    <p:sldId id="277" r:id="rId70"/>
    <p:sldId id="276" r:id="rId71"/>
    <p:sldId id="1874" r:id="rId72"/>
    <p:sldId id="1875" r:id="rId73"/>
    <p:sldId id="274" r:id="rId74"/>
    <p:sldId id="275" r:id="rId75"/>
    <p:sldId id="1917" r:id="rId76"/>
    <p:sldId id="284" r:id="rId77"/>
    <p:sldId id="285" r:id="rId78"/>
    <p:sldId id="286" r:id="rId79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8390315019464066"/>
          <c:y val="7.83063628544210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Rueda de la Vida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D3F-4F52-81A5-787F642D9490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D3F-4F52-81A5-787F642D9490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D3F-4F52-81A5-787F642D9490}"/>
              </c:ext>
            </c:extLst>
          </c:dPt>
          <c:dPt>
            <c:idx val="3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D3F-4F52-81A5-787F642D949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D3F-4F52-81A5-787F642D9490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D3F-4F52-81A5-787F642D949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D3F-4F52-81A5-787F642D9490}"/>
              </c:ext>
            </c:extLst>
          </c:dPt>
          <c:dPt>
            <c:idx val="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D3F-4F52-81A5-787F642D9490}"/>
              </c:ext>
            </c:extLst>
          </c:dPt>
          <c:dLbls>
            <c:dLbl>
              <c:idx val="0"/>
              <c:layout>
                <c:manualLayout>
                  <c:x val="3.5459431522859117E-2"/>
                  <c:y val="4.1321336103866601E-3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Autoestima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D3F-4F52-81A5-787F642D9490}"/>
                </c:ext>
              </c:extLst>
            </c:dLbl>
            <c:dLbl>
              <c:idx val="1"/>
              <c:layout>
                <c:manualLayout>
                  <c:x val="-8.744262620057593E-3"/>
                  <c:y val="-4.711484302152212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Escuela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D3F-4F52-81A5-787F642D9490}"/>
                </c:ext>
              </c:extLst>
            </c:dLbl>
            <c:dLbl>
              <c:idx val="2"/>
              <c:layout>
                <c:manualLayout>
                  <c:x val="1.6424917928509034E-2"/>
                  <c:y val="-3.5026103913930452E-4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Actividad</a:t>
                    </a:r>
                    <a:r>
                      <a:rPr lang="en-US" dirty="0"/>
                      <a:t> </a:t>
                    </a:r>
                  </a:p>
                  <a:p>
                    <a:r>
                      <a:rPr lang="en-US" dirty="0" err="1"/>
                      <a:t>Física</a:t>
                    </a:r>
                    <a:r>
                      <a:rPr lang="en-US" dirty="0"/>
                      <a:t> 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D3F-4F52-81A5-787F642D9490}"/>
                </c:ext>
              </c:extLst>
            </c:dLbl>
            <c:dLbl>
              <c:idx val="3"/>
              <c:layout>
                <c:manualLayout>
                  <c:x val="7.7055708407125613E-3"/>
                  <c:y val="-3.0600129691249627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Valores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D3F-4F52-81A5-787F642D9490}"/>
                </c:ext>
              </c:extLst>
            </c:dLbl>
            <c:dLbl>
              <c:idx val="4"/>
              <c:layout>
                <c:manualLayout>
                  <c:x val="1.3553913399600449E-2"/>
                  <c:y val="-2.0979878923278808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/>
                      <a:t>Disciplina</a:t>
                    </a:r>
                    <a:endParaRPr lang="en-US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D3F-4F52-81A5-787F642D9490}"/>
                </c:ext>
              </c:extLst>
            </c:dLbl>
            <c:dLbl>
              <c:idx val="5"/>
              <c:layout>
                <c:manualLayout>
                  <c:x val="2.3019940971867891E-2"/>
                  <c:y val="-2.84299526575244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err="1"/>
                      <a:t>Emocionalmente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215398892330213"/>
                      <c:h val="0.1216914313597019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7D3F-4F52-81A5-787F642D9490}"/>
                </c:ext>
              </c:extLst>
            </c:dLbl>
            <c:dLbl>
              <c:idx val="6"/>
              <c:layout>
                <c:manualLayout>
                  <c:x val="-1.2467977414274231E-2"/>
                  <c:y val="2.8626361403126788E-2"/>
                </c:manualLayout>
              </c:layout>
              <c:tx>
                <c:rich>
                  <a:bodyPr/>
                  <a:lstStyle/>
                  <a:p>
                    <a:fld id="{2E7F67F5-8FB5-4E20-887B-2033DA570635}" type="CATEGORYNAME">
                      <a:rPr lang="en-US" sz="1600" b="1" smtClean="0">
                        <a:solidFill>
                          <a:schemeClr val="tx1"/>
                        </a:solidFill>
                      </a:rPr>
                      <a:pPr/>
                      <a:t>[NOMBRE DE CATEGORÍA]</a:t>
                    </a:fld>
                    <a:endParaRPr lang="es-MX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7D3F-4F52-81A5-787F642D9490}"/>
                </c:ext>
              </c:extLst>
            </c:dLbl>
            <c:dLbl>
              <c:idx val="7"/>
              <c:layout>
                <c:manualLayout>
                  <c:x val="1.4864361476175786E-2"/>
                  <c:y val="1.8559101817097471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D3F-4F52-81A5-787F642D94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Hoja1!$A$2:$A$9</c:f>
              <c:strCache>
                <c:ptCount val="8"/>
                <c:pt idx="0">
                  <c:v>Familia</c:v>
                </c:pt>
                <c:pt idx="1">
                  <c:v>Trabajo</c:v>
                </c:pt>
                <c:pt idx="2">
                  <c:v>Salud</c:v>
                </c:pt>
                <c:pt idx="3">
                  <c:v>Económia</c:v>
                </c:pt>
                <c:pt idx="4">
                  <c:v>Espiritualidad</c:v>
                </c:pt>
                <c:pt idx="5">
                  <c:v>Desarrollo Personal</c:v>
                </c:pt>
                <c:pt idx="6">
                  <c:v>Amigos</c:v>
                </c:pt>
                <c:pt idx="7">
                  <c:v>Diversión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D3F-4F52-81A5-787F642D94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0.91433</cdr:x>
      <cdr:y>0.45701</cdr:y>
    </cdr:from>
    <cdr:to>
      <cdr:x>0.99276</cdr:x>
      <cdr:y>0.52779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BE3DC39B-B04F-4E6E-8CBC-33A4A476BD52}"/>
            </a:ext>
          </a:extLst>
        </cdr:cNvPr>
        <cdr:cNvSpPr txBox="1"/>
      </cdr:nvSpPr>
      <cdr:spPr>
        <a:xfrm xmlns:a="http://schemas.openxmlformats.org/drawingml/2006/main" rot="20005289">
          <a:off x="6715563" y="2413834"/>
          <a:ext cx="576064" cy="373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1100" b="1" dirty="0">
              <a:solidFill>
                <a:schemeClr val="bg1"/>
              </a:solidFill>
            </a:rPr>
            <a:t>30%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022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653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291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5095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71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411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941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971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1354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8751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825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36905-80E3-4C44-B5F1-F931B3A9CE66}" type="datetimeFigureOut">
              <a:rPr lang="es-MX" smtClean="0"/>
              <a:t>09/11/2021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26A01-90D3-4AC0-8949-5C5277C75AA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710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../Presentaciones/Presentaci&#243;n%20Capacitaci&#243;n%20de%20Impacto%202019.wmv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../Musica/Dame%20Este%20Monte%20%20%20%20Daniel%20Santoy%20y%20Jesus%20Adrian%20Romero%20%20%20Video%20Oficial.mp3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Pista%20cierrere%20y%20apertura.mp3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../Musica/Dame%20Este%20Monte%20%20%20%20Daniel%20Santoy%20y%20Jesus%20Adrian%20Romero%20%20%20Video%20Oficial.mp3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hyperlink" Target="../Users/fgmag/Videos/La%20Disciplina%20Tarde%20o%20Temprano%20Vencer&#225;%20La%20Inteligencia%20%20%20Yokoi%20Kenji%20(Completo)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file:///C:\Users\fgmag\Videos\Problemas%20de%20Comunicaci&#243;n%20Mex%20Mimos%5b1%5d.mp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gmag\Videos\Como%20Organizar%20Mi%20Tiempo%20y%20Mi%20Vida%20%20%20Aprende%20C&#243;mo%20Establecer%20Prioridades.wmv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file:///C:\Users\fgmag\Music\Yiruma,%20(&#51060;&#47336;&#47560;)%20%20%20May%20Be.mp3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hyperlink" Target="Pista%20cierrere%20y%20apertura.mp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531699-F6C2-4F7F-894C-881A9B6C1D98}"/>
              </a:ext>
            </a:extLst>
          </p:cNvPr>
          <p:cNvSpPr/>
          <p:nvPr/>
        </p:nvSpPr>
        <p:spPr>
          <a:xfrm>
            <a:off x="0" y="0"/>
            <a:ext cx="9906000" cy="10214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99B0A7F-236F-4748-AE12-F1A4F3F6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4" y="990337"/>
            <a:ext cx="9911593" cy="5858528"/>
          </a:xfrm>
          <a:prstGeom prst="rect">
            <a:avLst/>
          </a:prstGeom>
        </p:spPr>
      </p:pic>
      <p:sp>
        <p:nvSpPr>
          <p:cNvPr id="15" name="32 CuadroTexto">
            <a:extLst>
              <a:ext uri="{FF2B5EF4-FFF2-40B4-BE49-F238E27FC236}">
                <a16:creationId xmlns:a16="http://schemas.microsoft.com/office/drawing/2014/main" id="{92E7B2D9-0E81-4F7A-94EA-C65468046211}"/>
              </a:ext>
            </a:extLst>
          </p:cNvPr>
          <p:cNvSpPr txBox="1"/>
          <p:nvPr/>
        </p:nvSpPr>
        <p:spPr>
          <a:xfrm>
            <a:off x="2273457" y="254274"/>
            <a:ext cx="54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cap="all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3ds" panose="02000503020000020004" pitchFamily="2" charset="0"/>
                <a:ea typeface="Verdana" pitchFamily="34" charset="0"/>
                <a:cs typeface="Verdana" pitchFamily="34" charset="0"/>
              </a:rPr>
              <a:t>Familia y Escuela </a:t>
            </a:r>
          </a:p>
        </p:txBody>
      </p:sp>
      <p:sp>
        <p:nvSpPr>
          <p:cNvPr id="16" name="32 CuadroTexto">
            <a:extLst>
              <a:ext uri="{FF2B5EF4-FFF2-40B4-BE49-F238E27FC236}">
                <a16:creationId xmlns:a16="http://schemas.microsoft.com/office/drawing/2014/main" id="{A5E5FA5B-9044-4E8C-A698-4B7C2C482CB0}"/>
              </a:ext>
            </a:extLst>
          </p:cNvPr>
          <p:cNvSpPr txBox="1"/>
          <p:nvPr/>
        </p:nvSpPr>
        <p:spPr>
          <a:xfrm>
            <a:off x="2475260" y="959084"/>
            <a:ext cx="498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cap="all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3ds" panose="02000503020000020004" pitchFamily="2" charset="0"/>
                <a:ea typeface="Verdana" pitchFamily="34" charset="0"/>
                <a:cs typeface="Verdana" pitchFamily="34" charset="0"/>
              </a:rPr>
              <a:t>“perspectiva psicológica”</a:t>
            </a:r>
          </a:p>
        </p:txBody>
      </p:sp>
      <p:pic>
        <p:nvPicPr>
          <p:cNvPr id="17" name="Picture 2" descr="Revistas digitales - Copia">
            <a:extLst>
              <a:ext uri="{FF2B5EF4-FFF2-40B4-BE49-F238E27FC236}">
                <a16:creationId xmlns:a16="http://schemas.microsoft.com/office/drawing/2014/main" id="{AD2FD21B-ED2C-4CC9-BFCE-C0ADA392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" y="-31774"/>
            <a:ext cx="2087391" cy="14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E568C01-173A-4CE1-93DD-C8B4E198DFC2}"/>
              </a:ext>
            </a:extLst>
          </p:cNvPr>
          <p:cNvGrpSpPr/>
          <p:nvPr/>
        </p:nvGrpSpPr>
        <p:grpSpPr>
          <a:xfrm>
            <a:off x="7830904" y="270139"/>
            <a:ext cx="1942346" cy="584775"/>
            <a:chOff x="366123" y="2998439"/>
            <a:chExt cx="4117178" cy="1307376"/>
          </a:xfrm>
        </p:grpSpPr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41B99869-48C4-408F-88AB-00881B102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6"/>
            <a:stretch/>
          </p:blipFill>
          <p:spPr>
            <a:xfrm>
              <a:off x="1736561" y="2998439"/>
              <a:ext cx="2746740" cy="1198145"/>
            </a:xfrm>
            <a:prstGeom prst="rect">
              <a:avLst/>
            </a:prstGeom>
          </p:spPr>
        </p:pic>
        <p:pic>
          <p:nvPicPr>
            <p:cNvPr id="20" name="Imagen 19" descr="Texto&#10;&#10;Descripción generada automáticamente">
              <a:extLst>
                <a:ext uri="{FF2B5EF4-FFF2-40B4-BE49-F238E27FC236}">
                  <a16:creationId xmlns:a16="http://schemas.microsoft.com/office/drawing/2014/main" id="{01FC2EA0-E737-4B3E-9879-EF39E10F0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64"/>
            <a:stretch/>
          </p:blipFill>
          <p:spPr>
            <a:xfrm>
              <a:off x="366123" y="2999498"/>
              <a:ext cx="1313979" cy="130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961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7B1FF55F-8441-418E-95E9-3C987726BBA5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3A75FB-5595-4F86-8F2C-DB13CD5F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65738"/>
      </p:ext>
    </p:extLst>
  </p:cSld>
  <p:clrMapOvr>
    <a:masterClrMapping/>
  </p:clrMapOvr>
  <p:transition spd="slow" advClick="0" advTm="1000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6D0632A8-90ED-41B8-B776-427454B946A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17" y="642938"/>
            <a:ext cx="7544768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8446"/>
      </p:ext>
    </p:extLst>
  </p:cSld>
  <p:clrMapOvr>
    <a:masterClrMapping/>
  </p:clrMapOvr>
  <p:transition spd="slow" advClick="0" advTm="1000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685A1776-C1B6-4A89-A250-EE9BBA6D28E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0E566E-45F4-4B64-8477-0A3732F85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81688"/>
      </p:ext>
    </p:extLst>
  </p:cSld>
  <p:clrMapOvr>
    <a:masterClrMapping/>
  </p:clrMapOvr>
  <p:transition spd="slow" advClick="0" advTm="1000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Rectángulo">
            <a:extLst>
              <a:ext uri="{FF2B5EF4-FFF2-40B4-BE49-F238E27FC236}">
                <a16:creationId xmlns:a16="http://schemas.microsoft.com/office/drawing/2014/main" id="{BDE9B46C-1A21-40DB-B43F-33254E06DF1B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42938"/>
            <a:ext cx="74295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90934"/>
      </p:ext>
    </p:extLst>
  </p:cSld>
  <p:clrMapOvr>
    <a:masterClrMapping/>
  </p:clrMapOvr>
  <p:transition spd="slow" advClick="0" advTm="1000">
    <p:wheel spokes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0A965E28-5F1B-40C1-AC03-B358BB2AE0E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5602" name="Picture 2" descr="No hay ninguna descripción de la foto disponible.">
            <a:extLst>
              <a:ext uri="{FF2B5EF4-FFF2-40B4-BE49-F238E27FC236}">
                <a16:creationId xmlns:a16="http://schemas.microsoft.com/office/drawing/2014/main" id="{143D8FE8-04A1-45C6-B4E7-500AA5AE6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0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98C41098-FAF5-4F62-8AEA-48AC446F1294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642938"/>
            <a:ext cx="74295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9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1ACFAEB3-DEC8-42BC-8F6E-0658EAA9D232}"/>
              </a:ext>
            </a:extLst>
          </p:cNvPr>
          <p:cNvSpPr/>
          <p:nvPr/>
        </p:nvSpPr>
        <p:spPr>
          <a:xfrm>
            <a:off x="0" y="333375"/>
            <a:ext cx="9906000" cy="61912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316"/>
            <a:ext cx="9906000" cy="55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E21E3604-828D-4BCF-A329-D6E4341A5585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" y="643798"/>
            <a:ext cx="9904280" cy="55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9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C425B1EF-14AC-46B1-9321-2BB4ED4EF989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" y="642938"/>
            <a:ext cx="9899413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>
            <a:extLst>
              <a:ext uri="{FF2B5EF4-FFF2-40B4-BE49-F238E27FC236}">
                <a16:creationId xmlns:a16="http://schemas.microsoft.com/office/drawing/2014/main" id="{87CB51F4-808B-4D49-8D40-9B9AF3E33B1C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6626" name="Picture 2" descr="No hay ninguna descripción de la foto disponible.">
            <a:extLst>
              <a:ext uri="{FF2B5EF4-FFF2-40B4-BE49-F238E27FC236}">
                <a16:creationId xmlns:a16="http://schemas.microsoft.com/office/drawing/2014/main" id="{7AA52B10-421B-4D75-870C-07551F89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69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:wheel spokes="1"/>
      </p:transition>
    </mc:Choice>
    <mc:Fallback xmlns="">
      <p:transition spd="slow" advClick="0" advTm="1000">
        <p:wheel spokes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7890"/>
          <a:stretch/>
        </p:blipFill>
        <p:spPr>
          <a:xfrm>
            <a:off x="11919" y="944766"/>
            <a:ext cx="9904737" cy="5913234"/>
          </a:xfrm>
          <a:prstGeom prst="rect">
            <a:avLst/>
          </a:prstGeom>
        </p:spPr>
      </p:pic>
      <p:sp>
        <p:nvSpPr>
          <p:cNvPr id="2050" name="18 CuadroTexto"/>
          <p:cNvSpPr txBox="1">
            <a:spLocks noChangeArrowheads="1"/>
          </p:cNvSpPr>
          <p:nvPr/>
        </p:nvSpPr>
        <p:spPr bwMode="auto">
          <a:xfrm>
            <a:off x="1263" y="1024621"/>
            <a:ext cx="9904737" cy="100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011" tIns="49505" rIns="99011" bIns="49505">
            <a:spAutoFit/>
          </a:bodyPr>
          <a:lstStyle/>
          <a:p>
            <a:pPr algn="ctr"/>
            <a:r>
              <a:rPr lang="es-MX" sz="5850" b="1" cap="all" dirty="0">
                <a:ln w="2857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Eras Bold ITC" pitchFamily="34" charset="0"/>
              </a:rPr>
              <a:t>Algo de mi trabajo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1919" y="0"/>
            <a:ext cx="9904737" cy="944766"/>
          </a:xfrm>
          <a:prstGeom prst="rect">
            <a:avLst/>
          </a:prstGeom>
          <a:solidFill>
            <a:srgbClr val="012B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767" dirty="0">
                <a:latin typeface="Eras Bold ITC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6426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" y="1454502"/>
            <a:ext cx="9931022" cy="5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-1118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7103" y="369870"/>
            <a:ext cx="834698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Desarrollo Humano</a:t>
            </a:r>
          </a:p>
        </p:txBody>
      </p:sp>
    </p:spTree>
    <p:extLst>
      <p:ext uri="{BB962C8B-B14F-4D97-AF65-F5344CB8AC3E}">
        <p14:creationId xmlns:p14="http://schemas.microsoft.com/office/powerpoint/2010/main" val="35161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n para hoste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3"/>
          <a:stretch/>
        </p:blipFill>
        <p:spPr bwMode="auto">
          <a:xfrm>
            <a:off x="0" y="2414887"/>
            <a:ext cx="3147219" cy="4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-25021" y="0"/>
            <a:ext cx="9951072" cy="1792447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50428" y="698013"/>
            <a:ext cx="834698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Desarrollo Humano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690751" y="2024844"/>
            <a:ext cx="7215252" cy="4292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DESARROLLO DE SUPERVISORES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Desarrollo de Líderes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Habilidades Gerenciales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Habilidades Blandas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 err="1">
                <a:latin typeface="Eras Bold ITC" pitchFamily="34" charset="0"/>
              </a:rPr>
              <a:t>Team</a:t>
            </a:r>
            <a:r>
              <a:rPr lang="es-MX" sz="3033" dirty="0">
                <a:latin typeface="Eras Bold ITC" pitchFamily="34" charset="0"/>
              </a:rPr>
              <a:t> </a:t>
            </a:r>
            <a:r>
              <a:rPr lang="es-MX" sz="3033" dirty="0" err="1">
                <a:latin typeface="Eras Bold ITC" pitchFamily="34" charset="0"/>
              </a:rPr>
              <a:t>Building</a:t>
            </a:r>
            <a:endParaRPr lang="es-MX" sz="3033" dirty="0">
              <a:latin typeface="Eras Bold ITC" pitchFamily="34" charset="0"/>
            </a:endParaRP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Ventas con PNL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Sentido de Pertenencia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Sinergia y Trabajo en Equipo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 err="1">
                <a:latin typeface="Eras Bold ITC" pitchFamily="34" charset="0"/>
              </a:rPr>
              <a:t>Coaching</a:t>
            </a:r>
            <a:r>
              <a:rPr lang="es-MX" sz="3033" dirty="0">
                <a:latin typeface="Eras Bold ITC" pitchFamily="34" charset="0"/>
              </a:rPr>
              <a:t> de Vida</a:t>
            </a:r>
          </a:p>
        </p:txBody>
      </p:sp>
    </p:spTree>
    <p:extLst>
      <p:ext uri="{BB962C8B-B14F-4D97-AF65-F5344CB8AC3E}">
        <p14:creationId xmlns:p14="http://schemas.microsoft.com/office/powerpoint/2010/main" val="1008907419"/>
      </p:ext>
    </p:extLst>
  </p:cSld>
  <p:clrMapOvr>
    <a:masterClrMapping/>
  </p:clrMapOvr>
  <p:transition spd="slow" advClick="0" advTm="3000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-25021" y="0"/>
            <a:ext cx="9951072" cy="1795751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50428" y="701317"/>
            <a:ext cx="834698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Desarrollo Humano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2690751" y="2024844"/>
            <a:ext cx="7215252" cy="4292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285" indent="-495285">
              <a:buFont typeface="Wingdings" pitchFamily="2" charset="2"/>
              <a:buChar char="Ø"/>
            </a:pPr>
            <a:r>
              <a:rPr lang="es-MX" sz="3033">
                <a:latin typeface="Eras Bold ITC" pitchFamily="34" charset="0"/>
              </a:rPr>
              <a:t>Liderazgo de </a:t>
            </a:r>
            <a:r>
              <a:rPr lang="es-MX" sz="3033" dirty="0">
                <a:latin typeface="Eras Bold ITC" pitchFamily="34" charset="0"/>
              </a:rPr>
              <a:t>Impacto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Sensibilización al Cambio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Comunicación Asertiva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Manejo de Conflictos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Autoestima Laboral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Actitudes Positivas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Negociaciones Efectivas</a:t>
            </a:r>
          </a:p>
          <a:p>
            <a:pPr marL="495285" indent="-495285">
              <a:buFont typeface="Wingdings" pitchFamily="2" charset="2"/>
              <a:buChar char="Ø"/>
            </a:pPr>
            <a:r>
              <a:rPr lang="es-MX" sz="3033" dirty="0">
                <a:latin typeface="Eras Bold ITC" pitchFamily="34" charset="0"/>
              </a:rPr>
              <a:t>Manejo de Estrés y Emociones, y muchos temas más… </a:t>
            </a:r>
          </a:p>
        </p:txBody>
      </p:sp>
      <p:pic>
        <p:nvPicPr>
          <p:cNvPr id="2" name="Picture 4" descr="Resultado de imagen para hostess">
            <a:extLst>
              <a:ext uri="{FF2B5EF4-FFF2-40B4-BE49-F238E27FC236}">
                <a16:creationId xmlns:a16="http://schemas.microsoft.com/office/drawing/2014/main" id="{4A11D155-1A42-4B33-A292-EB1B31074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3"/>
          <a:stretch/>
        </p:blipFill>
        <p:spPr bwMode="auto">
          <a:xfrm>
            <a:off x="0" y="2414887"/>
            <a:ext cx="3147219" cy="410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323064"/>
      </p:ext>
    </p:extLst>
  </p:cSld>
  <p:clrMapOvr>
    <a:masterClrMapping/>
  </p:clrMapOvr>
  <p:transition spd="slow" advClick="0" advTm="3000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38" y="0"/>
            <a:ext cx="9903523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 descr="Texto, Pizarra&#10;&#10;Descripción generada automáticamente">
            <a:extLst>
              <a:ext uri="{FF2B5EF4-FFF2-40B4-BE49-F238E27FC236}">
                <a16:creationId xmlns:a16="http://schemas.microsoft.com/office/drawing/2014/main" id="{4C2E1C09-92F1-4E7B-A3EB-B3CC73A2D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10"/>
          <a:stretch/>
        </p:blipFill>
        <p:spPr>
          <a:xfrm>
            <a:off x="0" y="1268"/>
            <a:ext cx="9906000" cy="68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3F505147-5107-465D-88AA-2A1DE00FE5F3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7650" name="Picture 2" descr="No hay ninguna descripción de la foto disponible.">
            <a:extLst>
              <a:ext uri="{FF2B5EF4-FFF2-40B4-BE49-F238E27FC236}">
                <a16:creationId xmlns:a16="http://schemas.microsoft.com/office/drawing/2014/main" id="{A600F20A-4374-4821-9656-E23E17C1C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70974"/>
      </p:ext>
    </p:extLst>
  </p:cSld>
  <p:clrMapOvr>
    <a:masterClrMapping/>
  </p:clrMapOvr>
  <p:transition spd="slow" advClick="0" advTm="3000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Rectángulo">
            <a:extLst>
              <a:ext uri="{FF2B5EF4-FFF2-40B4-BE49-F238E27FC236}">
                <a16:creationId xmlns:a16="http://schemas.microsoft.com/office/drawing/2014/main" id="{9C301EEF-309B-4570-A6EA-853C1B8DF095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8674" name="Picture 2" descr="Puede ser una imagen de texto que dice &quot;D GRATITUD&quot;">
            <a:extLst>
              <a:ext uri="{FF2B5EF4-FFF2-40B4-BE49-F238E27FC236}">
                <a16:creationId xmlns:a16="http://schemas.microsoft.com/office/drawing/2014/main" id="{492E6304-E221-4E11-9023-311C2761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7520"/>
      </p:ext>
    </p:extLst>
  </p:cSld>
  <p:clrMapOvr>
    <a:masterClrMapping/>
  </p:clrMapOvr>
  <p:transition spd="slow" advClick="0" advTm="3000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 Rectángulo">
            <a:extLst>
              <a:ext uri="{FF2B5EF4-FFF2-40B4-BE49-F238E27FC236}">
                <a16:creationId xmlns:a16="http://schemas.microsoft.com/office/drawing/2014/main" id="{110BBE3D-6CD1-4C2D-92A5-791487EA886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9698" name="Picture 2" descr="No hay ninguna descripción de la foto disponible.">
            <a:extLst>
              <a:ext uri="{FF2B5EF4-FFF2-40B4-BE49-F238E27FC236}">
                <a16:creationId xmlns:a16="http://schemas.microsoft.com/office/drawing/2014/main" id="{9D1EE1A8-B7B8-413C-8A10-1BA6B428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D7A90236-F15B-487D-AA43-13672CE15577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4818" name="Picture 2" descr="No hay ninguna descripción de la foto disponible.">
            <a:extLst>
              <a:ext uri="{FF2B5EF4-FFF2-40B4-BE49-F238E27FC236}">
                <a16:creationId xmlns:a16="http://schemas.microsoft.com/office/drawing/2014/main" id="{DA0897CD-CF61-4531-A38A-51878A1D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64394"/>
      </p:ext>
    </p:extLst>
  </p:cSld>
  <p:clrMapOvr>
    <a:masterClrMapping/>
  </p:clrMapOvr>
  <p:transition spd="slow" advClick="0" advTm="3000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>
            <a:extLst>
              <a:ext uri="{FF2B5EF4-FFF2-40B4-BE49-F238E27FC236}">
                <a16:creationId xmlns:a16="http://schemas.microsoft.com/office/drawing/2014/main" id="{12BCDEFB-83BF-4F60-A53A-0FE24F210E00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3794" name="Picture 2" descr="No hay ninguna descripción de la foto disponible.">
            <a:extLst>
              <a:ext uri="{FF2B5EF4-FFF2-40B4-BE49-F238E27FC236}">
                <a16:creationId xmlns:a16="http://schemas.microsoft.com/office/drawing/2014/main" id="{1F2738ED-C4A0-4C33-A909-DDB0DFC33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39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9BD6FC24-A0D8-4432-8293-1A8E604DCA38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2770" name="Picture 2" descr="No hay ninguna descripción de la foto disponible.">
            <a:extLst>
              <a:ext uri="{FF2B5EF4-FFF2-40B4-BE49-F238E27FC236}">
                <a16:creationId xmlns:a16="http://schemas.microsoft.com/office/drawing/2014/main" id="{27597E30-CEB7-4291-973B-1F71294BC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19891"/>
      </p:ext>
    </p:extLst>
  </p:cSld>
  <p:clrMapOvr>
    <a:masterClrMapping/>
  </p:clrMapOvr>
  <p:transition spd="slow" advClick="0" advTm="3000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13801" y="3038958"/>
            <a:ext cx="8229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latin typeface="Britannic Bold" pitchFamily="34" charset="0"/>
              </a:rPr>
              <a:t>SERVICIOS DE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13909" r="69030" b="7730"/>
          <a:stretch/>
        </p:blipFill>
        <p:spPr>
          <a:xfrm>
            <a:off x="6659676" y="5605940"/>
            <a:ext cx="945618" cy="98920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8" r="4186"/>
          <a:stretch/>
        </p:blipFill>
        <p:spPr>
          <a:xfrm>
            <a:off x="7717136" y="5491256"/>
            <a:ext cx="2009115" cy="1097221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0" y="0"/>
            <a:ext cx="9951072" cy="764919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75449" y="0"/>
            <a:ext cx="53036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200" dirty="0">
                <a:solidFill>
                  <a:schemeClr val="bg1"/>
                </a:solidFill>
                <a:latin typeface="AR JULIAN" pitchFamily="2" charset="0"/>
              </a:rPr>
              <a:t>Presenta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3"/>
          <a:stretch/>
        </p:blipFill>
        <p:spPr>
          <a:xfrm>
            <a:off x="174777" y="1286752"/>
            <a:ext cx="9551474" cy="2183568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004130" y="3819045"/>
            <a:ext cx="8229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000" dirty="0">
                <a:latin typeface="Britannic Bold" pitchFamily="34" charset="0"/>
              </a:rPr>
              <a:t>CAPACITACIÓN 2021</a:t>
            </a:r>
          </a:p>
        </p:txBody>
      </p:sp>
      <p:pic>
        <p:nvPicPr>
          <p:cNvPr id="4" name="Have you ever seen the rain   Subtitulada español   Creedence Clearwater Revival">
            <a:hlinkClick r:id="" action="ppaction://media"/>
            <a:extLst>
              <a:ext uri="{FF2B5EF4-FFF2-40B4-BE49-F238E27FC236}">
                <a16:creationId xmlns:a16="http://schemas.microsoft.com/office/drawing/2014/main" id="{CE8E2A7F-3CD2-44C7-9C81-A93E2E499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0706" y="5447604"/>
            <a:ext cx="527977" cy="52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>
            <a:extLst>
              <a:ext uri="{FF2B5EF4-FFF2-40B4-BE49-F238E27FC236}">
                <a16:creationId xmlns:a16="http://schemas.microsoft.com/office/drawing/2014/main" id="{5FCA573F-B649-45D3-BA1E-CC8DBE3666E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1746" name="Picture 2" descr="No hay ninguna descripción de la foto disponible.">
            <a:extLst>
              <a:ext uri="{FF2B5EF4-FFF2-40B4-BE49-F238E27FC236}">
                <a16:creationId xmlns:a16="http://schemas.microsoft.com/office/drawing/2014/main" id="{D4DE7D74-691B-401A-B37A-C0F95425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7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>
            <a:extLst>
              <a:ext uri="{FF2B5EF4-FFF2-40B4-BE49-F238E27FC236}">
                <a16:creationId xmlns:a16="http://schemas.microsoft.com/office/drawing/2014/main" id="{5FCA573F-B649-45D3-BA1E-CC8DBE3666E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5842" name="Picture 2" descr="No hay ninguna descripción de la foto disponible.">
            <a:extLst>
              <a:ext uri="{FF2B5EF4-FFF2-40B4-BE49-F238E27FC236}">
                <a16:creationId xmlns:a16="http://schemas.microsoft.com/office/drawing/2014/main" id="{2867B3A5-D99F-46BF-B784-1AFF9AC00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25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>
            <a:extLst>
              <a:ext uri="{FF2B5EF4-FFF2-40B4-BE49-F238E27FC236}">
                <a16:creationId xmlns:a16="http://schemas.microsoft.com/office/drawing/2014/main" id="{5FCA573F-B649-45D3-BA1E-CC8DBE3666ED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6866" name="Picture 2" descr="No hay ninguna descripción de la foto disponible.">
            <a:extLst>
              <a:ext uri="{FF2B5EF4-FFF2-40B4-BE49-F238E27FC236}">
                <a16:creationId xmlns:a16="http://schemas.microsoft.com/office/drawing/2014/main" id="{146F543D-B409-42F0-A5DC-D0C27B6C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57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EDEAF2CE-2D42-4E44-86FA-3BD388DBC196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0722" name="Picture 2" descr="No hay ninguna descripción de la foto disponible.">
            <a:extLst>
              <a:ext uri="{FF2B5EF4-FFF2-40B4-BE49-F238E27FC236}">
                <a16:creationId xmlns:a16="http://schemas.microsoft.com/office/drawing/2014/main" id="{3A102344-B662-4073-AC44-F9362AE69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2981"/>
          <a:stretch/>
        </p:blipFill>
        <p:spPr bwMode="auto">
          <a:xfrm>
            <a:off x="304800" y="549275"/>
            <a:ext cx="9305925" cy="575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885868"/>
      </p:ext>
    </p:extLst>
  </p:cSld>
  <p:clrMapOvr>
    <a:masterClrMapping/>
  </p:clrMapOvr>
  <p:transition spd="slow" advClick="0" advTm="2000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EDEAF2CE-2D42-4E44-86FA-3BD388DBC196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7890" name="Picture 2" descr="No hay ninguna descripción de la foto disponible.">
            <a:extLst>
              <a:ext uri="{FF2B5EF4-FFF2-40B4-BE49-F238E27FC236}">
                <a16:creationId xmlns:a16="http://schemas.microsoft.com/office/drawing/2014/main" id="{9E51A1FB-4CB9-467E-9020-7C3BF620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3"/>
            <a:ext cx="9906000" cy="613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759046"/>
      </p:ext>
    </p:extLst>
  </p:cSld>
  <p:clrMapOvr>
    <a:masterClrMapping/>
  </p:clrMapOvr>
  <p:transition spd="slow" advClick="0" advTm="2000">
    <p:wheel spokes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Rectángulo">
            <a:extLst>
              <a:ext uri="{FF2B5EF4-FFF2-40B4-BE49-F238E27FC236}">
                <a16:creationId xmlns:a16="http://schemas.microsoft.com/office/drawing/2014/main" id="{EDEAF2CE-2D42-4E44-86FA-3BD388DBC196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38914" name="Picture 2" descr="No hay ninguna descripción de la foto disponible.">
            <a:extLst>
              <a:ext uri="{FF2B5EF4-FFF2-40B4-BE49-F238E27FC236}">
                <a16:creationId xmlns:a16="http://schemas.microsoft.com/office/drawing/2014/main" id="{239DC4B8-4B7F-406D-BD66-12C89A3D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538"/>
            <a:ext cx="9906000" cy="61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36845"/>
      </p:ext>
    </p:extLst>
  </p:cSld>
  <p:clrMapOvr>
    <a:masterClrMapping/>
  </p:clrMapOvr>
  <p:transition spd="slow" advClick="0" advTm="2000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0" y="0"/>
            <a:ext cx="9906000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88528" y="374825"/>
            <a:ext cx="936110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Conferencias</a:t>
            </a:r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0"/>
          <a:stretch/>
        </p:blipFill>
        <p:spPr bwMode="auto">
          <a:xfrm>
            <a:off x="1" y="1454502"/>
            <a:ext cx="9906000" cy="54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6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9991" y="2024845"/>
            <a:ext cx="8793443" cy="4300558"/>
          </a:xfrm>
          <a:prstGeom prst="rect">
            <a:avLst/>
          </a:prstGeom>
          <a:noFill/>
        </p:spPr>
        <p:txBody>
          <a:bodyPr wrap="square" lIns="99021" tIns="49509" rIns="99021" bIns="49509" rtlCol="0">
            <a:spAutoFit/>
          </a:bodyPr>
          <a:lstStyle/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Autoestima, Motivación y Empoderamiento 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Felicidad Laboral "El mito hecho realidad«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RESET «La vida no es un juego, pero se puede volver a empezar»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Motivados para el Estudio y para la Vida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Como Ser El Programador de Tu Vida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Emocionalmente Inteligentes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El Virus de la Actitud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Mujer con Poder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94985" y="320157"/>
            <a:ext cx="936110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Conferencias</a:t>
            </a:r>
          </a:p>
        </p:txBody>
      </p:sp>
      <p:pic>
        <p:nvPicPr>
          <p:cNvPr id="4098" name="Picture 2" descr="Resultado de imagen para ejecutivos felices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7940" r="12235" b="7172"/>
          <a:stretch/>
        </p:blipFill>
        <p:spPr bwMode="auto">
          <a:xfrm>
            <a:off x="7193414" y="3897052"/>
            <a:ext cx="2697575" cy="231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034185"/>
      </p:ext>
    </p:extLst>
  </p:cSld>
  <p:clrMapOvr>
    <a:masterClrMapping/>
  </p:clrMapOvr>
  <p:transition spd="slow" advClick="0" advTm="3000"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9991" y="2024845"/>
            <a:ext cx="9183486" cy="4300558"/>
          </a:xfrm>
          <a:prstGeom prst="rect">
            <a:avLst/>
          </a:prstGeom>
          <a:noFill/>
        </p:spPr>
        <p:txBody>
          <a:bodyPr wrap="square" lIns="99021" tIns="49509" rIns="99021" bIns="49509" rtlCol="0">
            <a:spAutoFit/>
          </a:bodyPr>
          <a:lstStyle/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Materializando mi Sueños, Poder par Emprender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Ventas y Cierres Efectivos, Trabajo en Equipo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Sensibilización al Cambio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Liderazgo de Impacto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Pasión por el Servicio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Actitudes Positivas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Servicio al Cliente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Manejo de Conflictos</a:t>
            </a:r>
          </a:p>
          <a:p>
            <a:pPr marL="371464" indent="-371464">
              <a:buFont typeface="Wingdings" pitchFamily="2" charset="2"/>
              <a:buChar char="ü"/>
            </a:pPr>
            <a:r>
              <a:rPr lang="es-MX" sz="3033" dirty="0">
                <a:latin typeface="Berlin Sans FB Demi" pitchFamily="34" charset="0"/>
              </a:rPr>
              <a:t>Y muchos temas más.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-22536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69478" y="388920"/>
            <a:ext cx="936110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Conferencias</a:t>
            </a:r>
          </a:p>
        </p:txBody>
      </p:sp>
      <p:pic>
        <p:nvPicPr>
          <p:cNvPr id="4098" name="Picture 2" descr="Resultado de imagen para ejecutivos felices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7940" r="12235" b="7172"/>
          <a:stretch/>
        </p:blipFill>
        <p:spPr bwMode="auto">
          <a:xfrm>
            <a:off x="6468195" y="3624788"/>
            <a:ext cx="3377814" cy="289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58199"/>
      </p:ext>
    </p:extLst>
  </p:cSld>
  <p:clrMapOvr>
    <a:masterClrMapping/>
  </p:clrMapOvr>
  <p:transition spd="slow" advClick="0" advTm="3000"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13909" r="68412" b="7730"/>
          <a:stretch/>
        </p:blipFill>
        <p:spPr>
          <a:xfrm>
            <a:off x="6980876" y="2432420"/>
            <a:ext cx="2897582" cy="3024182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98079" y="5846646"/>
            <a:ext cx="970984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467" dirty="0">
                <a:latin typeface="Eras Demi ITC" pitchFamily="34" charset="0"/>
              </a:rPr>
              <a:t>http://www.capacitaciondeimpacto.com.mx</a:t>
            </a:r>
          </a:p>
        </p:txBody>
      </p:sp>
      <p:sp>
        <p:nvSpPr>
          <p:cNvPr id="16" name="10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75658" y="2883110"/>
            <a:ext cx="6705219" cy="88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5200" dirty="0">
                <a:latin typeface="Eras Bold ITC" pitchFamily="34" charset="0"/>
              </a:rPr>
              <a:t>- Divertida</a:t>
            </a:r>
            <a:endParaRPr lang="es-MX" sz="2600" i="1" dirty="0">
              <a:latin typeface="Eras Bold ITC" pitchFamily="34" charset="0"/>
            </a:endParaRPr>
          </a:p>
        </p:txBody>
      </p:sp>
      <p:sp>
        <p:nvSpPr>
          <p:cNvPr id="17" name="10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75505" y="3553991"/>
            <a:ext cx="6705219" cy="88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5200" dirty="0">
                <a:latin typeface="Eras Bold ITC" pitchFamily="34" charset="0"/>
              </a:rPr>
              <a:t>- Entretenida</a:t>
            </a:r>
            <a:endParaRPr lang="es-MX" sz="2600" i="1" dirty="0">
              <a:latin typeface="Eras Bold ITC" pitchFamily="34" charset="0"/>
            </a:endParaRPr>
          </a:p>
        </p:txBody>
      </p:sp>
      <p:sp>
        <p:nvSpPr>
          <p:cNvPr id="18" name="10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73295" y="4271001"/>
            <a:ext cx="5459793" cy="755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4333" dirty="0">
                <a:latin typeface="Eras Bold ITC" pitchFamily="34" charset="0"/>
              </a:rPr>
              <a:t>   Y sobre todo…</a:t>
            </a:r>
            <a:endParaRPr lang="es-MX" sz="1950" i="1" dirty="0">
              <a:latin typeface="Eras Bold ITC" pitchFamily="34" charset="0"/>
            </a:endParaRPr>
          </a:p>
        </p:txBody>
      </p:sp>
      <p:sp>
        <p:nvSpPr>
          <p:cNvPr id="19" name="10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273295" y="4833158"/>
            <a:ext cx="7331542" cy="88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5200" dirty="0">
                <a:latin typeface="Eras Bold ITC" pitchFamily="34" charset="0"/>
              </a:rPr>
              <a:t>- Constructiva</a:t>
            </a:r>
            <a:endParaRPr lang="es-MX" sz="2600" i="1" dirty="0">
              <a:latin typeface="Eras Bold ITC" pitchFamily="34" charset="0"/>
            </a:endParaRPr>
          </a:p>
        </p:txBody>
      </p:sp>
      <p:sp>
        <p:nvSpPr>
          <p:cNvPr id="23" name="10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-17267" y="1815091"/>
            <a:ext cx="6705219" cy="9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5850" dirty="0">
                <a:latin typeface="Eras Bold ITC" pitchFamily="34" charset="0"/>
              </a:rPr>
              <a:t>Capacitación:</a:t>
            </a:r>
            <a:endParaRPr lang="es-MX" sz="3033" i="1" dirty="0">
              <a:latin typeface="Eras Bold ITC" pitchFamily="34" charset="0"/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-45072" y="-2253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5" name="24 Rectángulo"/>
          <p:cNvSpPr/>
          <p:nvPr/>
        </p:nvSpPr>
        <p:spPr>
          <a:xfrm>
            <a:off x="249913" y="357485"/>
            <a:ext cx="936110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Capacitación de Impacto</a:t>
            </a:r>
          </a:p>
        </p:txBody>
      </p:sp>
    </p:spTree>
    <p:extLst>
      <p:ext uri="{BB962C8B-B14F-4D97-AF65-F5344CB8AC3E}">
        <p14:creationId xmlns:p14="http://schemas.microsoft.com/office/powerpoint/2010/main" val="39866298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116462" y="2791243"/>
            <a:ext cx="9789538" cy="329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467" dirty="0">
                <a:latin typeface="Arial" pitchFamily="34" charset="0"/>
                <a:cs typeface="Arial" pitchFamily="34" charset="0"/>
              </a:rPr>
              <a:t>Una Empresa que brinda Servicios de Capacitación, a través de Conferencias, Cursos y Talleres, así como Consultoría y Coaching a Instituciones Educativas Públicas y Privadas, Industrias, Organizaciones y Empresas en general.</a:t>
            </a:r>
            <a:endParaRPr lang="es-MX" sz="3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-22536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16463" y="315963"/>
            <a:ext cx="616246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¿Quiénes Somos?</a:t>
            </a:r>
          </a:p>
        </p:txBody>
      </p:sp>
      <p:pic>
        <p:nvPicPr>
          <p:cNvPr id="11" name="Picture 2" descr="Resultado de imagen para quienes somo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99" y="323725"/>
            <a:ext cx="3321738" cy="22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ripple/>
      </p:transition>
    </mc:Choice>
    <mc:Fallback xmlns="">
      <p:transition spd="slow" advClick="0" advTm="6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0" b="12475"/>
          <a:stretch/>
        </p:blipFill>
        <p:spPr>
          <a:xfrm>
            <a:off x="0" y="1286960"/>
            <a:ext cx="9926050" cy="5571039"/>
          </a:xfrm>
          <a:prstGeom prst="rect">
            <a:avLst/>
          </a:prstGeom>
        </p:spPr>
      </p:pic>
      <p:sp>
        <p:nvSpPr>
          <p:cNvPr id="12" name="28 CuadroTexto">
            <a:hlinkClick r:id="rId3" action="ppaction://hlinkfile"/>
          </p:cNvPr>
          <p:cNvSpPr txBox="1">
            <a:spLocks noChangeArrowheads="1"/>
          </p:cNvSpPr>
          <p:nvPr/>
        </p:nvSpPr>
        <p:spPr bwMode="auto">
          <a:xfrm>
            <a:off x="14352" y="5067184"/>
            <a:ext cx="5640726" cy="115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pPr algn="ctr"/>
            <a:r>
              <a:rPr lang="es-MX" sz="3467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  <a:cs typeface="Arial" pitchFamily="34" charset="0"/>
              </a:rPr>
              <a:t>Cel. 8441-96-48-21</a:t>
            </a:r>
          </a:p>
          <a:p>
            <a:pPr algn="ctr"/>
            <a:r>
              <a:rPr lang="es-MX" sz="3467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  <a:cs typeface="Arial" pitchFamily="34" charset="0"/>
              </a:rPr>
              <a:t>fgmaganah@hotmail.com</a:t>
            </a:r>
          </a:p>
        </p:txBody>
      </p:sp>
      <p:sp>
        <p:nvSpPr>
          <p:cNvPr id="17" name="10 CuadroTexto">
            <a:hlinkClick r:id="rId4" action="ppaction://hlinkfile"/>
          </p:cNvPr>
          <p:cNvSpPr txBox="1">
            <a:spLocks noChangeArrowheads="1"/>
          </p:cNvSpPr>
          <p:nvPr/>
        </p:nvSpPr>
        <p:spPr bwMode="auto">
          <a:xfrm>
            <a:off x="14353" y="1598996"/>
            <a:ext cx="4948673" cy="102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pPr algn="ctr"/>
            <a:r>
              <a:rPr lang="es-MX" sz="39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Gabriel Magaña</a:t>
            </a:r>
          </a:p>
          <a:p>
            <a:pPr algn="ctr"/>
            <a:r>
              <a:rPr lang="es-MX" sz="2167" b="1" i="1" dirty="0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Life</a:t>
            </a:r>
            <a:r>
              <a:rPr lang="es-MX" sz="2167" b="1" i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s-MX" sz="2167" b="1" i="1" dirty="0" err="1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Coaching</a:t>
            </a:r>
            <a:endParaRPr lang="es-MX" sz="2167" b="1" i="1" dirty="0">
              <a:ln w="285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21" name="20 Rectángulo"/>
          <p:cNvSpPr/>
          <p:nvPr/>
        </p:nvSpPr>
        <p:spPr>
          <a:xfrm>
            <a:off x="-1" y="0"/>
            <a:ext cx="9926051" cy="1286961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272449" y="135053"/>
            <a:ext cx="936110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¡¡¡ A tus órdenes !!!</a:t>
            </a:r>
          </a:p>
        </p:txBody>
      </p:sp>
    </p:spTree>
    <p:extLst>
      <p:ext uri="{BB962C8B-B14F-4D97-AF65-F5344CB8AC3E}">
        <p14:creationId xmlns:p14="http://schemas.microsoft.com/office/powerpoint/2010/main" val="8830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">
        <p14:prism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tabla, objeto, vidrio, cerca&#10;&#10;Descripción generada automáticamente">
            <a:extLst>
              <a:ext uri="{FF2B5EF4-FFF2-40B4-BE49-F238E27FC236}">
                <a16:creationId xmlns:a16="http://schemas.microsoft.com/office/drawing/2014/main" id="{DE6634B2-CBEF-4951-94FD-F1F756BF5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" y="333375"/>
            <a:ext cx="9908220" cy="61912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553FDD26-CA25-4B3C-AEC4-C40D3662A82E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7030A0">
              <a:alpha val="45000"/>
            </a:srgbClr>
          </a:solidFill>
          <a:ln>
            <a:solidFill>
              <a:srgbClr val="7030A0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62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E6858D1-33B3-4F81-BE66-8DED93A5B62D}"/>
              </a:ext>
            </a:extLst>
          </p:cNvPr>
          <p:cNvSpPr txBox="1"/>
          <p:nvPr/>
        </p:nvSpPr>
        <p:spPr>
          <a:xfrm>
            <a:off x="11412" y="2310295"/>
            <a:ext cx="9868611" cy="3843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Estudie en el Instituto Tecnológico de Saltillo, Ingeniería en Sistemas.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Certificado ante la SEP Conocer en los (EC) Estándares de Competencias: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 - EC0076 Evaluador de Competencias de Estándares CONOCER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 - EC0217 Impartición de Cursos de Formación de Capital Humano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 - EC0204 Ejecución de Sesiones de Coaching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Certificado por AIFYC (Asociación Iberoamericana de Formación y Certificación).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Registrado como Agente Capacitador Externo ante la S.T.P.S. (DC 5)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Certificado por Alex Dey (Dey </a:t>
            </a:r>
            <a:r>
              <a:rPr lang="es-MX" sz="1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Research</a:t>
            </a:r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s-MX" sz="1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Institute</a:t>
            </a:r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).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Certificado como </a:t>
            </a:r>
            <a:r>
              <a:rPr lang="es-MX" sz="1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Life</a:t>
            </a:r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Coaching Y PNL por </a:t>
            </a:r>
            <a:r>
              <a:rPr lang="es-MX" sz="19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Interbrain</a:t>
            </a:r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Coaching Network.</a:t>
            </a:r>
          </a:p>
          <a:p>
            <a:pPr algn="just"/>
            <a:r>
              <a:rPr lang="es-MX" sz="19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Escritor del Libro "Jóvenes con Valores“ y Diseño del Programa Escuela para Padres</a:t>
            </a:r>
          </a:p>
          <a:p>
            <a:pPr algn="just"/>
            <a:r>
              <a:rPr lang="es-MX" sz="16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12 años de experiencia en la </a:t>
            </a:r>
            <a:r>
              <a:rPr lang="es-MX" sz="1625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Ind</a:t>
            </a:r>
            <a:r>
              <a:rPr lang="es-MX" sz="16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 Automotriz y del Comercio, Gestión de Calidad y Gerencia Operativa.</a:t>
            </a:r>
          </a:p>
          <a:p>
            <a:pPr algn="just"/>
            <a:r>
              <a:rPr lang="es-MX" sz="162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10 años impartiendo Cursos, Talleres y Conferencias tanto en el Sector Educativo como Empresarial e Industrial. Soy Coaching de Vida y te llevo a conseguir tus Metas Personales, Familiares y Laborales.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CBDAB68-1D9D-460B-8FB5-021DFAB33D93}"/>
              </a:ext>
            </a:extLst>
          </p:cNvPr>
          <p:cNvSpPr txBox="1"/>
          <p:nvPr/>
        </p:nvSpPr>
        <p:spPr>
          <a:xfrm>
            <a:off x="25977" y="459787"/>
            <a:ext cx="771617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27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Mi nombre es Gabriel Magaña, fundador de la compañía Capacitación de Impacto y de la </a:t>
            </a:r>
            <a:r>
              <a:rPr lang="es-MX" sz="2275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AICCCyF</a:t>
            </a:r>
            <a:r>
              <a:rPr lang="es-MX" sz="227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. </a:t>
            </a:r>
          </a:p>
          <a:p>
            <a:pPr algn="just"/>
            <a:r>
              <a:rPr lang="es-MX" sz="2275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Soy Coach de Vida, Conferencista Motivacional y de Desarrollo Humano, Capacitador, Escritor y Locutor.</a:t>
            </a:r>
          </a:p>
        </p:txBody>
      </p:sp>
      <p:pic>
        <p:nvPicPr>
          <p:cNvPr id="5" name="Imagen 4" descr="Un hombre con traje y lentes&#10;&#10;Descripción generada automáticamente">
            <a:extLst>
              <a:ext uri="{FF2B5EF4-FFF2-40B4-BE49-F238E27FC236}">
                <a16:creationId xmlns:a16="http://schemas.microsoft.com/office/drawing/2014/main" id="{0860BADA-0E99-451F-8FD0-77E9ECBAD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/>
          <a:stretch/>
        </p:blipFill>
        <p:spPr>
          <a:xfrm>
            <a:off x="7768128" y="665562"/>
            <a:ext cx="1969567" cy="21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646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E531699-F6C2-4F7F-894C-881A9B6C1D98}"/>
              </a:ext>
            </a:extLst>
          </p:cNvPr>
          <p:cNvSpPr/>
          <p:nvPr/>
        </p:nvSpPr>
        <p:spPr>
          <a:xfrm>
            <a:off x="0" y="0"/>
            <a:ext cx="9906000" cy="10214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99B0A7F-236F-4748-AE12-F1A4F3F68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4" y="990337"/>
            <a:ext cx="9911593" cy="5858528"/>
          </a:xfrm>
          <a:prstGeom prst="rect">
            <a:avLst/>
          </a:prstGeom>
        </p:spPr>
      </p:pic>
      <p:sp>
        <p:nvSpPr>
          <p:cNvPr id="15" name="32 CuadroTexto">
            <a:extLst>
              <a:ext uri="{FF2B5EF4-FFF2-40B4-BE49-F238E27FC236}">
                <a16:creationId xmlns:a16="http://schemas.microsoft.com/office/drawing/2014/main" id="{92E7B2D9-0E81-4F7A-94EA-C65468046211}"/>
              </a:ext>
            </a:extLst>
          </p:cNvPr>
          <p:cNvSpPr txBox="1"/>
          <p:nvPr/>
        </p:nvSpPr>
        <p:spPr>
          <a:xfrm>
            <a:off x="2273457" y="254274"/>
            <a:ext cx="545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cap="all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3ds" panose="02000503020000020004" pitchFamily="2" charset="0"/>
                <a:ea typeface="Verdana" pitchFamily="34" charset="0"/>
                <a:cs typeface="Verdana" pitchFamily="34" charset="0"/>
              </a:rPr>
              <a:t>Familia y Escuela </a:t>
            </a:r>
          </a:p>
        </p:txBody>
      </p:sp>
      <p:sp>
        <p:nvSpPr>
          <p:cNvPr id="16" name="32 CuadroTexto">
            <a:extLst>
              <a:ext uri="{FF2B5EF4-FFF2-40B4-BE49-F238E27FC236}">
                <a16:creationId xmlns:a16="http://schemas.microsoft.com/office/drawing/2014/main" id="{A5E5FA5B-9044-4E8C-A698-4B7C2C482CB0}"/>
              </a:ext>
            </a:extLst>
          </p:cNvPr>
          <p:cNvSpPr txBox="1"/>
          <p:nvPr/>
        </p:nvSpPr>
        <p:spPr>
          <a:xfrm>
            <a:off x="2475260" y="959084"/>
            <a:ext cx="4989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cap="all" dirty="0">
                <a:ln w="1905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3ds" panose="02000503020000020004" pitchFamily="2" charset="0"/>
                <a:ea typeface="Verdana" pitchFamily="34" charset="0"/>
                <a:cs typeface="Verdana" pitchFamily="34" charset="0"/>
              </a:rPr>
              <a:t>“perspectiva psicológica”</a:t>
            </a:r>
          </a:p>
        </p:txBody>
      </p:sp>
      <p:pic>
        <p:nvPicPr>
          <p:cNvPr id="17" name="Picture 2" descr="Revistas digitales - Copia">
            <a:extLst>
              <a:ext uri="{FF2B5EF4-FFF2-40B4-BE49-F238E27FC236}">
                <a16:creationId xmlns:a16="http://schemas.microsoft.com/office/drawing/2014/main" id="{AD2FD21B-ED2C-4CC9-BFCE-C0ADA392C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4" y="-31774"/>
            <a:ext cx="2087391" cy="14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E568C01-173A-4CE1-93DD-C8B4E198DFC2}"/>
              </a:ext>
            </a:extLst>
          </p:cNvPr>
          <p:cNvGrpSpPr/>
          <p:nvPr/>
        </p:nvGrpSpPr>
        <p:grpSpPr>
          <a:xfrm>
            <a:off x="7830904" y="270139"/>
            <a:ext cx="1942346" cy="584775"/>
            <a:chOff x="366123" y="2998439"/>
            <a:chExt cx="4117178" cy="1307376"/>
          </a:xfrm>
        </p:grpSpPr>
        <p:pic>
          <p:nvPicPr>
            <p:cNvPr id="19" name="Imagen 18" descr="Texto&#10;&#10;Descripción generada automáticamente">
              <a:extLst>
                <a:ext uri="{FF2B5EF4-FFF2-40B4-BE49-F238E27FC236}">
                  <a16:creationId xmlns:a16="http://schemas.microsoft.com/office/drawing/2014/main" id="{41B99869-48C4-408F-88AB-00881B1022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6"/>
            <a:stretch/>
          </p:blipFill>
          <p:spPr>
            <a:xfrm>
              <a:off x="1736561" y="2998439"/>
              <a:ext cx="2746740" cy="1198145"/>
            </a:xfrm>
            <a:prstGeom prst="rect">
              <a:avLst/>
            </a:prstGeom>
          </p:spPr>
        </p:pic>
        <p:pic>
          <p:nvPicPr>
            <p:cNvPr id="20" name="Imagen 19" descr="Texto&#10;&#10;Descripción generada automáticamente">
              <a:extLst>
                <a:ext uri="{FF2B5EF4-FFF2-40B4-BE49-F238E27FC236}">
                  <a16:creationId xmlns:a16="http://schemas.microsoft.com/office/drawing/2014/main" id="{01FC2EA0-E737-4B3E-9879-EF39E10F0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64"/>
            <a:stretch/>
          </p:blipFill>
          <p:spPr>
            <a:xfrm>
              <a:off x="366123" y="2999498"/>
              <a:ext cx="1313979" cy="130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45354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8B3D8EA-D7DD-473E-A5B4-C971B7689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23347" y="6034850"/>
            <a:ext cx="2163197" cy="804354"/>
          </a:xfrm>
          <a:prstGeom prst="rect">
            <a:avLst/>
          </a:prstGeom>
        </p:spPr>
      </p:pic>
      <p:pic>
        <p:nvPicPr>
          <p:cNvPr id="4098" name="Picture 2" descr="Volver a la escuela”: ¿cómo adaptarse a la nueva modalidad educativa? |  National Geographic">
            <a:extLst>
              <a:ext uri="{FF2B5EF4-FFF2-40B4-BE49-F238E27FC236}">
                <a16:creationId xmlns:a16="http://schemas.microsoft.com/office/drawing/2014/main" id="{7B729D62-8BAD-4828-BB42-839FB4555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33" y="3883128"/>
            <a:ext cx="3824490" cy="215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610F99-6A39-4319-A81F-50BD09FED1E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2A2F1A7-30AA-4B7F-83A8-E62A9DA92D6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97F14-8045-4938-878D-5163ADB07829}"/>
              </a:ext>
            </a:extLst>
          </p:cNvPr>
          <p:cNvCxnSpPr>
            <a:cxnSpLocks/>
          </p:cNvCxnSpPr>
          <p:nvPr/>
        </p:nvCxnSpPr>
        <p:spPr>
          <a:xfrm>
            <a:off x="68578" y="6577722"/>
            <a:ext cx="747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C5E970-8F36-4506-88B2-3BDE4D53CF0E}"/>
              </a:ext>
            </a:extLst>
          </p:cNvPr>
          <p:cNvCxnSpPr>
            <a:cxnSpLocks/>
          </p:cNvCxnSpPr>
          <p:nvPr/>
        </p:nvCxnSpPr>
        <p:spPr>
          <a:xfrm>
            <a:off x="68578" y="6649953"/>
            <a:ext cx="74703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CAMBIO DE LA CULTURA LABORAL DE CARA A LA &quot;NUEVA NORMALIDAD&quot;">
            <a:extLst>
              <a:ext uri="{FF2B5EF4-FFF2-40B4-BE49-F238E27FC236}">
                <a16:creationId xmlns:a16="http://schemas.microsoft.com/office/drawing/2014/main" id="{4B1EB192-D757-4B6B-BC83-BF72D28E0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00" y="3875600"/>
            <a:ext cx="2691000" cy="17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953C911-ABBB-47EC-B0D4-8D73D7C63B60}"/>
              </a:ext>
            </a:extLst>
          </p:cNvPr>
          <p:cNvSpPr txBox="1"/>
          <p:nvPr/>
        </p:nvSpPr>
        <p:spPr>
          <a:xfrm>
            <a:off x="68578" y="1319863"/>
            <a:ext cx="6718807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Una Nueva Normalidad</a:t>
            </a:r>
          </a:p>
        </p:txBody>
      </p:sp>
      <p:pic>
        <p:nvPicPr>
          <p:cNvPr id="4102" name="Picture 6" descr="El trabajo remoto llegó para quedarse? La nueva normalidad es trabajar  desde casa - Club de Venezolanos">
            <a:extLst>
              <a:ext uri="{FF2B5EF4-FFF2-40B4-BE49-F238E27FC236}">
                <a16:creationId xmlns:a16="http://schemas.microsoft.com/office/drawing/2014/main" id="{A9DC3FF9-64D6-4206-BB47-6BA0F8FC1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03" y="3880770"/>
            <a:ext cx="2940844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daptarse, evolucionar, florecer: cómo nos hemos acoplado a la nueva  normalidad – E.M.A – Escuela Mexicana Americana">
            <a:extLst>
              <a:ext uri="{FF2B5EF4-FFF2-40B4-BE49-F238E27FC236}">
                <a16:creationId xmlns:a16="http://schemas.microsoft.com/office/drawing/2014/main" id="{66C55946-926A-499F-A485-1958E369B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798" y="1105227"/>
            <a:ext cx="3049203" cy="203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oronavirus: un estudio rastrea la transmisión del SARS-CoV-2 que permitió  su expansión en Europa y EE.UU.">
            <a:extLst>
              <a:ext uri="{FF2B5EF4-FFF2-40B4-BE49-F238E27FC236}">
                <a16:creationId xmlns:a16="http://schemas.microsoft.com/office/drawing/2014/main" id="{6F9F98F9-92E2-4143-8CD8-34E96956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5716"/>
            <a:ext cx="1934400" cy="10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ización de las Naciones Unidas - Derecho a no ser Esclavo de Nadie">
            <a:extLst>
              <a:ext uri="{FF2B5EF4-FFF2-40B4-BE49-F238E27FC236}">
                <a16:creationId xmlns:a16="http://schemas.microsoft.com/office/drawing/2014/main" id="{C5946D4C-15A8-4F0D-B370-250856CB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57" y="2598372"/>
            <a:ext cx="2115045" cy="111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eria de Ciencias - Sede Bell Ville - Home | Facebook">
            <a:extLst>
              <a:ext uri="{FF2B5EF4-FFF2-40B4-BE49-F238E27FC236}">
                <a16:creationId xmlns:a16="http://schemas.microsoft.com/office/drawing/2014/main" id="{FEF14189-4570-4114-B422-3FBBF9A8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334" y="2545224"/>
            <a:ext cx="1178266" cy="117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98CB0BD-4241-4785-BC8B-505C4A6FBA3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pic>
        <p:nvPicPr>
          <p:cNvPr id="1026" name="Picture 2" descr="Flecha Verde Curva En Fondo PNG transparente - StickPNG">
            <a:extLst>
              <a:ext uri="{FF2B5EF4-FFF2-40B4-BE49-F238E27FC236}">
                <a16:creationId xmlns:a16="http://schemas.microsoft.com/office/drawing/2014/main" id="{DE71B6EE-B8DD-4ADA-889F-458BF2C71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0243" flipH="1">
            <a:off x="2252727" y="3448037"/>
            <a:ext cx="3102059" cy="25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027A2E-CF8E-4DB9-A584-E2F8B97578A8}"/>
              </a:ext>
            </a:extLst>
          </p:cNvPr>
          <p:cNvSpPr txBox="1"/>
          <p:nvPr/>
        </p:nvSpPr>
        <p:spPr>
          <a:xfrm>
            <a:off x="5534187" y="3589190"/>
            <a:ext cx="2458760" cy="1200329"/>
          </a:xfrm>
          <a:prstGeom prst="rect">
            <a:avLst/>
          </a:prstGeom>
          <a:solidFill>
            <a:srgbClr val="00B05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7200" b="1" dirty="0">
                <a:latin typeface="Comic Sans MS" panose="030F0702030302020204" pitchFamily="66" charset="0"/>
              </a:rPr>
              <a:t>casa</a:t>
            </a:r>
          </a:p>
        </p:txBody>
      </p:sp>
    </p:spTree>
    <p:extLst>
      <p:ext uri="{BB962C8B-B14F-4D97-AF65-F5344CB8AC3E}">
        <p14:creationId xmlns:p14="http://schemas.microsoft.com/office/powerpoint/2010/main" val="161845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98CB0BD-4241-4785-BC8B-505C4A6FB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8B3D8EA-D7DD-473E-A5B4-C971B7689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23347" y="6034850"/>
            <a:ext cx="2163197" cy="804354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610F99-6A39-4319-A81F-50BD09FED1E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2A2F1A7-30AA-4B7F-83A8-E62A9DA92D6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97F14-8045-4938-878D-5163ADB07829}"/>
              </a:ext>
            </a:extLst>
          </p:cNvPr>
          <p:cNvCxnSpPr>
            <a:cxnSpLocks/>
          </p:cNvCxnSpPr>
          <p:nvPr/>
        </p:nvCxnSpPr>
        <p:spPr>
          <a:xfrm>
            <a:off x="68578" y="6577722"/>
            <a:ext cx="747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C5E970-8F36-4506-88B2-3BDE4D53CF0E}"/>
              </a:ext>
            </a:extLst>
          </p:cNvPr>
          <p:cNvCxnSpPr>
            <a:cxnSpLocks/>
          </p:cNvCxnSpPr>
          <p:nvPr/>
        </p:nvCxnSpPr>
        <p:spPr>
          <a:xfrm>
            <a:off x="68578" y="6649953"/>
            <a:ext cx="74703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53C911-ABBB-47EC-B0D4-8D73D7C63B60}"/>
              </a:ext>
            </a:extLst>
          </p:cNvPr>
          <p:cNvSpPr txBox="1"/>
          <p:nvPr/>
        </p:nvSpPr>
        <p:spPr>
          <a:xfrm>
            <a:off x="964039" y="787098"/>
            <a:ext cx="8334652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Expectativa de estar en casa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3CC3F24-6C47-4506-A6D8-32E2D7EC8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66685"/>
            <a:ext cx="3516638" cy="23517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C654A1-13BB-4973-8997-8BA551FFB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3709" y="4291429"/>
            <a:ext cx="3015227" cy="20066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AA429-0A94-4190-98E3-6C7CECA4E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1392" y="1867447"/>
            <a:ext cx="3777916" cy="23517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ACEBDC2-B62A-4A02-B168-C78CB0300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313" y="4451467"/>
            <a:ext cx="3280485" cy="184659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27B59E5-330F-49E3-B799-1370876E5B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389" r="15022"/>
          <a:stretch/>
        </p:blipFill>
        <p:spPr>
          <a:xfrm>
            <a:off x="3701050" y="1867478"/>
            <a:ext cx="1955019" cy="230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5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l desorden te genera estrés? Cinco claves para mantener el orden en una  casa con niños">
            <a:extLst>
              <a:ext uri="{FF2B5EF4-FFF2-40B4-BE49-F238E27FC236}">
                <a16:creationId xmlns:a16="http://schemas.microsoft.com/office/drawing/2014/main" id="{6F9605BA-D407-4FA6-B78D-02C1D072F6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3"/>
          <a:stretch/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44C819B-70AB-43FD-9D82-251A443B44F8}"/>
              </a:ext>
            </a:extLst>
          </p:cNvPr>
          <p:cNvSpPr txBox="1"/>
          <p:nvPr/>
        </p:nvSpPr>
        <p:spPr>
          <a:xfrm>
            <a:off x="83850" y="569709"/>
            <a:ext cx="963495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hnschrift SemiBold SemiConden" panose="020B0502040204020203" pitchFamily="34" charset="0"/>
              </a:rPr>
              <a:t>Cargas de trabajo, estrés, tensiones y malentendidos en casa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CB5DA9-C1DB-44DD-822C-AAFA9102052B}"/>
              </a:ext>
            </a:extLst>
          </p:cNvPr>
          <p:cNvSpPr txBox="1"/>
          <p:nvPr/>
        </p:nvSpPr>
        <p:spPr>
          <a:xfrm>
            <a:off x="2486024" y="23447"/>
            <a:ext cx="4210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Bahnschrift SemiBold SemiConden" panose="020B0502040204020203" pitchFamily="34" charset="0"/>
              </a:rPr>
              <a:t>Realidad</a:t>
            </a:r>
          </a:p>
        </p:txBody>
      </p:sp>
    </p:spTree>
    <p:extLst>
      <p:ext uri="{BB962C8B-B14F-4D97-AF65-F5344CB8AC3E}">
        <p14:creationId xmlns:p14="http://schemas.microsoft.com/office/powerpoint/2010/main" val="1051848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F859B2C-621E-42BE-8BEC-11C9D37F3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824" y="1276065"/>
            <a:ext cx="7583082" cy="5057856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98CB0BD-4241-4785-BC8B-505C4A6FB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8B3D8EA-D7DD-473E-A5B4-C971B7689E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23347" y="6034850"/>
            <a:ext cx="2163197" cy="804354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610F99-6A39-4319-A81F-50BD09FED1E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2A2F1A7-30AA-4B7F-83A8-E62A9DA92D6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97F14-8045-4938-878D-5163ADB07829}"/>
              </a:ext>
            </a:extLst>
          </p:cNvPr>
          <p:cNvCxnSpPr>
            <a:cxnSpLocks/>
          </p:cNvCxnSpPr>
          <p:nvPr/>
        </p:nvCxnSpPr>
        <p:spPr>
          <a:xfrm>
            <a:off x="68578" y="6577722"/>
            <a:ext cx="747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C5E970-8F36-4506-88B2-3BDE4D53CF0E}"/>
              </a:ext>
            </a:extLst>
          </p:cNvPr>
          <p:cNvCxnSpPr>
            <a:cxnSpLocks/>
          </p:cNvCxnSpPr>
          <p:nvPr/>
        </p:nvCxnSpPr>
        <p:spPr>
          <a:xfrm>
            <a:off x="68578" y="6649953"/>
            <a:ext cx="74703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53C911-ABBB-47EC-B0D4-8D73D7C63B60}"/>
              </a:ext>
            </a:extLst>
          </p:cNvPr>
          <p:cNvSpPr txBox="1"/>
          <p:nvPr/>
        </p:nvSpPr>
        <p:spPr>
          <a:xfrm>
            <a:off x="68578" y="1337515"/>
            <a:ext cx="9768844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Y ahora, regresar a las Escuelas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5B079D-EA43-4F81-B80A-A11C6BBF39FF}"/>
              </a:ext>
            </a:extLst>
          </p:cNvPr>
          <p:cNvSpPr txBox="1"/>
          <p:nvPr/>
        </p:nvSpPr>
        <p:spPr>
          <a:xfrm>
            <a:off x="336389" y="5374748"/>
            <a:ext cx="2628754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latin typeface="Bahnschrift SemiBold SemiConden" panose="020B0502040204020203" pitchFamily="34" charset="0"/>
              </a:rPr>
              <a:t>Video 1</a:t>
            </a:r>
          </a:p>
        </p:txBody>
      </p:sp>
    </p:spTree>
    <p:extLst>
      <p:ext uri="{BB962C8B-B14F-4D97-AF65-F5344CB8AC3E}">
        <p14:creationId xmlns:p14="http://schemas.microsoft.com/office/powerpoint/2010/main" val="855123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98CB0BD-4241-4785-BC8B-505C4A6FB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8B3D8EA-D7DD-473E-A5B4-C971B7689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23347" y="6034850"/>
            <a:ext cx="2163197" cy="804354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610F99-6A39-4319-A81F-50BD09FED1E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2A2F1A7-30AA-4B7F-83A8-E62A9DA92D6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97F14-8045-4938-878D-5163ADB07829}"/>
              </a:ext>
            </a:extLst>
          </p:cNvPr>
          <p:cNvCxnSpPr>
            <a:cxnSpLocks/>
          </p:cNvCxnSpPr>
          <p:nvPr/>
        </p:nvCxnSpPr>
        <p:spPr>
          <a:xfrm>
            <a:off x="68578" y="6577722"/>
            <a:ext cx="747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C5E970-8F36-4506-88B2-3BDE4D53CF0E}"/>
              </a:ext>
            </a:extLst>
          </p:cNvPr>
          <p:cNvCxnSpPr>
            <a:cxnSpLocks/>
          </p:cNvCxnSpPr>
          <p:nvPr/>
        </p:nvCxnSpPr>
        <p:spPr>
          <a:xfrm>
            <a:off x="68578" y="6649953"/>
            <a:ext cx="74703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53C911-ABBB-47EC-B0D4-8D73D7C63B60}"/>
              </a:ext>
            </a:extLst>
          </p:cNvPr>
          <p:cNvSpPr txBox="1"/>
          <p:nvPr/>
        </p:nvSpPr>
        <p:spPr>
          <a:xfrm>
            <a:off x="1217821" y="874595"/>
            <a:ext cx="7470358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Y nuevos retos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82A0B6E-6E1D-4DFA-BE06-975AD0F594AC}"/>
              </a:ext>
            </a:extLst>
          </p:cNvPr>
          <p:cNvSpPr txBox="1"/>
          <p:nvPr/>
        </p:nvSpPr>
        <p:spPr>
          <a:xfrm>
            <a:off x="346229" y="1973152"/>
            <a:ext cx="5779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Rezago Educativo</a:t>
            </a:r>
          </a:p>
          <a:p>
            <a:r>
              <a:rPr lang="es-MX" sz="4400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Problemas en el hogar…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CC45ED-46BF-43B6-A5D2-F75E1C5FE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5880"/>
            <a:ext cx="4369201" cy="23832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9D06336-C203-4170-A6C2-3FE85B26D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964" y="3251097"/>
            <a:ext cx="3519580" cy="23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93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C98CB0BD-4241-4785-BC8B-505C4A6FB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pic>
        <p:nvPicPr>
          <p:cNvPr id="8" name="Imagen 7" descr="Logotipo&#10;&#10;Descripción generada automáticamente">
            <a:extLst>
              <a:ext uri="{FF2B5EF4-FFF2-40B4-BE49-F238E27FC236}">
                <a16:creationId xmlns:a16="http://schemas.microsoft.com/office/drawing/2014/main" id="{F8B3D8EA-D7DD-473E-A5B4-C971B7689E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23347" y="6034850"/>
            <a:ext cx="2163197" cy="804354"/>
          </a:xfrm>
          <a:prstGeom prst="rect">
            <a:avLst/>
          </a:prstGeom>
        </p:spPr>
      </p:pic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B610F99-6A39-4319-A81F-50BD09FED1E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F2A2F1A7-30AA-4B7F-83A8-E62A9DA92D6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9197F14-8045-4938-878D-5163ADB07829}"/>
              </a:ext>
            </a:extLst>
          </p:cNvPr>
          <p:cNvCxnSpPr>
            <a:cxnSpLocks/>
          </p:cNvCxnSpPr>
          <p:nvPr/>
        </p:nvCxnSpPr>
        <p:spPr>
          <a:xfrm>
            <a:off x="68578" y="6577722"/>
            <a:ext cx="747035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FC5E970-8F36-4506-88B2-3BDE4D53CF0E}"/>
              </a:ext>
            </a:extLst>
          </p:cNvPr>
          <p:cNvCxnSpPr>
            <a:cxnSpLocks/>
          </p:cNvCxnSpPr>
          <p:nvPr/>
        </p:nvCxnSpPr>
        <p:spPr>
          <a:xfrm>
            <a:off x="68578" y="6649953"/>
            <a:ext cx="747035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53C911-ABBB-47EC-B0D4-8D73D7C63B60}"/>
              </a:ext>
            </a:extLst>
          </p:cNvPr>
          <p:cNvSpPr txBox="1"/>
          <p:nvPr/>
        </p:nvSpPr>
        <p:spPr>
          <a:xfrm>
            <a:off x="314325" y="1226123"/>
            <a:ext cx="9477375" cy="959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633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Objetivo de los Padres de Familia</a:t>
            </a:r>
          </a:p>
        </p:txBody>
      </p:sp>
      <p:sp>
        <p:nvSpPr>
          <p:cNvPr id="14" name="4 Nube">
            <a:extLst>
              <a:ext uri="{FF2B5EF4-FFF2-40B4-BE49-F238E27FC236}">
                <a16:creationId xmlns:a16="http://schemas.microsoft.com/office/drawing/2014/main" id="{45C13758-D351-4D25-AB1A-EFAC0C6F2D95}"/>
              </a:ext>
            </a:extLst>
          </p:cNvPr>
          <p:cNvSpPr/>
          <p:nvPr/>
        </p:nvSpPr>
        <p:spPr>
          <a:xfrm>
            <a:off x="5715000" y="2257525"/>
            <a:ext cx="3974308" cy="2857395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14 Flecha a la derecha con bandas">
            <a:hlinkClick r:id="rId4" action="ppaction://hlinkfile"/>
            <a:extLst>
              <a:ext uri="{FF2B5EF4-FFF2-40B4-BE49-F238E27FC236}">
                <a16:creationId xmlns:a16="http://schemas.microsoft.com/office/drawing/2014/main" id="{31FF8ABE-2EAA-41C9-A578-39FF831749D0}"/>
              </a:ext>
            </a:extLst>
          </p:cNvPr>
          <p:cNvSpPr/>
          <p:nvPr/>
        </p:nvSpPr>
        <p:spPr>
          <a:xfrm rot="20200696">
            <a:off x="2806890" y="3951576"/>
            <a:ext cx="2892044" cy="1221371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6" name="Picture 4" descr="Imagen relacionada">
            <a:extLst>
              <a:ext uri="{FF2B5EF4-FFF2-40B4-BE49-F238E27FC236}">
                <a16:creationId xmlns:a16="http://schemas.microsoft.com/office/drawing/2014/main" id="{D2A3A16B-D751-4832-966C-7C9966CEE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0" r="18752"/>
          <a:stretch/>
        </p:blipFill>
        <p:spPr bwMode="auto">
          <a:xfrm>
            <a:off x="6474500" y="2565838"/>
            <a:ext cx="2497693" cy="21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que es el coaching">
            <a:extLst>
              <a:ext uri="{FF2B5EF4-FFF2-40B4-BE49-F238E27FC236}">
                <a16:creationId xmlns:a16="http://schemas.microsoft.com/office/drawing/2014/main" id="{8D3F2363-6A8F-4C92-B462-4DC68B2C3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3799486"/>
            <a:ext cx="2476500" cy="261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9FD1E19-702C-4029-98DF-E21B80D703B8}"/>
              </a:ext>
            </a:extLst>
          </p:cNvPr>
          <p:cNvSpPr txBox="1"/>
          <p:nvPr/>
        </p:nvSpPr>
        <p:spPr>
          <a:xfrm>
            <a:off x="314325" y="2198807"/>
            <a:ext cx="56102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“hacer que las cosas sucedan”</a:t>
            </a:r>
          </a:p>
        </p:txBody>
      </p:sp>
    </p:spTree>
    <p:extLst>
      <p:ext uri="{BB962C8B-B14F-4D97-AF65-F5344CB8AC3E}">
        <p14:creationId xmlns:p14="http://schemas.microsoft.com/office/powerpoint/2010/main" val="411647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95089" y="141312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CF37074C-5982-4888-B461-BF3C5B31FD58}"/>
              </a:ext>
            </a:extLst>
          </p:cNvPr>
          <p:cNvCxnSpPr>
            <a:cxnSpLocks/>
          </p:cNvCxnSpPr>
          <p:nvPr/>
        </p:nvCxnSpPr>
        <p:spPr>
          <a:xfrm>
            <a:off x="2512381" y="576237"/>
            <a:ext cx="717692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A8FF2F2-D87A-4ECD-B82F-724D6AC397DA}"/>
              </a:ext>
            </a:extLst>
          </p:cNvPr>
          <p:cNvCxnSpPr>
            <a:cxnSpLocks/>
          </p:cNvCxnSpPr>
          <p:nvPr/>
        </p:nvCxnSpPr>
        <p:spPr>
          <a:xfrm>
            <a:off x="2512381" y="648468"/>
            <a:ext cx="717692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00D9F071-A65C-41CB-BD53-C5450E4A0AC0}"/>
              </a:ext>
            </a:extLst>
          </p:cNvPr>
          <p:cNvCxnSpPr/>
          <p:nvPr/>
        </p:nvCxnSpPr>
        <p:spPr>
          <a:xfrm>
            <a:off x="660400" y="3012255"/>
            <a:ext cx="8585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rma libre: forma 4">
            <a:extLst>
              <a:ext uri="{FF2B5EF4-FFF2-40B4-BE49-F238E27FC236}">
                <a16:creationId xmlns:a16="http://schemas.microsoft.com/office/drawing/2014/main" id="{A8302A43-195B-4D17-8E1C-5ED20F070C75}"/>
              </a:ext>
            </a:extLst>
          </p:cNvPr>
          <p:cNvSpPr/>
          <p:nvPr/>
        </p:nvSpPr>
        <p:spPr>
          <a:xfrm>
            <a:off x="660400" y="4768610"/>
            <a:ext cx="8631428" cy="1578012"/>
          </a:xfrm>
          <a:custGeom>
            <a:avLst/>
            <a:gdLst>
              <a:gd name="connsiteX0" fmla="*/ 0 w 8016240"/>
              <a:gd name="connsiteY0" fmla="*/ 935968 h 1456626"/>
              <a:gd name="connsiteX1" fmla="*/ 998220 w 8016240"/>
              <a:gd name="connsiteY1" fmla="*/ 935968 h 1456626"/>
              <a:gd name="connsiteX2" fmla="*/ 1112520 w 8016240"/>
              <a:gd name="connsiteY2" fmla="*/ 928348 h 1456626"/>
              <a:gd name="connsiteX3" fmla="*/ 1143000 w 8016240"/>
              <a:gd name="connsiteY3" fmla="*/ 920728 h 1456626"/>
              <a:gd name="connsiteX4" fmla="*/ 1165860 w 8016240"/>
              <a:gd name="connsiteY4" fmla="*/ 913108 h 1456626"/>
              <a:gd name="connsiteX5" fmla="*/ 1234440 w 8016240"/>
              <a:gd name="connsiteY5" fmla="*/ 905488 h 1456626"/>
              <a:gd name="connsiteX6" fmla="*/ 1287780 w 8016240"/>
              <a:gd name="connsiteY6" fmla="*/ 890248 h 1456626"/>
              <a:gd name="connsiteX7" fmla="*/ 1310640 w 8016240"/>
              <a:gd name="connsiteY7" fmla="*/ 882628 h 1456626"/>
              <a:gd name="connsiteX8" fmla="*/ 1341120 w 8016240"/>
              <a:gd name="connsiteY8" fmla="*/ 867388 h 1456626"/>
              <a:gd name="connsiteX9" fmla="*/ 1402080 w 8016240"/>
              <a:gd name="connsiteY9" fmla="*/ 852148 h 1456626"/>
              <a:gd name="connsiteX10" fmla="*/ 1463040 w 8016240"/>
              <a:gd name="connsiteY10" fmla="*/ 829288 h 1456626"/>
              <a:gd name="connsiteX11" fmla="*/ 1485900 w 8016240"/>
              <a:gd name="connsiteY11" fmla="*/ 821668 h 1456626"/>
              <a:gd name="connsiteX12" fmla="*/ 1539240 w 8016240"/>
              <a:gd name="connsiteY12" fmla="*/ 791188 h 1456626"/>
              <a:gd name="connsiteX13" fmla="*/ 1569720 w 8016240"/>
              <a:gd name="connsiteY13" fmla="*/ 775948 h 1456626"/>
              <a:gd name="connsiteX14" fmla="*/ 1615440 w 8016240"/>
              <a:gd name="connsiteY14" fmla="*/ 745468 h 1456626"/>
              <a:gd name="connsiteX15" fmla="*/ 1623060 w 8016240"/>
              <a:gd name="connsiteY15" fmla="*/ 722608 h 1456626"/>
              <a:gd name="connsiteX16" fmla="*/ 1653540 w 8016240"/>
              <a:gd name="connsiteY16" fmla="*/ 676888 h 1456626"/>
              <a:gd name="connsiteX17" fmla="*/ 1676400 w 8016240"/>
              <a:gd name="connsiteY17" fmla="*/ 608308 h 1456626"/>
              <a:gd name="connsiteX18" fmla="*/ 1684020 w 8016240"/>
              <a:gd name="connsiteY18" fmla="*/ 577828 h 1456626"/>
              <a:gd name="connsiteX19" fmla="*/ 1699260 w 8016240"/>
              <a:gd name="connsiteY19" fmla="*/ 532108 h 1456626"/>
              <a:gd name="connsiteX20" fmla="*/ 1691640 w 8016240"/>
              <a:gd name="connsiteY20" fmla="*/ 509248 h 1456626"/>
              <a:gd name="connsiteX21" fmla="*/ 1676400 w 8016240"/>
              <a:gd name="connsiteY21" fmla="*/ 486388 h 1456626"/>
              <a:gd name="connsiteX22" fmla="*/ 1661160 w 8016240"/>
              <a:gd name="connsiteY22" fmla="*/ 433048 h 1456626"/>
              <a:gd name="connsiteX23" fmla="*/ 1615440 w 8016240"/>
              <a:gd name="connsiteY23" fmla="*/ 402568 h 1456626"/>
              <a:gd name="connsiteX24" fmla="*/ 1592580 w 8016240"/>
              <a:gd name="connsiteY24" fmla="*/ 372088 h 1456626"/>
              <a:gd name="connsiteX25" fmla="*/ 1577340 w 8016240"/>
              <a:gd name="connsiteY25" fmla="*/ 349228 h 1456626"/>
              <a:gd name="connsiteX26" fmla="*/ 1508760 w 8016240"/>
              <a:gd name="connsiteY26" fmla="*/ 311128 h 1456626"/>
              <a:gd name="connsiteX27" fmla="*/ 1463040 w 8016240"/>
              <a:gd name="connsiteY27" fmla="*/ 273028 h 1456626"/>
              <a:gd name="connsiteX28" fmla="*/ 1417320 w 8016240"/>
              <a:gd name="connsiteY28" fmla="*/ 265408 h 1456626"/>
              <a:gd name="connsiteX29" fmla="*/ 1394460 w 8016240"/>
              <a:gd name="connsiteY29" fmla="*/ 257788 h 1456626"/>
              <a:gd name="connsiteX30" fmla="*/ 1363980 w 8016240"/>
              <a:gd name="connsiteY30" fmla="*/ 250168 h 1456626"/>
              <a:gd name="connsiteX31" fmla="*/ 1181100 w 8016240"/>
              <a:gd name="connsiteY31" fmla="*/ 257788 h 1456626"/>
              <a:gd name="connsiteX32" fmla="*/ 1143000 w 8016240"/>
              <a:gd name="connsiteY32" fmla="*/ 265408 h 1456626"/>
              <a:gd name="connsiteX33" fmla="*/ 1112520 w 8016240"/>
              <a:gd name="connsiteY33" fmla="*/ 288268 h 1456626"/>
              <a:gd name="connsiteX34" fmla="*/ 1043940 w 8016240"/>
              <a:gd name="connsiteY34" fmla="*/ 311128 h 1456626"/>
              <a:gd name="connsiteX35" fmla="*/ 1021080 w 8016240"/>
              <a:gd name="connsiteY35" fmla="*/ 326368 h 1456626"/>
              <a:gd name="connsiteX36" fmla="*/ 990600 w 8016240"/>
              <a:gd name="connsiteY36" fmla="*/ 333988 h 1456626"/>
              <a:gd name="connsiteX37" fmla="*/ 960120 w 8016240"/>
              <a:gd name="connsiteY37" fmla="*/ 349228 h 1456626"/>
              <a:gd name="connsiteX38" fmla="*/ 914400 w 8016240"/>
              <a:gd name="connsiteY38" fmla="*/ 402568 h 1456626"/>
              <a:gd name="connsiteX39" fmla="*/ 891540 w 8016240"/>
              <a:gd name="connsiteY39" fmla="*/ 410188 h 1456626"/>
              <a:gd name="connsiteX40" fmla="*/ 868680 w 8016240"/>
              <a:gd name="connsiteY40" fmla="*/ 440668 h 1456626"/>
              <a:gd name="connsiteX41" fmla="*/ 861060 w 8016240"/>
              <a:gd name="connsiteY41" fmla="*/ 471148 h 1456626"/>
              <a:gd name="connsiteX42" fmla="*/ 845820 w 8016240"/>
              <a:gd name="connsiteY42" fmla="*/ 501628 h 1456626"/>
              <a:gd name="connsiteX43" fmla="*/ 868680 w 8016240"/>
              <a:gd name="connsiteY43" fmla="*/ 646408 h 1456626"/>
              <a:gd name="connsiteX44" fmla="*/ 891540 w 8016240"/>
              <a:gd name="connsiteY44" fmla="*/ 661648 h 1456626"/>
              <a:gd name="connsiteX45" fmla="*/ 906780 w 8016240"/>
              <a:gd name="connsiteY45" fmla="*/ 684508 h 1456626"/>
              <a:gd name="connsiteX46" fmla="*/ 929640 w 8016240"/>
              <a:gd name="connsiteY46" fmla="*/ 692128 h 1456626"/>
              <a:gd name="connsiteX47" fmla="*/ 952500 w 8016240"/>
              <a:gd name="connsiteY47" fmla="*/ 707368 h 1456626"/>
              <a:gd name="connsiteX48" fmla="*/ 982980 w 8016240"/>
              <a:gd name="connsiteY48" fmla="*/ 722608 h 1456626"/>
              <a:gd name="connsiteX49" fmla="*/ 1028700 w 8016240"/>
              <a:gd name="connsiteY49" fmla="*/ 753088 h 1456626"/>
              <a:gd name="connsiteX50" fmla="*/ 1059180 w 8016240"/>
              <a:gd name="connsiteY50" fmla="*/ 775948 h 1456626"/>
              <a:gd name="connsiteX51" fmla="*/ 1082040 w 8016240"/>
              <a:gd name="connsiteY51" fmla="*/ 783568 h 1456626"/>
              <a:gd name="connsiteX52" fmla="*/ 1127760 w 8016240"/>
              <a:gd name="connsiteY52" fmla="*/ 814048 h 1456626"/>
              <a:gd name="connsiteX53" fmla="*/ 1211580 w 8016240"/>
              <a:gd name="connsiteY53" fmla="*/ 836908 h 1456626"/>
              <a:gd name="connsiteX54" fmla="*/ 1264920 w 8016240"/>
              <a:gd name="connsiteY54" fmla="*/ 844528 h 1456626"/>
              <a:gd name="connsiteX55" fmla="*/ 1447800 w 8016240"/>
              <a:gd name="connsiteY55" fmla="*/ 836908 h 1456626"/>
              <a:gd name="connsiteX56" fmla="*/ 1485900 w 8016240"/>
              <a:gd name="connsiteY56" fmla="*/ 829288 h 1456626"/>
              <a:gd name="connsiteX57" fmla="*/ 1562100 w 8016240"/>
              <a:gd name="connsiteY57" fmla="*/ 814048 h 1456626"/>
              <a:gd name="connsiteX58" fmla="*/ 1638300 w 8016240"/>
              <a:gd name="connsiteY58" fmla="*/ 798808 h 1456626"/>
              <a:gd name="connsiteX59" fmla="*/ 1744980 w 8016240"/>
              <a:gd name="connsiteY59" fmla="*/ 768328 h 1456626"/>
              <a:gd name="connsiteX60" fmla="*/ 1767840 w 8016240"/>
              <a:gd name="connsiteY60" fmla="*/ 760708 h 1456626"/>
              <a:gd name="connsiteX61" fmla="*/ 1790700 w 8016240"/>
              <a:gd name="connsiteY61" fmla="*/ 753088 h 1456626"/>
              <a:gd name="connsiteX62" fmla="*/ 1813560 w 8016240"/>
              <a:gd name="connsiteY62" fmla="*/ 737848 h 1456626"/>
              <a:gd name="connsiteX63" fmla="*/ 1851660 w 8016240"/>
              <a:gd name="connsiteY63" fmla="*/ 699748 h 1456626"/>
              <a:gd name="connsiteX64" fmla="*/ 1866900 w 8016240"/>
              <a:gd name="connsiteY64" fmla="*/ 676888 h 1456626"/>
              <a:gd name="connsiteX65" fmla="*/ 1897380 w 8016240"/>
              <a:gd name="connsiteY65" fmla="*/ 654028 h 1456626"/>
              <a:gd name="connsiteX66" fmla="*/ 1958340 w 8016240"/>
              <a:gd name="connsiteY66" fmla="*/ 593068 h 1456626"/>
              <a:gd name="connsiteX67" fmla="*/ 1981200 w 8016240"/>
              <a:gd name="connsiteY67" fmla="*/ 577828 h 1456626"/>
              <a:gd name="connsiteX68" fmla="*/ 2034540 w 8016240"/>
              <a:gd name="connsiteY68" fmla="*/ 524488 h 1456626"/>
              <a:gd name="connsiteX69" fmla="*/ 2057400 w 8016240"/>
              <a:gd name="connsiteY69" fmla="*/ 501628 h 1456626"/>
              <a:gd name="connsiteX70" fmla="*/ 2080260 w 8016240"/>
              <a:gd name="connsiteY70" fmla="*/ 494008 h 1456626"/>
              <a:gd name="connsiteX71" fmla="*/ 2087880 w 8016240"/>
              <a:gd name="connsiteY71" fmla="*/ 471148 h 1456626"/>
              <a:gd name="connsiteX72" fmla="*/ 2141220 w 8016240"/>
              <a:gd name="connsiteY72" fmla="*/ 433048 h 1456626"/>
              <a:gd name="connsiteX73" fmla="*/ 2179320 w 8016240"/>
              <a:gd name="connsiteY73" fmla="*/ 394948 h 1456626"/>
              <a:gd name="connsiteX74" fmla="*/ 2202180 w 8016240"/>
              <a:gd name="connsiteY74" fmla="*/ 372088 h 1456626"/>
              <a:gd name="connsiteX75" fmla="*/ 2247900 w 8016240"/>
              <a:gd name="connsiteY75" fmla="*/ 341608 h 1456626"/>
              <a:gd name="connsiteX76" fmla="*/ 2286000 w 8016240"/>
              <a:gd name="connsiteY76" fmla="*/ 303508 h 1456626"/>
              <a:gd name="connsiteX77" fmla="*/ 2301240 w 8016240"/>
              <a:gd name="connsiteY77" fmla="*/ 280648 h 1456626"/>
              <a:gd name="connsiteX78" fmla="*/ 2331720 w 8016240"/>
              <a:gd name="connsiteY78" fmla="*/ 265408 h 1456626"/>
              <a:gd name="connsiteX79" fmla="*/ 2354580 w 8016240"/>
              <a:gd name="connsiteY79" fmla="*/ 250168 h 1456626"/>
              <a:gd name="connsiteX80" fmla="*/ 2407920 w 8016240"/>
              <a:gd name="connsiteY80" fmla="*/ 219688 h 1456626"/>
              <a:gd name="connsiteX81" fmla="*/ 2430780 w 8016240"/>
              <a:gd name="connsiteY81" fmla="*/ 204448 h 1456626"/>
              <a:gd name="connsiteX82" fmla="*/ 2453640 w 8016240"/>
              <a:gd name="connsiteY82" fmla="*/ 196828 h 1456626"/>
              <a:gd name="connsiteX83" fmla="*/ 2506980 w 8016240"/>
              <a:gd name="connsiteY83" fmla="*/ 173968 h 1456626"/>
              <a:gd name="connsiteX84" fmla="*/ 2552700 w 8016240"/>
              <a:gd name="connsiteY84" fmla="*/ 135868 h 1456626"/>
              <a:gd name="connsiteX85" fmla="*/ 2606040 w 8016240"/>
              <a:gd name="connsiteY85" fmla="*/ 97768 h 1456626"/>
              <a:gd name="connsiteX86" fmla="*/ 2636520 w 8016240"/>
              <a:gd name="connsiteY86" fmla="*/ 90148 h 1456626"/>
              <a:gd name="connsiteX87" fmla="*/ 2659380 w 8016240"/>
              <a:gd name="connsiteY87" fmla="*/ 67288 h 1456626"/>
              <a:gd name="connsiteX88" fmla="*/ 2682240 w 8016240"/>
              <a:gd name="connsiteY88" fmla="*/ 59668 h 1456626"/>
              <a:gd name="connsiteX89" fmla="*/ 2705100 w 8016240"/>
              <a:gd name="connsiteY89" fmla="*/ 44428 h 1456626"/>
              <a:gd name="connsiteX90" fmla="*/ 2727960 w 8016240"/>
              <a:gd name="connsiteY90" fmla="*/ 36808 h 1456626"/>
              <a:gd name="connsiteX91" fmla="*/ 2804160 w 8016240"/>
              <a:gd name="connsiteY91" fmla="*/ 21568 h 1456626"/>
              <a:gd name="connsiteX92" fmla="*/ 2956560 w 8016240"/>
              <a:gd name="connsiteY92" fmla="*/ 13948 h 1456626"/>
              <a:gd name="connsiteX93" fmla="*/ 3002280 w 8016240"/>
              <a:gd name="connsiteY93" fmla="*/ 29188 h 1456626"/>
              <a:gd name="connsiteX94" fmla="*/ 3032760 w 8016240"/>
              <a:gd name="connsiteY94" fmla="*/ 52048 h 1456626"/>
              <a:gd name="connsiteX95" fmla="*/ 3131820 w 8016240"/>
              <a:gd name="connsiteY95" fmla="*/ 120628 h 1456626"/>
              <a:gd name="connsiteX96" fmla="*/ 3215640 w 8016240"/>
              <a:gd name="connsiteY96" fmla="*/ 181588 h 1456626"/>
              <a:gd name="connsiteX97" fmla="*/ 3268980 w 8016240"/>
              <a:gd name="connsiteY97" fmla="*/ 227308 h 1456626"/>
              <a:gd name="connsiteX98" fmla="*/ 3329940 w 8016240"/>
              <a:gd name="connsiteY98" fmla="*/ 257788 h 1456626"/>
              <a:gd name="connsiteX99" fmla="*/ 3360420 w 8016240"/>
              <a:gd name="connsiteY99" fmla="*/ 341608 h 1456626"/>
              <a:gd name="connsiteX100" fmla="*/ 3375660 w 8016240"/>
              <a:gd name="connsiteY100" fmla="*/ 372088 h 1456626"/>
              <a:gd name="connsiteX101" fmla="*/ 3390900 w 8016240"/>
              <a:gd name="connsiteY101" fmla="*/ 410188 h 1456626"/>
              <a:gd name="connsiteX102" fmla="*/ 3406140 w 8016240"/>
              <a:gd name="connsiteY102" fmla="*/ 433048 h 1456626"/>
              <a:gd name="connsiteX103" fmla="*/ 3429000 w 8016240"/>
              <a:gd name="connsiteY103" fmla="*/ 478768 h 1456626"/>
              <a:gd name="connsiteX104" fmla="*/ 3444240 w 8016240"/>
              <a:gd name="connsiteY104" fmla="*/ 539728 h 1456626"/>
              <a:gd name="connsiteX105" fmla="*/ 3459480 w 8016240"/>
              <a:gd name="connsiteY105" fmla="*/ 684508 h 1456626"/>
              <a:gd name="connsiteX106" fmla="*/ 3451860 w 8016240"/>
              <a:gd name="connsiteY106" fmla="*/ 791188 h 1456626"/>
              <a:gd name="connsiteX107" fmla="*/ 3436620 w 8016240"/>
              <a:gd name="connsiteY107" fmla="*/ 821668 h 1456626"/>
              <a:gd name="connsiteX108" fmla="*/ 3421380 w 8016240"/>
              <a:gd name="connsiteY108" fmla="*/ 859768 h 1456626"/>
              <a:gd name="connsiteX109" fmla="*/ 3406140 w 8016240"/>
              <a:gd name="connsiteY109" fmla="*/ 882628 h 1456626"/>
              <a:gd name="connsiteX110" fmla="*/ 3383280 w 8016240"/>
              <a:gd name="connsiteY110" fmla="*/ 920728 h 1456626"/>
              <a:gd name="connsiteX111" fmla="*/ 3345180 w 8016240"/>
              <a:gd name="connsiteY111" fmla="*/ 974068 h 1456626"/>
              <a:gd name="connsiteX112" fmla="*/ 3322320 w 8016240"/>
              <a:gd name="connsiteY112" fmla="*/ 996928 h 1456626"/>
              <a:gd name="connsiteX113" fmla="*/ 3307080 w 8016240"/>
              <a:gd name="connsiteY113" fmla="*/ 1019788 h 1456626"/>
              <a:gd name="connsiteX114" fmla="*/ 3223260 w 8016240"/>
              <a:gd name="connsiteY114" fmla="*/ 1088368 h 1456626"/>
              <a:gd name="connsiteX115" fmla="*/ 3192780 w 8016240"/>
              <a:gd name="connsiteY115" fmla="*/ 1111228 h 1456626"/>
              <a:gd name="connsiteX116" fmla="*/ 3124200 w 8016240"/>
              <a:gd name="connsiteY116" fmla="*/ 1141708 h 1456626"/>
              <a:gd name="connsiteX117" fmla="*/ 3055620 w 8016240"/>
              <a:gd name="connsiteY117" fmla="*/ 1179808 h 1456626"/>
              <a:gd name="connsiteX118" fmla="*/ 3002280 w 8016240"/>
              <a:gd name="connsiteY118" fmla="*/ 1210288 h 1456626"/>
              <a:gd name="connsiteX119" fmla="*/ 2956560 w 8016240"/>
              <a:gd name="connsiteY119" fmla="*/ 1240768 h 1456626"/>
              <a:gd name="connsiteX120" fmla="*/ 2895600 w 8016240"/>
              <a:gd name="connsiteY120" fmla="*/ 1263628 h 1456626"/>
              <a:gd name="connsiteX121" fmla="*/ 2872740 w 8016240"/>
              <a:gd name="connsiteY121" fmla="*/ 1286488 h 1456626"/>
              <a:gd name="connsiteX122" fmla="*/ 2811780 w 8016240"/>
              <a:gd name="connsiteY122" fmla="*/ 1309348 h 1456626"/>
              <a:gd name="connsiteX123" fmla="*/ 2788920 w 8016240"/>
              <a:gd name="connsiteY123" fmla="*/ 1316968 h 1456626"/>
              <a:gd name="connsiteX124" fmla="*/ 2750820 w 8016240"/>
              <a:gd name="connsiteY124" fmla="*/ 1324588 h 1456626"/>
              <a:gd name="connsiteX125" fmla="*/ 2689860 w 8016240"/>
              <a:gd name="connsiteY125" fmla="*/ 1339828 h 1456626"/>
              <a:gd name="connsiteX126" fmla="*/ 2651760 w 8016240"/>
              <a:gd name="connsiteY126" fmla="*/ 1347448 h 1456626"/>
              <a:gd name="connsiteX127" fmla="*/ 2606040 w 8016240"/>
              <a:gd name="connsiteY127" fmla="*/ 1362688 h 1456626"/>
              <a:gd name="connsiteX128" fmla="*/ 2583180 w 8016240"/>
              <a:gd name="connsiteY128" fmla="*/ 1370308 h 1456626"/>
              <a:gd name="connsiteX129" fmla="*/ 2545080 w 8016240"/>
              <a:gd name="connsiteY129" fmla="*/ 1377928 h 1456626"/>
              <a:gd name="connsiteX130" fmla="*/ 2316480 w 8016240"/>
              <a:gd name="connsiteY130" fmla="*/ 1370308 h 1456626"/>
              <a:gd name="connsiteX131" fmla="*/ 2286000 w 8016240"/>
              <a:gd name="connsiteY131" fmla="*/ 1355068 h 1456626"/>
              <a:gd name="connsiteX132" fmla="*/ 2247900 w 8016240"/>
              <a:gd name="connsiteY132" fmla="*/ 1316968 h 1456626"/>
              <a:gd name="connsiteX133" fmla="*/ 2240280 w 8016240"/>
              <a:gd name="connsiteY133" fmla="*/ 1286488 h 1456626"/>
              <a:gd name="connsiteX134" fmla="*/ 2225040 w 8016240"/>
              <a:gd name="connsiteY134" fmla="*/ 1256008 h 1456626"/>
              <a:gd name="connsiteX135" fmla="*/ 2217420 w 8016240"/>
              <a:gd name="connsiteY135" fmla="*/ 1210288 h 1456626"/>
              <a:gd name="connsiteX136" fmla="*/ 2202180 w 8016240"/>
              <a:gd name="connsiteY136" fmla="*/ 1164568 h 1456626"/>
              <a:gd name="connsiteX137" fmla="*/ 2217420 w 8016240"/>
              <a:gd name="connsiteY137" fmla="*/ 1080748 h 1456626"/>
              <a:gd name="connsiteX138" fmla="*/ 2232660 w 8016240"/>
              <a:gd name="connsiteY138" fmla="*/ 1050268 h 1456626"/>
              <a:gd name="connsiteX139" fmla="*/ 2255520 w 8016240"/>
              <a:gd name="connsiteY139" fmla="*/ 1035028 h 1456626"/>
              <a:gd name="connsiteX140" fmla="*/ 2308860 w 8016240"/>
              <a:gd name="connsiteY140" fmla="*/ 981688 h 1456626"/>
              <a:gd name="connsiteX141" fmla="*/ 2331720 w 8016240"/>
              <a:gd name="connsiteY141" fmla="*/ 966448 h 1456626"/>
              <a:gd name="connsiteX142" fmla="*/ 2392680 w 8016240"/>
              <a:gd name="connsiteY142" fmla="*/ 951208 h 1456626"/>
              <a:gd name="connsiteX143" fmla="*/ 2468880 w 8016240"/>
              <a:gd name="connsiteY143" fmla="*/ 966448 h 1456626"/>
              <a:gd name="connsiteX144" fmla="*/ 2491740 w 8016240"/>
              <a:gd name="connsiteY144" fmla="*/ 974068 h 1456626"/>
              <a:gd name="connsiteX145" fmla="*/ 2514600 w 8016240"/>
              <a:gd name="connsiteY145" fmla="*/ 989308 h 1456626"/>
              <a:gd name="connsiteX146" fmla="*/ 2545080 w 8016240"/>
              <a:gd name="connsiteY146" fmla="*/ 1004548 h 1456626"/>
              <a:gd name="connsiteX147" fmla="*/ 2567940 w 8016240"/>
              <a:gd name="connsiteY147" fmla="*/ 1019788 h 1456626"/>
              <a:gd name="connsiteX148" fmla="*/ 2636520 w 8016240"/>
              <a:gd name="connsiteY148" fmla="*/ 1027408 h 1456626"/>
              <a:gd name="connsiteX149" fmla="*/ 2689860 w 8016240"/>
              <a:gd name="connsiteY149" fmla="*/ 1042648 h 1456626"/>
              <a:gd name="connsiteX150" fmla="*/ 2743200 w 8016240"/>
              <a:gd name="connsiteY150" fmla="*/ 1057888 h 1456626"/>
              <a:gd name="connsiteX151" fmla="*/ 2781300 w 8016240"/>
              <a:gd name="connsiteY151" fmla="*/ 1065508 h 1456626"/>
              <a:gd name="connsiteX152" fmla="*/ 2865120 w 8016240"/>
              <a:gd name="connsiteY152" fmla="*/ 1088368 h 1456626"/>
              <a:gd name="connsiteX153" fmla="*/ 2948940 w 8016240"/>
              <a:gd name="connsiteY153" fmla="*/ 1111228 h 1456626"/>
              <a:gd name="connsiteX154" fmla="*/ 2994660 w 8016240"/>
              <a:gd name="connsiteY154" fmla="*/ 1126468 h 1456626"/>
              <a:gd name="connsiteX155" fmla="*/ 3040380 w 8016240"/>
              <a:gd name="connsiteY155" fmla="*/ 1141708 h 1456626"/>
              <a:gd name="connsiteX156" fmla="*/ 3086100 w 8016240"/>
              <a:gd name="connsiteY156" fmla="*/ 1149328 h 1456626"/>
              <a:gd name="connsiteX157" fmla="*/ 3139440 w 8016240"/>
              <a:gd name="connsiteY157" fmla="*/ 1164568 h 1456626"/>
              <a:gd name="connsiteX158" fmla="*/ 3177540 w 8016240"/>
              <a:gd name="connsiteY158" fmla="*/ 1172188 h 1456626"/>
              <a:gd name="connsiteX159" fmla="*/ 3208020 w 8016240"/>
              <a:gd name="connsiteY159" fmla="*/ 1187428 h 1456626"/>
              <a:gd name="connsiteX160" fmla="*/ 3314700 w 8016240"/>
              <a:gd name="connsiteY160" fmla="*/ 1202668 h 1456626"/>
              <a:gd name="connsiteX161" fmla="*/ 3368040 w 8016240"/>
              <a:gd name="connsiteY161" fmla="*/ 1217908 h 1456626"/>
              <a:gd name="connsiteX162" fmla="*/ 3406140 w 8016240"/>
              <a:gd name="connsiteY162" fmla="*/ 1225528 h 1456626"/>
              <a:gd name="connsiteX163" fmla="*/ 3429000 w 8016240"/>
              <a:gd name="connsiteY163" fmla="*/ 1233148 h 1456626"/>
              <a:gd name="connsiteX164" fmla="*/ 3474720 w 8016240"/>
              <a:gd name="connsiteY164" fmla="*/ 1240768 h 1456626"/>
              <a:gd name="connsiteX165" fmla="*/ 3520440 w 8016240"/>
              <a:gd name="connsiteY165" fmla="*/ 1256008 h 1456626"/>
              <a:gd name="connsiteX166" fmla="*/ 3589020 w 8016240"/>
              <a:gd name="connsiteY166" fmla="*/ 1263628 h 1456626"/>
              <a:gd name="connsiteX167" fmla="*/ 3649980 w 8016240"/>
              <a:gd name="connsiteY167" fmla="*/ 1271248 h 1456626"/>
              <a:gd name="connsiteX168" fmla="*/ 3916680 w 8016240"/>
              <a:gd name="connsiteY168" fmla="*/ 1263628 h 1456626"/>
              <a:gd name="connsiteX169" fmla="*/ 3947160 w 8016240"/>
              <a:gd name="connsiteY169" fmla="*/ 1256008 h 1456626"/>
              <a:gd name="connsiteX170" fmla="*/ 4754880 w 8016240"/>
              <a:gd name="connsiteY170" fmla="*/ 1248388 h 1456626"/>
              <a:gd name="connsiteX171" fmla="*/ 4777740 w 8016240"/>
              <a:gd name="connsiteY171" fmla="*/ 1240768 h 1456626"/>
              <a:gd name="connsiteX172" fmla="*/ 4831080 w 8016240"/>
              <a:gd name="connsiteY172" fmla="*/ 1233148 h 1456626"/>
              <a:gd name="connsiteX173" fmla="*/ 5265420 w 8016240"/>
              <a:gd name="connsiteY173" fmla="*/ 1225528 h 1456626"/>
              <a:gd name="connsiteX174" fmla="*/ 5288280 w 8016240"/>
              <a:gd name="connsiteY174" fmla="*/ 1210288 h 1456626"/>
              <a:gd name="connsiteX175" fmla="*/ 5387340 w 8016240"/>
              <a:gd name="connsiteY175" fmla="*/ 1187428 h 1456626"/>
              <a:gd name="connsiteX176" fmla="*/ 5471160 w 8016240"/>
              <a:gd name="connsiteY176" fmla="*/ 1164568 h 1456626"/>
              <a:gd name="connsiteX177" fmla="*/ 5532120 w 8016240"/>
              <a:gd name="connsiteY177" fmla="*/ 1141708 h 1456626"/>
              <a:gd name="connsiteX178" fmla="*/ 5554980 w 8016240"/>
              <a:gd name="connsiteY178" fmla="*/ 1134088 h 1456626"/>
              <a:gd name="connsiteX179" fmla="*/ 5631180 w 8016240"/>
              <a:gd name="connsiteY179" fmla="*/ 1126468 h 1456626"/>
              <a:gd name="connsiteX180" fmla="*/ 5661660 w 8016240"/>
              <a:gd name="connsiteY180" fmla="*/ 1111228 h 1456626"/>
              <a:gd name="connsiteX181" fmla="*/ 5692140 w 8016240"/>
              <a:gd name="connsiteY181" fmla="*/ 1103608 h 1456626"/>
              <a:gd name="connsiteX182" fmla="*/ 5730240 w 8016240"/>
              <a:gd name="connsiteY182" fmla="*/ 1080748 h 1456626"/>
              <a:gd name="connsiteX183" fmla="*/ 5775960 w 8016240"/>
              <a:gd name="connsiteY183" fmla="*/ 1050268 h 1456626"/>
              <a:gd name="connsiteX184" fmla="*/ 5798820 w 8016240"/>
              <a:gd name="connsiteY184" fmla="*/ 1035028 h 1456626"/>
              <a:gd name="connsiteX185" fmla="*/ 5867400 w 8016240"/>
              <a:gd name="connsiteY185" fmla="*/ 1019788 h 1456626"/>
              <a:gd name="connsiteX186" fmla="*/ 5913120 w 8016240"/>
              <a:gd name="connsiteY186" fmla="*/ 1004548 h 1456626"/>
              <a:gd name="connsiteX187" fmla="*/ 5966460 w 8016240"/>
              <a:gd name="connsiteY187" fmla="*/ 981688 h 1456626"/>
              <a:gd name="connsiteX188" fmla="*/ 5996940 w 8016240"/>
              <a:gd name="connsiteY188" fmla="*/ 958828 h 1456626"/>
              <a:gd name="connsiteX189" fmla="*/ 6027420 w 8016240"/>
              <a:gd name="connsiteY189" fmla="*/ 943588 h 1456626"/>
              <a:gd name="connsiteX190" fmla="*/ 6042660 w 8016240"/>
              <a:gd name="connsiteY190" fmla="*/ 920728 h 1456626"/>
              <a:gd name="connsiteX191" fmla="*/ 6065520 w 8016240"/>
              <a:gd name="connsiteY191" fmla="*/ 905488 h 1456626"/>
              <a:gd name="connsiteX192" fmla="*/ 6080760 w 8016240"/>
              <a:gd name="connsiteY192" fmla="*/ 882628 h 1456626"/>
              <a:gd name="connsiteX193" fmla="*/ 6096000 w 8016240"/>
              <a:gd name="connsiteY193" fmla="*/ 829288 h 1456626"/>
              <a:gd name="connsiteX194" fmla="*/ 6103620 w 8016240"/>
              <a:gd name="connsiteY194" fmla="*/ 806428 h 1456626"/>
              <a:gd name="connsiteX195" fmla="*/ 6118860 w 8016240"/>
              <a:gd name="connsiteY195" fmla="*/ 737848 h 1456626"/>
              <a:gd name="connsiteX196" fmla="*/ 6111240 w 8016240"/>
              <a:gd name="connsiteY196" fmla="*/ 676888 h 1456626"/>
              <a:gd name="connsiteX197" fmla="*/ 6088380 w 8016240"/>
              <a:gd name="connsiteY197" fmla="*/ 646408 h 1456626"/>
              <a:gd name="connsiteX198" fmla="*/ 6050280 w 8016240"/>
              <a:gd name="connsiteY198" fmla="*/ 593068 h 1456626"/>
              <a:gd name="connsiteX199" fmla="*/ 6035040 w 8016240"/>
              <a:gd name="connsiteY199" fmla="*/ 570208 h 1456626"/>
              <a:gd name="connsiteX200" fmla="*/ 6012180 w 8016240"/>
              <a:gd name="connsiteY200" fmla="*/ 539728 h 1456626"/>
              <a:gd name="connsiteX201" fmla="*/ 5989320 w 8016240"/>
              <a:gd name="connsiteY201" fmla="*/ 516868 h 1456626"/>
              <a:gd name="connsiteX202" fmla="*/ 5966460 w 8016240"/>
              <a:gd name="connsiteY202" fmla="*/ 486388 h 1456626"/>
              <a:gd name="connsiteX203" fmla="*/ 5943600 w 8016240"/>
              <a:gd name="connsiteY203" fmla="*/ 463528 h 1456626"/>
              <a:gd name="connsiteX204" fmla="*/ 5928360 w 8016240"/>
              <a:gd name="connsiteY204" fmla="*/ 440668 h 1456626"/>
              <a:gd name="connsiteX205" fmla="*/ 5890260 w 8016240"/>
              <a:gd name="connsiteY205" fmla="*/ 379708 h 1456626"/>
              <a:gd name="connsiteX206" fmla="*/ 5836920 w 8016240"/>
              <a:gd name="connsiteY206" fmla="*/ 311128 h 1456626"/>
              <a:gd name="connsiteX207" fmla="*/ 5806440 w 8016240"/>
              <a:gd name="connsiteY207" fmla="*/ 265408 h 1456626"/>
              <a:gd name="connsiteX208" fmla="*/ 5768340 w 8016240"/>
              <a:gd name="connsiteY208" fmla="*/ 250168 h 1456626"/>
              <a:gd name="connsiteX209" fmla="*/ 5669280 w 8016240"/>
              <a:gd name="connsiteY209" fmla="*/ 181588 h 1456626"/>
              <a:gd name="connsiteX210" fmla="*/ 5570220 w 8016240"/>
              <a:gd name="connsiteY210" fmla="*/ 120628 h 1456626"/>
              <a:gd name="connsiteX211" fmla="*/ 5516880 w 8016240"/>
              <a:gd name="connsiteY211" fmla="*/ 113008 h 1456626"/>
              <a:gd name="connsiteX212" fmla="*/ 5471160 w 8016240"/>
              <a:gd name="connsiteY212" fmla="*/ 105388 h 1456626"/>
              <a:gd name="connsiteX213" fmla="*/ 5379720 w 8016240"/>
              <a:gd name="connsiteY213" fmla="*/ 74908 h 1456626"/>
              <a:gd name="connsiteX214" fmla="*/ 5334000 w 8016240"/>
              <a:gd name="connsiteY214" fmla="*/ 59668 h 1456626"/>
              <a:gd name="connsiteX215" fmla="*/ 5250180 w 8016240"/>
              <a:gd name="connsiteY215" fmla="*/ 36808 h 1456626"/>
              <a:gd name="connsiteX216" fmla="*/ 5052060 w 8016240"/>
              <a:gd name="connsiteY216" fmla="*/ 21568 h 1456626"/>
              <a:gd name="connsiteX217" fmla="*/ 4594860 w 8016240"/>
              <a:gd name="connsiteY217" fmla="*/ 29188 h 1456626"/>
              <a:gd name="connsiteX218" fmla="*/ 4488180 w 8016240"/>
              <a:gd name="connsiteY218" fmla="*/ 59668 h 1456626"/>
              <a:gd name="connsiteX219" fmla="*/ 4335780 w 8016240"/>
              <a:gd name="connsiteY219" fmla="*/ 97768 h 1456626"/>
              <a:gd name="connsiteX220" fmla="*/ 4274820 w 8016240"/>
              <a:gd name="connsiteY220" fmla="*/ 120628 h 1456626"/>
              <a:gd name="connsiteX221" fmla="*/ 4091940 w 8016240"/>
              <a:gd name="connsiteY221" fmla="*/ 181588 h 1456626"/>
              <a:gd name="connsiteX222" fmla="*/ 4008120 w 8016240"/>
              <a:gd name="connsiteY222" fmla="*/ 242548 h 1456626"/>
              <a:gd name="connsiteX223" fmla="*/ 3985260 w 8016240"/>
              <a:gd name="connsiteY223" fmla="*/ 265408 h 1456626"/>
              <a:gd name="connsiteX224" fmla="*/ 3962400 w 8016240"/>
              <a:gd name="connsiteY224" fmla="*/ 280648 h 1456626"/>
              <a:gd name="connsiteX225" fmla="*/ 3939540 w 8016240"/>
              <a:gd name="connsiteY225" fmla="*/ 311128 h 1456626"/>
              <a:gd name="connsiteX226" fmla="*/ 3901440 w 8016240"/>
              <a:gd name="connsiteY226" fmla="*/ 387328 h 1456626"/>
              <a:gd name="connsiteX227" fmla="*/ 3878580 w 8016240"/>
              <a:gd name="connsiteY227" fmla="*/ 410188 h 1456626"/>
              <a:gd name="connsiteX228" fmla="*/ 3855720 w 8016240"/>
              <a:gd name="connsiteY228" fmla="*/ 478768 h 1456626"/>
              <a:gd name="connsiteX229" fmla="*/ 3848100 w 8016240"/>
              <a:gd name="connsiteY229" fmla="*/ 501628 h 1456626"/>
              <a:gd name="connsiteX230" fmla="*/ 3832860 w 8016240"/>
              <a:gd name="connsiteY230" fmla="*/ 577828 h 1456626"/>
              <a:gd name="connsiteX231" fmla="*/ 3840480 w 8016240"/>
              <a:gd name="connsiteY231" fmla="*/ 692128 h 1456626"/>
              <a:gd name="connsiteX232" fmla="*/ 3901440 w 8016240"/>
              <a:gd name="connsiteY232" fmla="*/ 737848 h 1456626"/>
              <a:gd name="connsiteX233" fmla="*/ 3962400 w 8016240"/>
              <a:gd name="connsiteY233" fmla="*/ 768328 h 1456626"/>
              <a:gd name="connsiteX234" fmla="*/ 4130040 w 8016240"/>
              <a:gd name="connsiteY234" fmla="*/ 814048 h 1456626"/>
              <a:gd name="connsiteX235" fmla="*/ 4198620 w 8016240"/>
              <a:gd name="connsiteY235" fmla="*/ 836908 h 1456626"/>
              <a:gd name="connsiteX236" fmla="*/ 4259580 w 8016240"/>
              <a:gd name="connsiteY236" fmla="*/ 844528 h 1456626"/>
              <a:gd name="connsiteX237" fmla="*/ 4343400 w 8016240"/>
              <a:gd name="connsiteY237" fmla="*/ 859768 h 1456626"/>
              <a:gd name="connsiteX238" fmla="*/ 4411980 w 8016240"/>
              <a:gd name="connsiteY238" fmla="*/ 890248 h 1456626"/>
              <a:gd name="connsiteX239" fmla="*/ 4754880 w 8016240"/>
              <a:gd name="connsiteY239" fmla="*/ 905488 h 1456626"/>
              <a:gd name="connsiteX240" fmla="*/ 4823460 w 8016240"/>
              <a:gd name="connsiteY240" fmla="*/ 897868 h 1456626"/>
              <a:gd name="connsiteX241" fmla="*/ 4846320 w 8016240"/>
              <a:gd name="connsiteY241" fmla="*/ 890248 h 1456626"/>
              <a:gd name="connsiteX242" fmla="*/ 4899660 w 8016240"/>
              <a:gd name="connsiteY242" fmla="*/ 882628 h 1456626"/>
              <a:gd name="connsiteX243" fmla="*/ 4945380 w 8016240"/>
              <a:gd name="connsiteY243" fmla="*/ 852148 h 1456626"/>
              <a:gd name="connsiteX244" fmla="*/ 4968240 w 8016240"/>
              <a:gd name="connsiteY244" fmla="*/ 844528 h 1456626"/>
              <a:gd name="connsiteX245" fmla="*/ 5044440 w 8016240"/>
              <a:gd name="connsiteY245" fmla="*/ 798808 h 1456626"/>
              <a:gd name="connsiteX246" fmla="*/ 5067300 w 8016240"/>
              <a:gd name="connsiteY246" fmla="*/ 775948 h 1456626"/>
              <a:gd name="connsiteX247" fmla="*/ 5097780 w 8016240"/>
              <a:gd name="connsiteY247" fmla="*/ 768328 h 1456626"/>
              <a:gd name="connsiteX248" fmla="*/ 5135880 w 8016240"/>
              <a:gd name="connsiteY248" fmla="*/ 745468 h 1456626"/>
              <a:gd name="connsiteX249" fmla="*/ 5189220 w 8016240"/>
              <a:gd name="connsiteY249" fmla="*/ 707368 h 1456626"/>
              <a:gd name="connsiteX250" fmla="*/ 5227320 w 8016240"/>
              <a:gd name="connsiteY250" fmla="*/ 654028 h 1456626"/>
              <a:gd name="connsiteX251" fmla="*/ 5234940 w 8016240"/>
              <a:gd name="connsiteY251" fmla="*/ 631168 h 1456626"/>
              <a:gd name="connsiteX252" fmla="*/ 5227320 w 8016240"/>
              <a:gd name="connsiteY252" fmla="*/ 402568 h 1456626"/>
              <a:gd name="connsiteX253" fmla="*/ 5189220 w 8016240"/>
              <a:gd name="connsiteY253" fmla="*/ 333988 h 1456626"/>
              <a:gd name="connsiteX254" fmla="*/ 5166360 w 8016240"/>
              <a:gd name="connsiteY254" fmla="*/ 326368 h 1456626"/>
              <a:gd name="connsiteX255" fmla="*/ 5120640 w 8016240"/>
              <a:gd name="connsiteY255" fmla="*/ 295888 h 1456626"/>
              <a:gd name="connsiteX256" fmla="*/ 5006340 w 8016240"/>
              <a:gd name="connsiteY256" fmla="*/ 280648 h 1456626"/>
              <a:gd name="connsiteX257" fmla="*/ 4564380 w 8016240"/>
              <a:gd name="connsiteY257" fmla="*/ 311128 h 1456626"/>
              <a:gd name="connsiteX258" fmla="*/ 4503420 w 8016240"/>
              <a:gd name="connsiteY258" fmla="*/ 349228 h 1456626"/>
              <a:gd name="connsiteX259" fmla="*/ 4465320 w 8016240"/>
              <a:gd name="connsiteY259" fmla="*/ 356848 h 1456626"/>
              <a:gd name="connsiteX260" fmla="*/ 4366260 w 8016240"/>
              <a:gd name="connsiteY260" fmla="*/ 387328 h 1456626"/>
              <a:gd name="connsiteX261" fmla="*/ 4282440 w 8016240"/>
              <a:gd name="connsiteY261" fmla="*/ 440668 h 1456626"/>
              <a:gd name="connsiteX262" fmla="*/ 4251960 w 8016240"/>
              <a:gd name="connsiteY262" fmla="*/ 463528 h 1456626"/>
              <a:gd name="connsiteX263" fmla="*/ 4236720 w 8016240"/>
              <a:gd name="connsiteY263" fmla="*/ 486388 h 1456626"/>
              <a:gd name="connsiteX264" fmla="*/ 4213860 w 8016240"/>
              <a:gd name="connsiteY264" fmla="*/ 494008 h 1456626"/>
              <a:gd name="connsiteX265" fmla="*/ 4213860 w 8016240"/>
              <a:gd name="connsiteY265" fmla="*/ 539728 h 1456626"/>
              <a:gd name="connsiteX266" fmla="*/ 4244340 w 8016240"/>
              <a:gd name="connsiteY266" fmla="*/ 554968 h 1456626"/>
              <a:gd name="connsiteX267" fmla="*/ 4267200 w 8016240"/>
              <a:gd name="connsiteY267" fmla="*/ 570208 h 1456626"/>
              <a:gd name="connsiteX268" fmla="*/ 4297680 w 8016240"/>
              <a:gd name="connsiteY268" fmla="*/ 593068 h 1456626"/>
              <a:gd name="connsiteX269" fmla="*/ 4320540 w 8016240"/>
              <a:gd name="connsiteY269" fmla="*/ 600688 h 1456626"/>
              <a:gd name="connsiteX270" fmla="*/ 4419600 w 8016240"/>
              <a:gd name="connsiteY270" fmla="*/ 676888 h 1456626"/>
              <a:gd name="connsiteX271" fmla="*/ 4457700 w 8016240"/>
              <a:gd name="connsiteY271" fmla="*/ 707368 h 1456626"/>
              <a:gd name="connsiteX272" fmla="*/ 4495800 w 8016240"/>
              <a:gd name="connsiteY272" fmla="*/ 722608 h 1456626"/>
              <a:gd name="connsiteX273" fmla="*/ 4572000 w 8016240"/>
              <a:gd name="connsiteY273" fmla="*/ 745468 h 1456626"/>
              <a:gd name="connsiteX274" fmla="*/ 4617720 w 8016240"/>
              <a:gd name="connsiteY274" fmla="*/ 760708 h 1456626"/>
              <a:gd name="connsiteX275" fmla="*/ 4899660 w 8016240"/>
              <a:gd name="connsiteY275" fmla="*/ 753088 h 1456626"/>
              <a:gd name="connsiteX276" fmla="*/ 4983480 w 8016240"/>
              <a:gd name="connsiteY276" fmla="*/ 745468 h 1456626"/>
              <a:gd name="connsiteX277" fmla="*/ 5242560 w 8016240"/>
              <a:gd name="connsiteY277" fmla="*/ 737848 h 1456626"/>
              <a:gd name="connsiteX278" fmla="*/ 5318760 w 8016240"/>
              <a:gd name="connsiteY278" fmla="*/ 722608 h 1456626"/>
              <a:gd name="connsiteX279" fmla="*/ 5379720 w 8016240"/>
              <a:gd name="connsiteY279" fmla="*/ 707368 h 1456626"/>
              <a:gd name="connsiteX280" fmla="*/ 5570220 w 8016240"/>
              <a:gd name="connsiteY280" fmla="*/ 676888 h 1456626"/>
              <a:gd name="connsiteX281" fmla="*/ 6126480 w 8016240"/>
              <a:gd name="connsiteY281" fmla="*/ 669268 h 1456626"/>
              <a:gd name="connsiteX282" fmla="*/ 6240780 w 8016240"/>
              <a:gd name="connsiteY282" fmla="*/ 654028 h 1456626"/>
              <a:gd name="connsiteX283" fmla="*/ 6339840 w 8016240"/>
              <a:gd name="connsiteY283" fmla="*/ 638788 h 1456626"/>
              <a:gd name="connsiteX284" fmla="*/ 6377940 w 8016240"/>
              <a:gd name="connsiteY284" fmla="*/ 623548 h 1456626"/>
              <a:gd name="connsiteX285" fmla="*/ 7018020 w 8016240"/>
              <a:gd name="connsiteY285" fmla="*/ 631168 h 1456626"/>
              <a:gd name="connsiteX286" fmla="*/ 7094220 w 8016240"/>
              <a:gd name="connsiteY286" fmla="*/ 676888 h 1456626"/>
              <a:gd name="connsiteX287" fmla="*/ 7086600 w 8016240"/>
              <a:gd name="connsiteY287" fmla="*/ 707368 h 1456626"/>
              <a:gd name="connsiteX288" fmla="*/ 7056120 w 8016240"/>
              <a:gd name="connsiteY288" fmla="*/ 760708 h 1456626"/>
              <a:gd name="connsiteX289" fmla="*/ 7033260 w 8016240"/>
              <a:gd name="connsiteY289" fmla="*/ 814048 h 1456626"/>
              <a:gd name="connsiteX290" fmla="*/ 6987540 w 8016240"/>
              <a:gd name="connsiteY290" fmla="*/ 852148 h 1456626"/>
              <a:gd name="connsiteX291" fmla="*/ 6941820 w 8016240"/>
              <a:gd name="connsiteY291" fmla="*/ 897868 h 1456626"/>
              <a:gd name="connsiteX292" fmla="*/ 6911340 w 8016240"/>
              <a:gd name="connsiteY292" fmla="*/ 928348 h 1456626"/>
              <a:gd name="connsiteX293" fmla="*/ 6865620 w 8016240"/>
              <a:gd name="connsiteY293" fmla="*/ 958828 h 1456626"/>
              <a:gd name="connsiteX294" fmla="*/ 6842760 w 8016240"/>
              <a:gd name="connsiteY294" fmla="*/ 981688 h 1456626"/>
              <a:gd name="connsiteX295" fmla="*/ 6751320 w 8016240"/>
              <a:gd name="connsiteY295" fmla="*/ 1035028 h 1456626"/>
              <a:gd name="connsiteX296" fmla="*/ 6690360 w 8016240"/>
              <a:gd name="connsiteY296" fmla="*/ 1088368 h 1456626"/>
              <a:gd name="connsiteX297" fmla="*/ 6637020 w 8016240"/>
              <a:gd name="connsiteY297" fmla="*/ 1126468 h 1456626"/>
              <a:gd name="connsiteX298" fmla="*/ 6606540 w 8016240"/>
              <a:gd name="connsiteY298" fmla="*/ 1156948 h 1456626"/>
              <a:gd name="connsiteX299" fmla="*/ 6560820 w 8016240"/>
              <a:gd name="connsiteY299" fmla="*/ 1179808 h 1456626"/>
              <a:gd name="connsiteX300" fmla="*/ 6499860 w 8016240"/>
              <a:gd name="connsiteY300" fmla="*/ 1233148 h 1456626"/>
              <a:gd name="connsiteX301" fmla="*/ 6438900 w 8016240"/>
              <a:gd name="connsiteY301" fmla="*/ 1271248 h 1456626"/>
              <a:gd name="connsiteX302" fmla="*/ 6416040 w 8016240"/>
              <a:gd name="connsiteY302" fmla="*/ 1286488 h 1456626"/>
              <a:gd name="connsiteX303" fmla="*/ 6385560 w 8016240"/>
              <a:gd name="connsiteY303" fmla="*/ 1301728 h 1456626"/>
              <a:gd name="connsiteX304" fmla="*/ 6362700 w 8016240"/>
              <a:gd name="connsiteY304" fmla="*/ 1324588 h 1456626"/>
              <a:gd name="connsiteX305" fmla="*/ 6309360 w 8016240"/>
              <a:gd name="connsiteY305" fmla="*/ 1355068 h 1456626"/>
              <a:gd name="connsiteX306" fmla="*/ 6256020 w 8016240"/>
              <a:gd name="connsiteY306" fmla="*/ 1393168 h 1456626"/>
              <a:gd name="connsiteX307" fmla="*/ 6233160 w 8016240"/>
              <a:gd name="connsiteY307" fmla="*/ 1408408 h 1456626"/>
              <a:gd name="connsiteX308" fmla="*/ 6202680 w 8016240"/>
              <a:gd name="connsiteY308" fmla="*/ 1416028 h 1456626"/>
              <a:gd name="connsiteX309" fmla="*/ 6179820 w 8016240"/>
              <a:gd name="connsiteY309" fmla="*/ 1438888 h 1456626"/>
              <a:gd name="connsiteX310" fmla="*/ 6156960 w 8016240"/>
              <a:gd name="connsiteY310" fmla="*/ 1454128 h 1456626"/>
              <a:gd name="connsiteX311" fmla="*/ 6195060 w 8016240"/>
              <a:gd name="connsiteY311" fmla="*/ 1248388 h 1456626"/>
              <a:gd name="connsiteX312" fmla="*/ 6210300 w 8016240"/>
              <a:gd name="connsiteY312" fmla="*/ 1149328 h 1456626"/>
              <a:gd name="connsiteX313" fmla="*/ 6233160 w 8016240"/>
              <a:gd name="connsiteY313" fmla="*/ 1057888 h 1456626"/>
              <a:gd name="connsiteX314" fmla="*/ 6240780 w 8016240"/>
              <a:gd name="connsiteY314" fmla="*/ 1027408 h 1456626"/>
              <a:gd name="connsiteX315" fmla="*/ 6248400 w 8016240"/>
              <a:gd name="connsiteY315" fmla="*/ 943588 h 1456626"/>
              <a:gd name="connsiteX316" fmla="*/ 6263640 w 8016240"/>
              <a:gd name="connsiteY316" fmla="*/ 905488 h 1456626"/>
              <a:gd name="connsiteX317" fmla="*/ 6278880 w 8016240"/>
              <a:gd name="connsiteY317" fmla="*/ 836908 h 1456626"/>
              <a:gd name="connsiteX318" fmla="*/ 6294120 w 8016240"/>
              <a:gd name="connsiteY318" fmla="*/ 783568 h 1456626"/>
              <a:gd name="connsiteX319" fmla="*/ 6301740 w 8016240"/>
              <a:gd name="connsiteY319" fmla="*/ 714988 h 1456626"/>
              <a:gd name="connsiteX320" fmla="*/ 6309360 w 8016240"/>
              <a:gd name="connsiteY320" fmla="*/ 692128 h 1456626"/>
              <a:gd name="connsiteX321" fmla="*/ 6324600 w 8016240"/>
              <a:gd name="connsiteY321" fmla="*/ 425428 h 1456626"/>
              <a:gd name="connsiteX322" fmla="*/ 6332220 w 8016240"/>
              <a:gd name="connsiteY322" fmla="*/ 394948 h 1456626"/>
              <a:gd name="connsiteX323" fmla="*/ 6347460 w 8016240"/>
              <a:gd name="connsiteY323" fmla="*/ 318748 h 1456626"/>
              <a:gd name="connsiteX324" fmla="*/ 6362700 w 8016240"/>
              <a:gd name="connsiteY324" fmla="*/ 257788 h 1456626"/>
              <a:gd name="connsiteX325" fmla="*/ 6370320 w 8016240"/>
              <a:gd name="connsiteY325" fmla="*/ 113008 h 1456626"/>
              <a:gd name="connsiteX326" fmla="*/ 6400800 w 8016240"/>
              <a:gd name="connsiteY326" fmla="*/ 120628 h 1456626"/>
              <a:gd name="connsiteX327" fmla="*/ 6423660 w 8016240"/>
              <a:gd name="connsiteY327" fmla="*/ 143488 h 1456626"/>
              <a:gd name="connsiteX328" fmla="*/ 6461760 w 8016240"/>
              <a:gd name="connsiteY328" fmla="*/ 166348 h 1456626"/>
              <a:gd name="connsiteX329" fmla="*/ 6492240 w 8016240"/>
              <a:gd name="connsiteY329" fmla="*/ 196828 h 1456626"/>
              <a:gd name="connsiteX330" fmla="*/ 6568440 w 8016240"/>
              <a:gd name="connsiteY330" fmla="*/ 242548 h 1456626"/>
              <a:gd name="connsiteX331" fmla="*/ 6591300 w 8016240"/>
              <a:gd name="connsiteY331" fmla="*/ 265408 h 1456626"/>
              <a:gd name="connsiteX332" fmla="*/ 6629400 w 8016240"/>
              <a:gd name="connsiteY332" fmla="*/ 280648 h 1456626"/>
              <a:gd name="connsiteX333" fmla="*/ 6682740 w 8016240"/>
              <a:gd name="connsiteY333" fmla="*/ 318748 h 1456626"/>
              <a:gd name="connsiteX334" fmla="*/ 6758940 w 8016240"/>
              <a:gd name="connsiteY334" fmla="*/ 356848 h 1456626"/>
              <a:gd name="connsiteX335" fmla="*/ 6774180 w 8016240"/>
              <a:gd name="connsiteY335" fmla="*/ 379708 h 1456626"/>
              <a:gd name="connsiteX336" fmla="*/ 6850380 w 8016240"/>
              <a:gd name="connsiteY336" fmla="*/ 410188 h 1456626"/>
              <a:gd name="connsiteX337" fmla="*/ 6934200 w 8016240"/>
              <a:gd name="connsiteY337" fmla="*/ 448288 h 1456626"/>
              <a:gd name="connsiteX338" fmla="*/ 6972300 w 8016240"/>
              <a:gd name="connsiteY338" fmla="*/ 471148 h 1456626"/>
              <a:gd name="connsiteX339" fmla="*/ 6995160 w 8016240"/>
              <a:gd name="connsiteY339" fmla="*/ 486388 h 1456626"/>
              <a:gd name="connsiteX340" fmla="*/ 7040880 w 8016240"/>
              <a:gd name="connsiteY340" fmla="*/ 509248 h 1456626"/>
              <a:gd name="connsiteX341" fmla="*/ 7078980 w 8016240"/>
              <a:gd name="connsiteY341" fmla="*/ 539728 h 1456626"/>
              <a:gd name="connsiteX342" fmla="*/ 7170420 w 8016240"/>
              <a:gd name="connsiteY342" fmla="*/ 562588 h 1456626"/>
              <a:gd name="connsiteX343" fmla="*/ 7193280 w 8016240"/>
              <a:gd name="connsiteY343" fmla="*/ 570208 h 1456626"/>
              <a:gd name="connsiteX344" fmla="*/ 7269480 w 8016240"/>
              <a:gd name="connsiteY344" fmla="*/ 615928 h 1456626"/>
              <a:gd name="connsiteX345" fmla="*/ 7299960 w 8016240"/>
              <a:gd name="connsiteY345" fmla="*/ 623548 h 1456626"/>
              <a:gd name="connsiteX346" fmla="*/ 7322820 w 8016240"/>
              <a:gd name="connsiteY346" fmla="*/ 631168 h 1456626"/>
              <a:gd name="connsiteX347" fmla="*/ 7360920 w 8016240"/>
              <a:gd name="connsiteY347" fmla="*/ 638788 h 1456626"/>
              <a:gd name="connsiteX348" fmla="*/ 7421880 w 8016240"/>
              <a:gd name="connsiteY348" fmla="*/ 661648 h 1456626"/>
              <a:gd name="connsiteX349" fmla="*/ 7597140 w 8016240"/>
              <a:gd name="connsiteY349" fmla="*/ 714988 h 1456626"/>
              <a:gd name="connsiteX350" fmla="*/ 7703820 w 8016240"/>
              <a:gd name="connsiteY350" fmla="*/ 737848 h 1456626"/>
              <a:gd name="connsiteX351" fmla="*/ 7741920 w 8016240"/>
              <a:gd name="connsiteY351" fmla="*/ 745468 h 1456626"/>
              <a:gd name="connsiteX352" fmla="*/ 7764780 w 8016240"/>
              <a:gd name="connsiteY352" fmla="*/ 753088 h 1456626"/>
              <a:gd name="connsiteX353" fmla="*/ 7818120 w 8016240"/>
              <a:gd name="connsiteY353" fmla="*/ 768328 h 1456626"/>
              <a:gd name="connsiteX354" fmla="*/ 7848600 w 8016240"/>
              <a:gd name="connsiteY354" fmla="*/ 783568 h 1456626"/>
              <a:gd name="connsiteX355" fmla="*/ 7871460 w 8016240"/>
              <a:gd name="connsiteY355" fmla="*/ 791188 h 1456626"/>
              <a:gd name="connsiteX356" fmla="*/ 7894320 w 8016240"/>
              <a:gd name="connsiteY356" fmla="*/ 806428 h 1456626"/>
              <a:gd name="connsiteX357" fmla="*/ 7917180 w 8016240"/>
              <a:gd name="connsiteY357" fmla="*/ 814048 h 1456626"/>
              <a:gd name="connsiteX358" fmla="*/ 7985760 w 8016240"/>
              <a:gd name="connsiteY358" fmla="*/ 829288 h 1456626"/>
              <a:gd name="connsiteX359" fmla="*/ 8016240 w 8016240"/>
              <a:gd name="connsiteY359" fmla="*/ 836908 h 145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</a:cxnLst>
            <a:rect l="l" t="t" r="r" b="b"/>
            <a:pathLst>
              <a:path w="8016240" h="1456626">
                <a:moveTo>
                  <a:pt x="0" y="935968"/>
                </a:moveTo>
                <a:cubicBezTo>
                  <a:pt x="507606" y="943433"/>
                  <a:pt x="503481" y="948654"/>
                  <a:pt x="998220" y="935968"/>
                </a:cubicBezTo>
                <a:cubicBezTo>
                  <a:pt x="1036392" y="934989"/>
                  <a:pt x="1074420" y="930888"/>
                  <a:pt x="1112520" y="928348"/>
                </a:cubicBezTo>
                <a:cubicBezTo>
                  <a:pt x="1122680" y="925808"/>
                  <a:pt x="1132930" y="923605"/>
                  <a:pt x="1143000" y="920728"/>
                </a:cubicBezTo>
                <a:cubicBezTo>
                  <a:pt x="1150723" y="918521"/>
                  <a:pt x="1157937" y="914428"/>
                  <a:pt x="1165860" y="913108"/>
                </a:cubicBezTo>
                <a:cubicBezTo>
                  <a:pt x="1188548" y="909327"/>
                  <a:pt x="1211580" y="908028"/>
                  <a:pt x="1234440" y="905488"/>
                </a:cubicBezTo>
                <a:lnTo>
                  <a:pt x="1287780" y="890248"/>
                </a:lnTo>
                <a:cubicBezTo>
                  <a:pt x="1295473" y="887940"/>
                  <a:pt x="1303257" y="885792"/>
                  <a:pt x="1310640" y="882628"/>
                </a:cubicBezTo>
                <a:cubicBezTo>
                  <a:pt x="1321081" y="878153"/>
                  <a:pt x="1330344" y="870980"/>
                  <a:pt x="1341120" y="867388"/>
                </a:cubicBezTo>
                <a:cubicBezTo>
                  <a:pt x="1360991" y="860764"/>
                  <a:pt x="1382209" y="858772"/>
                  <a:pt x="1402080" y="852148"/>
                </a:cubicBezTo>
                <a:cubicBezTo>
                  <a:pt x="1453968" y="834852"/>
                  <a:pt x="1390148" y="856623"/>
                  <a:pt x="1463040" y="829288"/>
                </a:cubicBezTo>
                <a:cubicBezTo>
                  <a:pt x="1470561" y="826468"/>
                  <a:pt x="1478517" y="824832"/>
                  <a:pt x="1485900" y="821668"/>
                </a:cubicBezTo>
                <a:cubicBezTo>
                  <a:pt x="1531954" y="801931"/>
                  <a:pt x="1500976" y="813053"/>
                  <a:pt x="1539240" y="791188"/>
                </a:cubicBezTo>
                <a:cubicBezTo>
                  <a:pt x="1549103" y="785552"/>
                  <a:pt x="1559980" y="781792"/>
                  <a:pt x="1569720" y="775948"/>
                </a:cubicBezTo>
                <a:cubicBezTo>
                  <a:pt x="1585426" y="766524"/>
                  <a:pt x="1615440" y="745468"/>
                  <a:pt x="1615440" y="745468"/>
                </a:cubicBezTo>
                <a:cubicBezTo>
                  <a:pt x="1617980" y="737848"/>
                  <a:pt x="1619159" y="729629"/>
                  <a:pt x="1623060" y="722608"/>
                </a:cubicBezTo>
                <a:cubicBezTo>
                  <a:pt x="1631955" y="706597"/>
                  <a:pt x="1647748" y="694264"/>
                  <a:pt x="1653540" y="676888"/>
                </a:cubicBezTo>
                <a:cubicBezTo>
                  <a:pt x="1661160" y="654028"/>
                  <a:pt x="1670556" y="631685"/>
                  <a:pt x="1676400" y="608308"/>
                </a:cubicBezTo>
                <a:cubicBezTo>
                  <a:pt x="1678940" y="598148"/>
                  <a:pt x="1681011" y="587859"/>
                  <a:pt x="1684020" y="577828"/>
                </a:cubicBezTo>
                <a:cubicBezTo>
                  <a:pt x="1688636" y="562441"/>
                  <a:pt x="1699260" y="532108"/>
                  <a:pt x="1699260" y="532108"/>
                </a:cubicBezTo>
                <a:cubicBezTo>
                  <a:pt x="1696720" y="524488"/>
                  <a:pt x="1695232" y="516432"/>
                  <a:pt x="1691640" y="509248"/>
                </a:cubicBezTo>
                <a:cubicBezTo>
                  <a:pt x="1687544" y="501057"/>
                  <a:pt x="1680008" y="494806"/>
                  <a:pt x="1676400" y="486388"/>
                </a:cubicBezTo>
                <a:cubicBezTo>
                  <a:pt x="1676252" y="486042"/>
                  <a:pt x="1664867" y="436755"/>
                  <a:pt x="1661160" y="433048"/>
                </a:cubicBezTo>
                <a:cubicBezTo>
                  <a:pt x="1648208" y="420096"/>
                  <a:pt x="1626430" y="417221"/>
                  <a:pt x="1615440" y="402568"/>
                </a:cubicBezTo>
                <a:cubicBezTo>
                  <a:pt x="1607820" y="392408"/>
                  <a:pt x="1599962" y="382422"/>
                  <a:pt x="1592580" y="372088"/>
                </a:cubicBezTo>
                <a:cubicBezTo>
                  <a:pt x="1587257" y="364636"/>
                  <a:pt x="1584232" y="355259"/>
                  <a:pt x="1577340" y="349228"/>
                </a:cubicBezTo>
                <a:cubicBezTo>
                  <a:pt x="1545092" y="321011"/>
                  <a:pt x="1540158" y="321594"/>
                  <a:pt x="1508760" y="311128"/>
                </a:cubicBezTo>
                <a:cubicBezTo>
                  <a:pt x="1498149" y="300517"/>
                  <a:pt x="1478953" y="278332"/>
                  <a:pt x="1463040" y="273028"/>
                </a:cubicBezTo>
                <a:cubicBezTo>
                  <a:pt x="1448383" y="268142"/>
                  <a:pt x="1432402" y="268760"/>
                  <a:pt x="1417320" y="265408"/>
                </a:cubicBezTo>
                <a:cubicBezTo>
                  <a:pt x="1409479" y="263666"/>
                  <a:pt x="1402183" y="259995"/>
                  <a:pt x="1394460" y="257788"/>
                </a:cubicBezTo>
                <a:cubicBezTo>
                  <a:pt x="1384390" y="254911"/>
                  <a:pt x="1374140" y="252708"/>
                  <a:pt x="1363980" y="250168"/>
                </a:cubicBezTo>
                <a:cubicBezTo>
                  <a:pt x="1303020" y="252708"/>
                  <a:pt x="1241968" y="253590"/>
                  <a:pt x="1181100" y="257788"/>
                </a:cubicBezTo>
                <a:cubicBezTo>
                  <a:pt x="1168179" y="258679"/>
                  <a:pt x="1154835" y="260148"/>
                  <a:pt x="1143000" y="265408"/>
                </a:cubicBezTo>
                <a:cubicBezTo>
                  <a:pt x="1131395" y="270566"/>
                  <a:pt x="1123290" y="281537"/>
                  <a:pt x="1112520" y="288268"/>
                </a:cubicBezTo>
                <a:cubicBezTo>
                  <a:pt x="1082828" y="306826"/>
                  <a:pt x="1079073" y="304101"/>
                  <a:pt x="1043940" y="311128"/>
                </a:cubicBezTo>
                <a:cubicBezTo>
                  <a:pt x="1036320" y="316208"/>
                  <a:pt x="1029498" y="322760"/>
                  <a:pt x="1021080" y="326368"/>
                </a:cubicBezTo>
                <a:cubicBezTo>
                  <a:pt x="1011454" y="330493"/>
                  <a:pt x="1000406" y="330311"/>
                  <a:pt x="990600" y="333988"/>
                </a:cubicBezTo>
                <a:cubicBezTo>
                  <a:pt x="979964" y="337976"/>
                  <a:pt x="970280" y="344148"/>
                  <a:pt x="960120" y="349228"/>
                </a:cubicBezTo>
                <a:cubicBezTo>
                  <a:pt x="949556" y="363313"/>
                  <a:pt x="930320" y="391955"/>
                  <a:pt x="914400" y="402568"/>
                </a:cubicBezTo>
                <a:cubicBezTo>
                  <a:pt x="907717" y="407023"/>
                  <a:pt x="899160" y="407648"/>
                  <a:pt x="891540" y="410188"/>
                </a:cubicBezTo>
                <a:cubicBezTo>
                  <a:pt x="883920" y="420348"/>
                  <a:pt x="874360" y="429309"/>
                  <a:pt x="868680" y="440668"/>
                </a:cubicBezTo>
                <a:cubicBezTo>
                  <a:pt x="863996" y="450035"/>
                  <a:pt x="864737" y="461342"/>
                  <a:pt x="861060" y="471148"/>
                </a:cubicBezTo>
                <a:cubicBezTo>
                  <a:pt x="857072" y="481784"/>
                  <a:pt x="850900" y="491468"/>
                  <a:pt x="845820" y="501628"/>
                </a:cubicBezTo>
                <a:cubicBezTo>
                  <a:pt x="847898" y="532798"/>
                  <a:pt x="838237" y="609876"/>
                  <a:pt x="868680" y="646408"/>
                </a:cubicBezTo>
                <a:cubicBezTo>
                  <a:pt x="874543" y="653443"/>
                  <a:pt x="883920" y="656568"/>
                  <a:pt x="891540" y="661648"/>
                </a:cubicBezTo>
                <a:cubicBezTo>
                  <a:pt x="896620" y="669268"/>
                  <a:pt x="899629" y="678787"/>
                  <a:pt x="906780" y="684508"/>
                </a:cubicBezTo>
                <a:cubicBezTo>
                  <a:pt x="913052" y="689526"/>
                  <a:pt x="922456" y="688536"/>
                  <a:pt x="929640" y="692128"/>
                </a:cubicBezTo>
                <a:cubicBezTo>
                  <a:pt x="937831" y="696224"/>
                  <a:pt x="944549" y="702824"/>
                  <a:pt x="952500" y="707368"/>
                </a:cubicBezTo>
                <a:cubicBezTo>
                  <a:pt x="962363" y="713004"/>
                  <a:pt x="973240" y="716764"/>
                  <a:pt x="982980" y="722608"/>
                </a:cubicBezTo>
                <a:cubicBezTo>
                  <a:pt x="998686" y="732032"/>
                  <a:pt x="1014047" y="742098"/>
                  <a:pt x="1028700" y="753088"/>
                </a:cubicBezTo>
                <a:cubicBezTo>
                  <a:pt x="1038860" y="760708"/>
                  <a:pt x="1048153" y="769647"/>
                  <a:pt x="1059180" y="775948"/>
                </a:cubicBezTo>
                <a:cubicBezTo>
                  <a:pt x="1066154" y="779933"/>
                  <a:pt x="1075019" y="779667"/>
                  <a:pt x="1082040" y="783568"/>
                </a:cubicBezTo>
                <a:cubicBezTo>
                  <a:pt x="1098051" y="792463"/>
                  <a:pt x="1110384" y="808256"/>
                  <a:pt x="1127760" y="814048"/>
                </a:cubicBezTo>
                <a:cubicBezTo>
                  <a:pt x="1155660" y="823348"/>
                  <a:pt x="1181501" y="832611"/>
                  <a:pt x="1211580" y="836908"/>
                </a:cubicBezTo>
                <a:lnTo>
                  <a:pt x="1264920" y="844528"/>
                </a:lnTo>
                <a:cubicBezTo>
                  <a:pt x="1325880" y="841988"/>
                  <a:pt x="1386932" y="841106"/>
                  <a:pt x="1447800" y="836908"/>
                </a:cubicBezTo>
                <a:cubicBezTo>
                  <a:pt x="1460721" y="836017"/>
                  <a:pt x="1473157" y="831605"/>
                  <a:pt x="1485900" y="829288"/>
                </a:cubicBezTo>
                <a:cubicBezTo>
                  <a:pt x="1641895" y="800925"/>
                  <a:pt x="1448885" y="838308"/>
                  <a:pt x="1562100" y="814048"/>
                </a:cubicBezTo>
                <a:cubicBezTo>
                  <a:pt x="1587428" y="808621"/>
                  <a:pt x="1613170" y="805090"/>
                  <a:pt x="1638300" y="798808"/>
                </a:cubicBezTo>
                <a:cubicBezTo>
                  <a:pt x="1714845" y="779672"/>
                  <a:pt x="1679389" y="790192"/>
                  <a:pt x="1744980" y="768328"/>
                </a:cubicBezTo>
                <a:lnTo>
                  <a:pt x="1767840" y="760708"/>
                </a:lnTo>
                <a:cubicBezTo>
                  <a:pt x="1775460" y="758168"/>
                  <a:pt x="1784017" y="757543"/>
                  <a:pt x="1790700" y="753088"/>
                </a:cubicBezTo>
                <a:lnTo>
                  <a:pt x="1813560" y="737848"/>
                </a:lnTo>
                <a:cubicBezTo>
                  <a:pt x="1854200" y="676888"/>
                  <a:pt x="1800860" y="750548"/>
                  <a:pt x="1851660" y="699748"/>
                </a:cubicBezTo>
                <a:cubicBezTo>
                  <a:pt x="1858136" y="693272"/>
                  <a:pt x="1860424" y="683364"/>
                  <a:pt x="1866900" y="676888"/>
                </a:cubicBezTo>
                <a:cubicBezTo>
                  <a:pt x="1875880" y="667908"/>
                  <a:pt x="1888018" y="662610"/>
                  <a:pt x="1897380" y="654028"/>
                </a:cubicBezTo>
                <a:cubicBezTo>
                  <a:pt x="1918563" y="634610"/>
                  <a:pt x="1934430" y="609008"/>
                  <a:pt x="1958340" y="593068"/>
                </a:cubicBezTo>
                <a:cubicBezTo>
                  <a:pt x="1965960" y="587988"/>
                  <a:pt x="1974393" y="583954"/>
                  <a:pt x="1981200" y="577828"/>
                </a:cubicBezTo>
                <a:cubicBezTo>
                  <a:pt x="1999890" y="561007"/>
                  <a:pt x="2016760" y="542268"/>
                  <a:pt x="2034540" y="524488"/>
                </a:cubicBezTo>
                <a:cubicBezTo>
                  <a:pt x="2042160" y="516868"/>
                  <a:pt x="2047177" y="505036"/>
                  <a:pt x="2057400" y="501628"/>
                </a:cubicBezTo>
                <a:lnTo>
                  <a:pt x="2080260" y="494008"/>
                </a:lnTo>
                <a:cubicBezTo>
                  <a:pt x="2082800" y="486388"/>
                  <a:pt x="2083425" y="477831"/>
                  <a:pt x="2087880" y="471148"/>
                </a:cubicBezTo>
                <a:cubicBezTo>
                  <a:pt x="2103326" y="447979"/>
                  <a:pt x="2117383" y="444967"/>
                  <a:pt x="2141220" y="433048"/>
                </a:cubicBezTo>
                <a:cubicBezTo>
                  <a:pt x="2169160" y="391138"/>
                  <a:pt x="2141220" y="426698"/>
                  <a:pt x="2179320" y="394948"/>
                </a:cubicBezTo>
                <a:cubicBezTo>
                  <a:pt x="2187599" y="388049"/>
                  <a:pt x="2193674" y="378704"/>
                  <a:pt x="2202180" y="372088"/>
                </a:cubicBezTo>
                <a:cubicBezTo>
                  <a:pt x="2216638" y="360843"/>
                  <a:pt x="2247900" y="341608"/>
                  <a:pt x="2247900" y="341608"/>
                </a:cubicBezTo>
                <a:cubicBezTo>
                  <a:pt x="2288540" y="280648"/>
                  <a:pt x="2235200" y="354308"/>
                  <a:pt x="2286000" y="303508"/>
                </a:cubicBezTo>
                <a:cubicBezTo>
                  <a:pt x="2292476" y="297032"/>
                  <a:pt x="2294205" y="286511"/>
                  <a:pt x="2301240" y="280648"/>
                </a:cubicBezTo>
                <a:cubicBezTo>
                  <a:pt x="2309966" y="273376"/>
                  <a:pt x="2321857" y="271044"/>
                  <a:pt x="2331720" y="265408"/>
                </a:cubicBezTo>
                <a:cubicBezTo>
                  <a:pt x="2339671" y="260864"/>
                  <a:pt x="2346960" y="255248"/>
                  <a:pt x="2354580" y="250168"/>
                </a:cubicBezTo>
                <a:cubicBezTo>
                  <a:pt x="2382183" y="208764"/>
                  <a:pt x="2353516" y="240089"/>
                  <a:pt x="2407920" y="219688"/>
                </a:cubicBezTo>
                <a:cubicBezTo>
                  <a:pt x="2416495" y="216472"/>
                  <a:pt x="2422589" y="208544"/>
                  <a:pt x="2430780" y="204448"/>
                </a:cubicBezTo>
                <a:cubicBezTo>
                  <a:pt x="2437964" y="200856"/>
                  <a:pt x="2446456" y="200420"/>
                  <a:pt x="2453640" y="196828"/>
                </a:cubicBezTo>
                <a:cubicBezTo>
                  <a:pt x="2506263" y="170516"/>
                  <a:pt x="2443545" y="189827"/>
                  <a:pt x="2506980" y="173968"/>
                </a:cubicBezTo>
                <a:cubicBezTo>
                  <a:pt x="2542557" y="138391"/>
                  <a:pt x="2515569" y="162390"/>
                  <a:pt x="2552700" y="135868"/>
                </a:cubicBezTo>
                <a:cubicBezTo>
                  <a:pt x="2556603" y="133080"/>
                  <a:pt x="2597061" y="101616"/>
                  <a:pt x="2606040" y="97768"/>
                </a:cubicBezTo>
                <a:cubicBezTo>
                  <a:pt x="2615666" y="93643"/>
                  <a:pt x="2626360" y="92688"/>
                  <a:pt x="2636520" y="90148"/>
                </a:cubicBezTo>
                <a:cubicBezTo>
                  <a:pt x="2644140" y="82528"/>
                  <a:pt x="2650414" y="73266"/>
                  <a:pt x="2659380" y="67288"/>
                </a:cubicBezTo>
                <a:cubicBezTo>
                  <a:pt x="2666063" y="62833"/>
                  <a:pt x="2675056" y="63260"/>
                  <a:pt x="2682240" y="59668"/>
                </a:cubicBezTo>
                <a:cubicBezTo>
                  <a:pt x="2690431" y="55572"/>
                  <a:pt x="2696909" y="48524"/>
                  <a:pt x="2705100" y="44428"/>
                </a:cubicBezTo>
                <a:cubicBezTo>
                  <a:pt x="2712284" y="40836"/>
                  <a:pt x="2720237" y="39015"/>
                  <a:pt x="2727960" y="36808"/>
                </a:cubicBezTo>
                <a:cubicBezTo>
                  <a:pt x="2759788" y="27714"/>
                  <a:pt x="2768234" y="27556"/>
                  <a:pt x="2804160" y="21568"/>
                </a:cubicBezTo>
                <a:cubicBezTo>
                  <a:pt x="2866746" y="-9725"/>
                  <a:pt x="2838770" y="-2114"/>
                  <a:pt x="2956560" y="13948"/>
                </a:cubicBezTo>
                <a:cubicBezTo>
                  <a:pt x="2972477" y="16119"/>
                  <a:pt x="3002280" y="29188"/>
                  <a:pt x="3002280" y="29188"/>
                </a:cubicBezTo>
                <a:cubicBezTo>
                  <a:pt x="3012440" y="36808"/>
                  <a:pt x="3022193" y="45003"/>
                  <a:pt x="3032760" y="52048"/>
                </a:cubicBezTo>
                <a:cubicBezTo>
                  <a:pt x="3072776" y="78725"/>
                  <a:pt x="3093079" y="81887"/>
                  <a:pt x="3131820" y="120628"/>
                </a:cubicBezTo>
                <a:cubicBezTo>
                  <a:pt x="3181968" y="170776"/>
                  <a:pt x="3153856" y="150696"/>
                  <a:pt x="3215640" y="181588"/>
                </a:cubicBezTo>
                <a:cubicBezTo>
                  <a:pt x="3237277" y="214043"/>
                  <a:pt x="3225968" y="204148"/>
                  <a:pt x="3268980" y="227308"/>
                </a:cubicBezTo>
                <a:cubicBezTo>
                  <a:pt x="3288983" y="238079"/>
                  <a:pt x="3329940" y="257788"/>
                  <a:pt x="3329940" y="257788"/>
                </a:cubicBezTo>
                <a:cubicBezTo>
                  <a:pt x="3373088" y="315319"/>
                  <a:pt x="3337552" y="257760"/>
                  <a:pt x="3360420" y="341608"/>
                </a:cubicBezTo>
                <a:cubicBezTo>
                  <a:pt x="3363409" y="352567"/>
                  <a:pt x="3371047" y="361708"/>
                  <a:pt x="3375660" y="372088"/>
                </a:cubicBezTo>
                <a:cubicBezTo>
                  <a:pt x="3381215" y="384587"/>
                  <a:pt x="3384783" y="397954"/>
                  <a:pt x="3390900" y="410188"/>
                </a:cubicBezTo>
                <a:cubicBezTo>
                  <a:pt x="3394996" y="418379"/>
                  <a:pt x="3402044" y="424857"/>
                  <a:pt x="3406140" y="433048"/>
                </a:cubicBezTo>
                <a:cubicBezTo>
                  <a:pt x="3437688" y="496144"/>
                  <a:pt x="3385324" y="413254"/>
                  <a:pt x="3429000" y="478768"/>
                </a:cubicBezTo>
                <a:cubicBezTo>
                  <a:pt x="3434080" y="499088"/>
                  <a:pt x="3441642" y="518944"/>
                  <a:pt x="3444240" y="539728"/>
                </a:cubicBezTo>
                <a:cubicBezTo>
                  <a:pt x="3455340" y="628527"/>
                  <a:pt x="3450006" y="580294"/>
                  <a:pt x="3459480" y="684508"/>
                </a:cubicBezTo>
                <a:cubicBezTo>
                  <a:pt x="3456940" y="720068"/>
                  <a:pt x="3457721" y="756022"/>
                  <a:pt x="3451860" y="791188"/>
                </a:cubicBezTo>
                <a:cubicBezTo>
                  <a:pt x="3449993" y="802393"/>
                  <a:pt x="3441233" y="811288"/>
                  <a:pt x="3436620" y="821668"/>
                </a:cubicBezTo>
                <a:cubicBezTo>
                  <a:pt x="3431065" y="834167"/>
                  <a:pt x="3427497" y="847534"/>
                  <a:pt x="3421380" y="859768"/>
                </a:cubicBezTo>
                <a:cubicBezTo>
                  <a:pt x="3417284" y="867959"/>
                  <a:pt x="3410994" y="874862"/>
                  <a:pt x="3406140" y="882628"/>
                </a:cubicBezTo>
                <a:cubicBezTo>
                  <a:pt x="3398290" y="895187"/>
                  <a:pt x="3391130" y="908169"/>
                  <a:pt x="3383280" y="920728"/>
                </a:cubicBezTo>
                <a:cubicBezTo>
                  <a:pt x="3374002" y="935573"/>
                  <a:pt x="3355498" y="962031"/>
                  <a:pt x="3345180" y="974068"/>
                </a:cubicBezTo>
                <a:cubicBezTo>
                  <a:pt x="3338167" y="982250"/>
                  <a:pt x="3329219" y="988649"/>
                  <a:pt x="3322320" y="996928"/>
                </a:cubicBezTo>
                <a:cubicBezTo>
                  <a:pt x="3316457" y="1003963"/>
                  <a:pt x="3313164" y="1012943"/>
                  <a:pt x="3307080" y="1019788"/>
                </a:cubicBezTo>
                <a:cubicBezTo>
                  <a:pt x="3254236" y="1079237"/>
                  <a:pt x="3277540" y="1052181"/>
                  <a:pt x="3223260" y="1088368"/>
                </a:cubicBezTo>
                <a:cubicBezTo>
                  <a:pt x="3212693" y="1095413"/>
                  <a:pt x="3203550" y="1104497"/>
                  <a:pt x="3192780" y="1111228"/>
                </a:cubicBezTo>
                <a:cubicBezTo>
                  <a:pt x="3143316" y="1142143"/>
                  <a:pt x="3180975" y="1110740"/>
                  <a:pt x="3124200" y="1141708"/>
                </a:cubicBezTo>
                <a:cubicBezTo>
                  <a:pt x="3041852" y="1186625"/>
                  <a:pt x="3108988" y="1162019"/>
                  <a:pt x="3055620" y="1179808"/>
                </a:cubicBezTo>
                <a:cubicBezTo>
                  <a:pt x="2955634" y="1254797"/>
                  <a:pt x="3077083" y="1168731"/>
                  <a:pt x="3002280" y="1210288"/>
                </a:cubicBezTo>
                <a:cubicBezTo>
                  <a:pt x="2986269" y="1219183"/>
                  <a:pt x="2973566" y="1233966"/>
                  <a:pt x="2956560" y="1240768"/>
                </a:cubicBezTo>
                <a:cubicBezTo>
                  <a:pt x="2911002" y="1258991"/>
                  <a:pt x="2931436" y="1251683"/>
                  <a:pt x="2895600" y="1263628"/>
                </a:cubicBezTo>
                <a:cubicBezTo>
                  <a:pt x="2887980" y="1271248"/>
                  <a:pt x="2881509" y="1280224"/>
                  <a:pt x="2872740" y="1286488"/>
                </a:cubicBezTo>
                <a:cubicBezTo>
                  <a:pt x="2849065" y="1303398"/>
                  <a:pt x="2838370" y="1301751"/>
                  <a:pt x="2811780" y="1309348"/>
                </a:cubicBezTo>
                <a:cubicBezTo>
                  <a:pt x="2804057" y="1311555"/>
                  <a:pt x="2796712" y="1315020"/>
                  <a:pt x="2788920" y="1316968"/>
                </a:cubicBezTo>
                <a:cubicBezTo>
                  <a:pt x="2776355" y="1320109"/>
                  <a:pt x="2763440" y="1321676"/>
                  <a:pt x="2750820" y="1324588"/>
                </a:cubicBezTo>
                <a:cubicBezTo>
                  <a:pt x="2730411" y="1329298"/>
                  <a:pt x="2710399" y="1335720"/>
                  <a:pt x="2689860" y="1339828"/>
                </a:cubicBezTo>
                <a:cubicBezTo>
                  <a:pt x="2677160" y="1342368"/>
                  <a:pt x="2664255" y="1344040"/>
                  <a:pt x="2651760" y="1347448"/>
                </a:cubicBezTo>
                <a:cubicBezTo>
                  <a:pt x="2636262" y="1351675"/>
                  <a:pt x="2621280" y="1357608"/>
                  <a:pt x="2606040" y="1362688"/>
                </a:cubicBezTo>
                <a:cubicBezTo>
                  <a:pt x="2598420" y="1365228"/>
                  <a:pt x="2591056" y="1368733"/>
                  <a:pt x="2583180" y="1370308"/>
                </a:cubicBezTo>
                <a:lnTo>
                  <a:pt x="2545080" y="1377928"/>
                </a:lnTo>
                <a:cubicBezTo>
                  <a:pt x="2468880" y="1375388"/>
                  <a:pt x="2392427" y="1377009"/>
                  <a:pt x="2316480" y="1370308"/>
                </a:cubicBezTo>
                <a:cubicBezTo>
                  <a:pt x="2305165" y="1369310"/>
                  <a:pt x="2294726" y="1362340"/>
                  <a:pt x="2286000" y="1355068"/>
                </a:cubicBezTo>
                <a:cubicBezTo>
                  <a:pt x="2184400" y="1270401"/>
                  <a:pt x="2359660" y="1391475"/>
                  <a:pt x="2247900" y="1316968"/>
                </a:cubicBezTo>
                <a:cubicBezTo>
                  <a:pt x="2245360" y="1306808"/>
                  <a:pt x="2243957" y="1296294"/>
                  <a:pt x="2240280" y="1286488"/>
                </a:cubicBezTo>
                <a:cubicBezTo>
                  <a:pt x="2236292" y="1275852"/>
                  <a:pt x="2228304" y="1266888"/>
                  <a:pt x="2225040" y="1256008"/>
                </a:cubicBezTo>
                <a:cubicBezTo>
                  <a:pt x="2220600" y="1241209"/>
                  <a:pt x="2221167" y="1225277"/>
                  <a:pt x="2217420" y="1210288"/>
                </a:cubicBezTo>
                <a:cubicBezTo>
                  <a:pt x="2213524" y="1194703"/>
                  <a:pt x="2202180" y="1164568"/>
                  <a:pt x="2202180" y="1164568"/>
                </a:cubicBezTo>
                <a:cubicBezTo>
                  <a:pt x="2206568" y="1129461"/>
                  <a:pt x="2204983" y="1109769"/>
                  <a:pt x="2217420" y="1080748"/>
                </a:cubicBezTo>
                <a:cubicBezTo>
                  <a:pt x="2221895" y="1070307"/>
                  <a:pt x="2225388" y="1058994"/>
                  <a:pt x="2232660" y="1050268"/>
                </a:cubicBezTo>
                <a:cubicBezTo>
                  <a:pt x="2238523" y="1043233"/>
                  <a:pt x="2247900" y="1040108"/>
                  <a:pt x="2255520" y="1035028"/>
                </a:cubicBezTo>
                <a:cubicBezTo>
                  <a:pt x="2287943" y="980990"/>
                  <a:pt x="2262281" y="1008304"/>
                  <a:pt x="2308860" y="981688"/>
                </a:cubicBezTo>
                <a:cubicBezTo>
                  <a:pt x="2316811" y="977144"/>
                  <a:pt x="2323113" y="969578"/>
                  <a:pt x="2331720" y="966448"/>
                </a:cubicBezTo>
                <a:cubicBezTo>
                  <a:pt x="2351404" y="959290"/>
                  <a:pt x="2392680" y="951208"/>
                  <a:pt x="2392680" y="951208"/>
                </a:cubicBezTo>
                <a:cubicBezTo>
                  <a:pt x="2418080" y="956288"/>
                  <a:pt x="2443640" y="960623"/>
                  <a:pt x="2468880" y="966448"/>
                </a:cubicBezTo>
                <a:cubicBezTo>
                  <a:pt x="2476706" y="968254"/>
                  <a:pt x="2484556" y="970476"/>
                  <a:pt x="2491740" y="974068"/>
                </a:cubicBezTo>
                <a:cubicBezTo>
                  <a:pt x="2499931" y="978164"/>
                  <a:pt x="2506649" y="984764"/>
                  <a:pt x="2514600" y="989308"/>
                </a:cubicBezTo>
                <a:cubicBezTo>
                  <a:pt x="2524463" y="994944"/>
                  <a:pt x="2535217" y="998912"/>
                  <a:pt x="2545080" y="1004548"/>
                </a:cubicBezTo>
                <a:cubicBezTo>
                  <a:pt x="2553031" y="1009092"/>
                  <a:pt x="2559055" y="1017567"/>
                  <a:pt x="2567940" y="1019788"/>
                </a:cubicBezTo>
                <a:cubicBezTo>
                  <a:pt x="2590254" y="1025366"/>
                  <a:pt x="2613660" y="1024868"/>
                  <a:pt x="2636520" y="1027408"/>
                </a:cubicBezTo>
                <a:cubicBezTo>
                  <a:pt x="2691330" y="1045678"/>
                  <a:pt x="2622883" y="1023512"/>
                  <a:pt x="2689860" y="1042648"/>
                </a:cubicBezTo>
                <a:cubicBezTo>
                  <a:pt x="2734410" y="1055376"/>
                  <a:pt x="2689602" y="1045977"/>
                  <a:pt x="2743200" y="1057888"/>
                </a:cubicBezTo>
                <a:cubicBezTo>
                  <a:pt x="2755843" y="1060698"/>
                  <a:pt x="2768895" y="1061786"/>
                  <a:pt x="2781300" y="1065508"/>
                </a:cubicBezTo>
                <a:cubicBezTo>
                  <a:pt x="2873079" y="1093042"/>
                  <a:pt x="2761479" y="1071094"/>
                  <a:pt x="2865120" y="1088368"/>
                </a:cubicBezTo>
                <a:cubicBezTo>
                  <a:pt x="2925002" y="1118309"/>
                  <a:pt x="2863266" y="1091457"/>
                  <a:pt x="2948940" y="1111228"/>
                </a:cubicBezTo>
                <a:cubicBezTo>
                  <a:pt x="2964593" y="1114840"/>
                  <a:pt x="2979420" y="1121388"/>
                  <a:pt x="2994660" y="1126468"/>
                </a:cubicBezTo>
                <a:cubicBezTo>
                  <a:pt x="3009900" y="1131548"/>
                  <a:pt x="3024534" y="1139067"/>
                  <a:pt x="3040380" y="1141708"/>
                </a:cubicBezTo>
                <a:cubicBezTo>
                  <a:pt x="3055620" y="1144248"/>
                  <a:pt x="3070950" y="1146298"/>
                  <a:pt x="3086100" y="1149328"/>
                </a:cubicBezTo>
                <a:cubicBezTo>
                  <a:pt x="3157366" y="1163581"/>
                  <a:pt x="3081340" y="1150043"/>
                  <a:pt x="3139440" y="1164568"/>
                </a:cubicBezTo>
                <a:cubicBezTo>
                  <a:pt x="3152005" y="1167709"/>
                  <a:pt x="3164840" y="1169648"/>
                  <a:pt x="3177540" y="1172188"/>
                </a:cubicBezTo>
                <a:cubicBezTo>
                  <a:pt x="3187700" y="1177268"/>
                  <a:pt x="3196913" y="1185048"/>
                  <a:pt x="3208020" y="1187428"/>
                </a:cubicBezTo>
                <a:cubicBezTo>
                  <a:pt x="3365906" y="1221261"/>
                  <a:pt x="3230218" y="1178530"/>
                  <a:pt x="3314700" y="1202668"/>
                </a:cubicBezTo>
                <a:cubicBezTo>
                  <a:pt x="3359250" y="1215396"/>
                  <a:pt x="3314442" y="1205997"/>
                  <a:pt x="3368040" y="1217908"/>
                </a:cubicBezTo>
                <a:cubicBezTo>
                  <a:pt x="3380683" y="1220718"/>
                  <a:pt x="3393575" y="1222387"/>
                  <a:pt x="3406140" y="1225528"/>
                </a:cubicBezTo>
                <a:cubicBezTo>
                  <a:pt x="3413932" y="1227476"/>
                  <a:pt x="3421159" y="1231406"/>
                  <a:pt x="3429000" y="1233148"/>
                </a:cubicBezTo>
                <a:cubicBezTo>
                  <a:pt x="3444082" y="1236500"/>
                  <a:pt x="3459731" y="1237021"/>
                  <a:pt x="3474720" y="1240768"/>
                </a:cubicBezTo>
                <a:cubicBezTo>
                  <a:pt x="3490305" y="1244664"/>
                  <a:pt x="3504688" y="1252858"/>
                  <a:pt x="3520440" y="1256008"/>
                </a:cubicBezTo>
                <a:cubicBezTo>
                  <a:pt x="3542994" y="1260519"/>
                  <a:pt x="3566177" y="1260941"/>
                  <a:pt x="3589020" y="1263628"/>
                </a:cubicBezTo>
                <a:lnTo>
                  <a:pt x="3649980" y="1271248"/>
                </a:lnTo>
                <a:cubicBezTo>
                  <a:pt x="3738880" y="1268708"/>
                  <a:pt x="3827860" y="1268183"/>
                  <a:pt x="3916680" y="1263628"/>
                </a:cubicBezTo>
                <a:cubicBezTo>
                  <a:pt x="3927139" y="1263092"/>
                  <a:pt x="3936689" y="1256198"/>
                  <a:pt x="3947160" y="1256008"/>
                </a:cubicBezTo>
                <a:lnTo>
                  <a:pt x="4754880" y="1248388"/>
                </a:lnTo>
                <a:cubicBezTo>
                  <a:pt x="4762500" y="1245848"/>
                  <a:pt x="4769864" y="1242343"/>
                  <a:pt x="4777740" y="1240768"/>
                </a:cubicBezTo>
                <a:cubicBezTo>
                  <a:pt x="4795352" y="1237246"/>
                  <a:pt x="4813128" y="1233709"/>
                  <a:pt x="4831080" y="1233148"/>
                </a:cubicBezTo>
                <a:cubicBezTo>
                  <a:pt x="4975812" y="1228625"/>
                  <a:pt x="5120640" y="1228068"/>
                  <a:pt x="5265420" y="1225528"/>
                </a:cubicBezTo>
                <a:cubicBezTo>
                  <a:pt x="5273040" y="1220448"/>
                  <a:pt x="5279705" y="1213504"/>
                  <a:pt x="5288280" y="1210288"/>
                </a:cubicBezTo>
                <a:cubicBezTo>
                  <a:pt x="5338085" y="1191611"/>
                  <a:pt x="5328101" y="1217047"/>
                  <a:pt x="5387340" y="1187428"/>
                </a:cubicBezTo>
                <a:cubicBezTo>
                  <a:pt x="5433884" y="1164156"/>
                  <a:pt x="5406575" y="1173794"/>
                  <a:pt x="5471160" y="1164568"/>
                </a:cubicBezTo>
                <a:cubicBezTo>
                  <a:pt x="5523048" y="1147272"/>
                  <a:pt x="5459228" y="1169043"/>
                  <a:pt x="5532120" y="1141708"/>
                </a:cubicBezTo>
                <a:cubicBezTo>
                  <a:pt x="5539641" y="1138888"/>
                  <a:pt x="5547041" y="1135309"/>
                  <a:pt x="5554980" y="1134088"/>
                </a:cubicBezTo>
                <a:cubicBezTo>
                  <a:pt x="5580210" y="1130206"/>
                  <a:pt x="5605780" y="1129008"/>
                  <a:pt x="5631180" y="1126468"/>
                </a:cubicBezTo>
                <a:cubicBezTo>
                  <a:pt x="5641340" y="1121388"/>
                  <a:pt x="5651024" y="1115216"/>
                  <a:pt x="5661660" y="1111228"/>
                </a:cubicBezTo>
                <a:cubicBezTo>
                  <a:pt x="5671466" y="1107551"/>
                  <a:pt x="5682570" y="1107861"/>
                  <a:pt x="5692140" y="1103608"/>
                </a:cubicBezTo>
                <a:cubicBezTo>
                  <a:pt x="5705674" y="1097593"/>
                  <a:pt x="5717745" y="1088699"/>
                  <a:pt x="5730240" y="1080748"/>
                </a:cubicBezTo>
                <a:cubicBezTo>
                  <a:pt x="5745693" y="1070914"/>
                  <a:pt x="5760720" y="1060428"/>
                  <a:pt x="5775960" y="1050268"/>
                </a:cubicBezTo>
                <a:cubicBezTo>
                  <a:pt x="5783580" y="1045188"/>
                  <a:pt x="5789840" y="1036824"/>
                  <a:pt x="5798820" y="1035028"/>
                </a:cubicBezTo>
                <a:cubicBezTo>
                  <a:pt x="5820573" y="1030677"/>
                  <a:pt x="5845878" y="1026245"/>
                  <a:pt x="5867400" y="1019788"/>
                </a:cubicBezTo>
                <a:cubicBezTo>
                  <a:pt x="5882787" y="1015172"/>
                  <a:pt x="5898752" y="1011732"/>
                  <a:pt x="5913120" y="1004548"/>
                </a:cubicBezTo>
                <a:cubicBezTo>
                  <a:pt x="5950784" y="985716"/>
                  <a:pt x="5932824" y="992900"/>
                  <a:pt x="5966460" y="981688"/>
                </a:cubicBezTo>
                <a:cubicBezTo>
                  <a:pt x="5976620" y="974068"/>
                  <a:pt x="5986170" y="965559"/>
                  <a:pt x="5996940" y="958828"/>
                </a:cubicBezTo>
                <a:cubicBezTo>
                  <a:pt x="6006573" y="952808"/>
                  <a:pt x="6018694" y="950860"/>
                  <a:pt x="6027420" y="943588"/>
                </a:cubicBezTo>
                <a:cubicBezTo>
                  <a:pt x="6034455" y="937725"/>
                  <a:pt x="6036184" y="927204"/>
                  <a:pt x="6042660" y="920728"/>
                </a:cubicBezTo>
                <a:cubicBezTo>
                  <a:pt x="6049136" y="914252"/>
                  <a:pt x="6057900" y="910568"/>
                  <a:pt x="6065520" y="905488"/>
                </a:cubicBezTo>
                <a:cubicBezTo>
                  <a:pt x="6070600" y="897868"/>
                  <a:pt x="6076664" y="890819"/>
                  <a:pt x="6080760" y="882628"/>
                </a:cubicBezTo>
                <a:cubicBezTo>
                  <a:pt x="6086850" y="870448"/>
                  <a:pt x="6092745" y="840681"/>
                  <a:pt x="6096000" y="829288"/>
                </a:cubicBezTo>
                <a:cubicBezTo>
                  <a:pt x="6098207" y="821565"/>
                  <a:pt x="6101413" y="814151"/>
                  <a:pt x="6103620" y="806428"/>
                </a:cubicBezTo>
                <a:cubicBezTo>
                  <a:pt x="6110794" y="781319"/>
                  <a:pt x="6113622" y="764037"/>
                  <a:pt x="6118860" y="737848"/>
                </a:cubicBezTo>
                <a:cubicBezTo>
                  <a:pt x="6116320" y="717528"/>
                  <a:pt x="6117716" y="696315"/>
                  <a:pt x="6111240" y="676888"/>
                </a:cubicBezTo>
                <a:cubicBezTo>
                  <a:pt x="6107224" y="664840"/>
                  <a:pt x="6095111" y="657178"/>
                  <a:pt x="6088380" y="646408"/>
                </a:cubicBezTo>
                <a:cubicBezTo>
                  <a:pt x="6031980" y="556168"/>
                  <a:pt x="6115648" y="671510"/>
                  <a:pt x="6050280" y="593068"/>
                </a:cubicBezTo>
                <a:cubicBezTo>
                  <a:pt x="6044417" y="586033"/>
                  <a:pt x="6040363" y="577660"/>
                  <a:pt x="6035040" y="570208"/>
                </a:cubicBezTo>
                <a:cubicBezTo>
                  <a:pt x="6027658" y="559874"/>
                  <a:pt x="6020445" y="549371"/>
                  <a:pt x="6012180" y="539728"/>
                </a:cubicBezTo>
                <a:cubicBezTo>
                  <a:pt x="6005167" y="531546"/>
                  <a:pt x="5996333" y="525050"/>
                  <a:pt x="5989320" y="516868"/>
                </a:cubicBezTo>
                <a:cubicBezTo>
                  <a:pt x="5981055" y="507225"/>
                  <a:pt x="5974725" y="496031"/>
                  <a:pt x="5966460" y="486388"/>
                </a:cubicBezTo>
                <a:cubicBezTo>
                  <a:pt x="5959447" y="478206"/>
                  <a:pt x="5950499" y="471807"/>
                  <a:pt x="5943600" y="463528"/>
                </a:cubicBezTo>
                <a:cubicBezTo>
                  <a:pt x="5937737" y="456493"/>
                  <a:pt x="5933214" y="448434"/>
                  <a:pt x="5928360" y="440668"/>
                </a:cubicBezTo>
                <a:cubicBezTo>
                  <a:pt x="5917603" y="423457"/>
                  <a:pt x="5903318" y="397119"/>
                  <a:pt x="5890260" y="379708"/>
                </a:cubicBezTo>
                <a:cubicBezTo>
                  <a:pt x="5872884" y="356540"/>
                  <a:pt x="5852984" y="335225"/>
                  <a:pt x="5836920" y="311128"/>
                </a:cubicBezTo>
                <a:cubicBezTo>
                  <a:pt x="5826760" y="295888"/>
                  <a:pt x="5823446" y="272210"/>
                  <a:pt x="5806440" y="265408"/>
                </a:cubicBezTo>
                <a:lnTo>
                  <a:pt x="5768340" y="250168"/>
                </a:lnTo>
                <a:cubicBezTo>
                  <a:pt x="5722462" y="204290"/>
                  <a:pt x="5760417" y="238548"/>
                  <a:pt x="5669280" y="181588"/>
                </a:cubicBezTo>
                <a:cubicBezTo>
                  <a:pt x="5646305" y="167229"/>
                  <a:pt x="5594983" y="129472"/>
                  <a:pt x="5570220" y="120628"/>
                </a:cubicBezTo>
                <a:cubicBezTo>
                  <a:pt x="5553306" y="114587"/>
                  <a:pt x="5534632" y="115739"/>
                  <a:pt x="5516880" y="113008"/>
                </a:cubicBezTo>
                <a:cubicBezTo>
                  <a:pt x="5501609" y="110659"/>
                  <a:pt x="5486047" y="109523"/>
                  <a:pt x="5471160" y="105388"/>
                </a:cubicBezTo>
                <a:cubicBezTo>
                  <a:pt x="5440203" y="96789"/>
                  <a:pt x="5410200" y="85068"/>
                  <a:pt x="5379720" y="74908"/>
                </a:cubicBezTo>
                <a:cubicBezTo>
                  <a:pt x="5364480" y="69828"/>
                  <a:pt x="5349498" y="63895"/>
                  <a:pt x="5334000" y="59668"/>
                </a:cubicBezTo>
                <a:cubicBezTo>
                  <a:pt x="5306060" y="52048"/>
                  <a:pt x="5278712" y="41770"/>
                  <a:pt x="5250180" y="36808"/>
                </a:cubicBezTo>
                <a:cubicBezTo>
                  <a:pt x="5235431" y="34243"/>
                  <a:pt x="5058446" y="22024"/>
                  <a:pt x="5052060" y="21568"/>
                </a:cubicBezTo>
                <a:lnTo>
                  <a:pt x="4594860" y="29188"/>
                </a:lnTo>
                <a:cubicBezTo>
                  <a:pt x="4557961" y="31681"/>
                  <a:pt x="4523561" y="48900"/>
                  <a:pt x="4488180" y="59668"/>
                </a:cubicBezTo>
                <a:cubicBezTo>
                  <a:pt x="4370063" y="95617"/>
                  <a:pt x="4469938" y="73376"/>
                  <a:pt x="4335780" y="97768"/>
                </a:cubicBezTo>
                <a:cubicBezTo>
                  <a:pt x="4315460" y="105388"/>
                  <a:pt x="4295343" y="113573"/>
                  <a:pt x="4274820" y="120628"/>
                </a:cubicBezTo>
                <a:cubicBezTo>
                  <a:pt x="4214053" y="141517"/>
                  <a:pt x="4091940" y="181588"/>
                  <a:pt x="4091940" y="181588"/>
                </a:cubicBezTo>
                <a:cubicBezTo>
                  <a:pt x="4064000" y="201908"/>
                  <a:pt x="4032549" y="218119"/>
                  <a:pt x="4008120" y="242548"/>
                </a:cubicBezTo>
                <a:cubicBezTo>
                  <a:pt x="4000500" y="250168"/>
                  <a:pt x="3993539" y="258509"/>
                  <a:pt x="3985260" y="265408"/>
                </a:cubicBezTo>
                <a:cubicBezTo>
                  <a:pt x="3978225" y="271271"/>
                  <a:pt x="3968876" y="274172"/>
                  <a:pt x="3962400" y="280648"/>
                </a:cubicBezTo>
                <a:cubicBezTo>
                  <a:pt x="3953420" y="289628"/>
                  <a:pt x="3945841" y="300101"/>
                  <a:pt x="3939540" y="311128"/>
                </a:cubicBezTo>
                <a:cubicBezTo>
                  <a:pt x="3925451" y="335784"/>
                  <a:pt x="3921520" y="367248"/>
                  <a:pt x="3901440" y="387328"/>
                </a:cubicBezTo>
                <a:lnTo>
                  <a:pt x="3878580" y="410188"/>
                </a:lnTo>
                <a:lnTo>
                  <a:pt x="3855720" y="478768"/>
                </a:lnTo>
                <a:cubicBezTo>
                  <a:pt x="3853180" y="486388"/>
                  <a:pt x="3849675" y="493752"/>
                  <a:pt x="3848100" y="501628"/>
                </a:cubicBezTo>
                <a:lnTo>
                  <a:pt x="3832860" y="577828"/>
                </a:lnTo>
                <a:cubicBezTo>
                  <a:pt x="3835400" y="615928"/>
                  <a:pt x="3832614" y="654762"/>
                  <a:pt x="3840480" y="692128"/>
                </a:cubicBezTo>
                <a:cubicBezTo>
                  <a:pt x="3847460" y="725284"/>
                  <a:pt x="3877491" y="726794"/>
                  <a:pt x="3901440" y="737848"/>
                </a:cubicBezTo>
                <a:cubicBezTo>
                  <a:pt x="3922067" y="747368"/>
                  <a:pt x="3940847" y="761144"/>
                  <a:pt x="3962400" y="768328"/>
                </a:cubicBezTo>
                <a:cubicBezTo>
                  <a:pt x="4017349" y="786644"/>
                  <a:pt x="4075091" y="795732"/>
                  <a:pt x="4130040" y="814048"/>
                </a:cubicBezTo>
                <a:cubicBezTo>
                  <a:pt x="4152900" y="821668"/>
                  <a:pt x="4175164" y="831389"/>
                  <a:pt x="4198620" y="836908"/>
                </a:cubicBezTo>
                <a:cubicBezTo>
                  <a:pt x="4218554" y="841598"/>
                  <a:pt x="4239352" y="841334"/>
                  <a:pt x="4259580" y="844528"/>
                </a:cubicBezTo>
                <a:cubicBezTo>
                  <a:pt x="4287631" y="848957"/>
                  <a:pt x="4315460" y="854688"/>
                  <a:pt x="4343400" y="859768"/>
                </a:cubicBezTo>
                <a:cubicBezTo>
                  <a:pt x="4366260" y="869928"/>
                  <a:pt x="4387824" y="883744"/>
                  <a:pt x="4411980" y="890248"/>
                </a:cubicBezTo>
                <a:cubicBezTo>
                  <a:pt x="4550880" y="927644"/>
                  <a:pt x="4596255" y="911153"/>
                  <a:pt x="4754880" y="905488"/>
                </a:cubicBezTo>
                <a:cubicBezTo>
                  <a:pt x="4777740" y="902948"/>
                  <a:pt x="4800772" y="901649"/>
                  <a:pt x="4823460" y="897868"/>
                </a:cubicBezTo>
                <a:cubicBezTo>
                  <a:pt x="4831383" y="896548"/>
                  <a:pt x="4838444" y="891823"/>
                  <a:pt x="4846320" y="890248"/>
                </a:cubicBezTo>
                <a:cubicBezTo>
                  <a:pt x="4863932" y="886726"/>
                  <a:pt x="4881880" y="885168"/>
                  <a:pt x="4899660" y="882628"/>
                </a:cubicBezTo>
                <a:cubicBezTo>
                  <a:pt x="4914900" y="872468"/>
                  <a:pt x="4929369" y="861043"/>
                  <a:pt x="4945380" y="852148"/>
                </a:cubicBezTo>
                <a:cubicBezTo>
                  <a:pt x="4952401" y="848247"/>
                  <a:pt x="4961429" y="848785"/>
                  <a:pt x="4968240" y="844528"/>
                </a:cubicBezTo>
                <a:cubicBezTo>
                  <a:pt x="5054962" y="790327"/>
                  <a:pt x="4959330" y="832852"/>
                  <a:pt x="5044440" y="798808"/>
                </a:cubicBezTo>
                <a:cubicBezTo>
                  <a:pt x="5052060" y="791188"/>
                  <a:pt x="5057944" y="781295"/>
                  <a:pt x="5067300" y="775948"/>
                </a:cubicBezTo>
                <a:cubicBezTo>
                  <a:pt x="5076393" y="770752"/>
                  <a:pt x="5088210" y="772581"/>
                  <a:pt x="5097780" y="768328"/>
                </a:cubicBezTo>
                <a:cubicBezTo>
                  <a:pt x="5111314" y="762313"/>
                  <a:pt x="5124032" y="754354"/>
                  <a:pt x="5135880" y="745468"/>
                </a:cubicBezTo>
                <a:cubicBezTo>
                  <a:pt x="5197664" y="699130"/>
                  <a:pt x="5116538" y="743709"/>
                  <a:pt x="5189220" y="707368"/>
                </a:cubicBezTo>
                <a:cubicBezTo>
                  <a:pt x="5206437" y="655717"/>
                  <a:pt x="5182120" y="717307"/>
                  <a:pt x="5227320" y="654028"/>
                </a:cubicBezTo>
                <a:cubicBezTo>
                  <a:pt x="5231989" y="647492"/>
                  <a:pt x="5232400" y="638788"/>
                  <a:pt x="5234940" y="631168"/>
                </a:cubicBezTo>
                <a:cubicBezTo>
                  <a:pt x="5232400" y="554968"/>
                  <a:pt x="5231797" y="478679"/>
                  <a:pt x="5227320" y="402568"/>
                </a:cubicBezTo>
                <a:cubicBezTo>
                  <a:pt x="5225649" y="374155"/>
                  <a:pt x="5210878" y="352552"/>
                  <a:pt x="5189220" y="333988"/>
                </a:cubicBezTo>
                <a:cubicBezTo>
                  <a:pt x="5183122" y="328761"/>
                  <a:pt x="5173381" y="330269"/>
                  <a:pt x="5166360" y="326368"/>
                </a:cubicBezTo>
                <a:cubicBezTo>
                  <a:pt x="5150349" y="317473"/>
                  <a:pt x="5138409" y="300330"/>
                  <a:pt x="5120640" y="295888"/>
                </a:cubicBezTo>
                <a:cubicBezTo>
                  <a:pt x="5062942" y="281464"/>
                  <a:pt x="5100590" y="289216"/>
                  <a:pt x="5006340" y="280648"/>
                </a:cubicBezTo>
                <a:cubicBezTo>
                  <a:pt x="4859020" y="290808"/>
                  <a:pt x="4710696" y="291176"/>
                  <a:pt x="4564380" y="311128"/>
                </a:cubicBezTo>
                <a:cubicBezTo>
                  <a:pt x="4540637" y="314366"/>
                  <a:pt x="4525177" y="339186"/>
                  <a:pt x="4503420" y="349228"/>
                </a:cubicBezTo>
                <a:cubicBezTo>
                  <a:pt x="4491661" y="354655"/>
                  <a:pt x="4477725" y="353126"/>
                  <a:pt x="4465320" y="356848"/>
                </a:cubicBezTo>
                <a:cubicBezTo>
                  <a:pt x="4292678" y="408641"/>
                  <a:pt x="4616732" y="324710"/>
                  <a:pt x="4366260" y="387328"/>
                </a:cubicBezTo>
                <a:cubicBezTo>
                  <a:pt x="4286092" y="451462"/>
                  <a:pt x="4372840" y="386428"/>
                  <a:pt x="4282440" y="440668"/>
                </a:cubicBezTo>
                <a:cubicBezTo>
                  <a:pt x="4271550" y="447202"/>
                  <a:pt x="4260940" y="454548"/>
                  <a:pt x="4251960" y="463528"/>
                </a:cubicBezTo>
                <a:cubicBezTo>
                  <a:pt x="4245484" y="470004"/>
                  <a:pt x="4243871" y="480667"/>
                  <a:pt x="4236720" y="486388"/>
                </a:cubicBezTo>
                <a:cubicBezTo>
                  <a:pt x="4230448" y="491406"/>
                  <a:pt x="4221480" y="491468"/>
                  <a:pt x="4213860" y="494008"/>
                </a:cubicBezTo>
                <a:cubicBezTo>
                  <a:pt x="4208780" y="509248"/>
                  <a:pt x="4198620" y="524488"/>
                  <a:pt x="4213860" y="539728"/>
                </a:cubicBezTo>
                <a:cubicBezTo>
                  <a:pt x="4221892" y="547760"/>
                  <a:pt x="4234477" y="549332"/>
                  <a:pt x="4244340" y="554968"/>
                </a:cubicBezTo>
                <a:cubicBezTo>
                  <a:pt x="4252291" y="559512"/>
                  <a:pt x="4259748" y="564885"/>
                  <a:pt x="4267200" y="570208"/>
                </a:cubicBezTo>
                <a:cubicBezTo>
                  <a:pt x="4277534" y="577590"/>
                  <a:pt x="4286653" y="586767"/>
                  <a:pt x="4297680" y="593068"/>
                </a:cubicBezTo>
                <a:cubicBezTo>
                  <a:pt x="4304654" y="597053"/>
                  <a:pt x="4312920" y="598148"/>
                  <a:pt x="4320540" y="600688"/>
                </a:cubicBezTo>
                <a:lnTo>
                  <a:pt x="4419600" y="676888"/>
                </a:lnTo>
                <a:cubicBezTo>
                  <a:pt x="4432438" y="686873"/>
                  <a:pt x="4442599" y="701328"/>
                  <a:pt x="4457700" y="707368"/>
                </a:cubicBezTo>
                <a:cubicBezTo>
                  <a:pt x="4470400" y="712448"/>
                  <a:pt x="4483301" y="717053"/>
                  <a:pt x="4495800" y="722608"/>
                </a:cubicBezTo>
                <a:cubicBezTo>
                  <a:pt x="4570692" y="755894"/>
                  <a:pt x="4473464" y="720834"/>
                  <a:pt x="4572000" y="745468"/>
                </a:cubicBezTo>
                <a:cubicBezTo>
                  <a:pt x="4587585" y="749364"/>
                  <a:pt x="4617720" y="760708"/>
                  <a:pt x="4617720" y="760708"/>
                </a:cubicBezTo>
                <a:lnTo>
                  <a:pt x="4899660" y="753088"/>
                </a:lnTo>
                <a:cubicBezTo>
                  <a:pt x="4927691" y="751920"/>
                  <a:pt x="4955452" y="746714"/>
                  <a:pt x="4983480" y="745468"/>
                </a:cubicBezTo>
                <a:cubicBezTo>
                  <a:pt x="5069792" y="741632"/>
                  <a:pt x="5156200" y="740388"/>
                  <a:pt x="5242560" y="737848"/>
                </a:cubicBezTo>
                <a:cubicBezTo>
                  <a:pt x="5267960" y="732768"/>
                  <a:pt x="5293630" y="728890"/>
                  <a:pt x="5318760" y="722608"/>
                </a:cubicBezTo>
                <a:lnTo>
                  <a:pt x="5379720" y="707368"/>
                </a:lnTo>
                <a:cubicBezTo>
                  <a:pt x="5446572" y="662800"/>
                  <a:pt x="5409973" y="681948"/>
                  <a:pt x="5570220" y="676888"/>
                </a:cubicBezTo>
                <a:cubicBezTo>
                  <a:pt x="5755565" y="671035"/>
                  <a:pt x="5941060" y="671808"/>
                  <a:pt x="6126480" y="669268"/>
                </a:cubicBezTo>
                <a:cubicBezTo>
                  <a:pt x="6195261" y="655512"/>
                  <a:pt x="6140557" y="665164"/>
                  <a:pt x="6240780" y="654028"/>
                </a:cubicBezTo>
                <a:cubicBezTo>
                  <a:pt x="6260463" y="651841"/>
                  <a:pt x="6315893" y="645972"/>
                  <a:pt x="6339840" y="638788"/>
                </a:cubicBezTo>
                <a:cubicBezTo>
                  <a:pt x="6352941" y="634858"/>
                  <a:pt x="6365240" y="628628"/>
                  <a:pt x="6377940" y="623548"/>
                </a:cubicBezTo>
                <a:cubicBezTo>
                  <a:pt x="6591300" y="626088"/>
                  <a:pt x="6804758" y="624214"/>
                  <a:pt x="7018020" y="631168"/>
                </a:cubicBezTo>
                <a:cubicBezTo>
                  <a:pt x="7082046" y="633256"/>
                  <a:pt x="7073926" y="636301"/>
                  <a:pt x="7094220" y="676888"/>
                </a:cubicBezTo>
                <a:cubicBezTo>
                  <a:pt x="7091680" y="687048"/>
                  <a:pt x="7090277" y="697562"/>
                  <a:pt x="7086600" y="707368"/>
                </a:cubicBezTo>
                <a:cubicBezTo>
                  <a:pt x="7066561" y="760805"/>
                  <a:pt x="7078228" y="716492"/>
                  <a:pt x="7056120" y="760708"/>
                </a:cubicBezTo>
                <a:cubicBezTo>
                  <a:pt x="7039537" y="793873"/>
                  <a:pt x="7059687" y="777050"/>
                  <a:pt x="7033260" y="814048"/>
                </a:cubicBezTo>
                <a:cubicBezTo>
                  <a:pt x="7010600" y="845772"/>
                  <a:pt x="7013693" y="828901"/>
                  <a:pt x="6987540" y="852148"/>
                </a:cubicBezTo>
                <a:cubicBezTo>
                  <a:pt x="6971431" y="866467"/>
                  <a:pt x="6957060" y="882628"/>
                  <a:pt x="6941820" y="897868"/>
                </a:cubicBezTo>
                <a:cubicBezTo>
                  <a:pt x="6931660" y="908028"/>
                  <a:pt x="6923295" y="920378"/>
                  <a:pt x="6911340" y="928348"/>
                </a:cubicBezTo>
                <a:cubicBezTo>
                  <a:pt x="6896100" y="938508"/>
                  <a:pt x="6880078" y="947583"/>
                  <a:pt x="6865620" y="958828"/>
                </a:cubicBezTo>
                <a:cubicBezTo>
                  <a:pt x="6857114" y="965444"/>
                  <a:pt x="6851175" y="974956"/>
                  <a:pt x="6842760" y="981688"/>
                </a:cubicBezTo>
                <a:cubicBezTo>
                  <a:pt x="6792105" y="1022212"/>
                  <a:pt x="6801059" y="1015133"/>
                  <a:pt x="6751320" y="1035028"/>
                </a:cubicBezTo>
                <a:cubicBezTo>
                  <a:pt x="6731000" y="1052808"/>
                  <a:pt x="6711444" y="1071501"/>
                  <a:pt x="6690360" y="1088368"/>
                </a:cubicBezTo>
                <a:cubicBezTo>
                  <a:pt x="6673298" y="1102018"/>
                  <a:pt x="6653931" y="1112632"/>
                  <a:pt x="6637020" y="1126468"/>
                </a:cubicBezTo>
                <a:cubicBezTo>
                  <a:pt x="6625899" y="1135567"/>
                  <a:pt x="6618311" y="1148708"/>
                  <a:pt x="6606540" y="1156948"/>
                </a:cubicBezTo>
                <a:cubicBezTo>
                  <a:pt x="6592581" y="1166719"/>
                  <a:pt x="6575195" y="1170660"/>
                  <a:pt x="6560820" y="1179808"/>
                </a:cubicBezTo>
                <a:cubicBezTo>
                  <a:pt x="6442459" y="1255129"/>
                  <a:pt x="6581825" y="1173537"/>
                  <a:pt x="6499860" y="1233148"/>
                </a:cubicBezTo>
                <a:cubicBezTo>
                  <a:pt x="6480481" y="1247242"/>
                  <a:pt x="6458838" y="1257956"/>
                  <a:pt x="6438900" y="1271248"/>
                </a:cubicBezTo>
                <a:cubicBezTo>
                  <a:pt x="6431280" y="1276328"/>
                  <a:pt x="6423991" y="1281944"/>
                  <a:pt x="6416040" y="1286488"/>
                </a:cubicBezTo>
                <a:cubicBezTo>
                  <a:pt x="6406177" y="1292124"/>
                  <a:pt x="6394803" y="1295126"/>
                  <a:pt x="6385560" y="1301728"/>
                </a:cubicBezTo>
                <a:cubicBezTo>
                  <a:pt x="6376791" y="1307992"/>
                  <a:pt x="6370979" y="1317689"/>
                  <a:pt x="6362700" y="1324588"/>
                </a:cubicBezTo>
                <a:cubicBezTo>
                  <a:pt x="6342447" y="1341465"/>
                  <a:pt x="6333074" y="1341517"/>
                  <a:pt x="6309360" y="1355068"/>
                </a:cubicBezTo>
                <a:cubicBezTo>
                  <a:pt x="6291402" y="1365330"/>
                  <a:pt x="6272375" y="1381486"/>
                  <a:pt x="6256020" y="1393168"/>
                </a:cubicBezTo>
                <a:cubicBezTo>
                  <a:pt x="6248568" y="1398491"/>
                  <a:pt x="6241578" y="1404800"/>
                  <a:pt x="6233160" y="1408408"/>
                </a:cubicBezTo>
                <a:cubicBezTo>
                  <a:pt x="6223534" y="1412533"/>
                  <a:pt x="6212840" y="1413488"/>
                  <a:pt x="6202680" y="1416028"/>
                </a:cubicBezTo>
                <a:cubicBezTo>
                  <a:pt x="6195060" y="1423648"/>
                  <a:pt x="6188099" y="1431989"/>
                  <a:pt x="6179820" y="1438888"/>
                </a:cubicBezTo>
                <a:cubicBezTo>
                  <a:pt x="6172785" y="1444751"/>
                  <a:pt x="6156960" y="1463286"/>
                  <a:pt x="6156960" y="1454128"/>
                </a:cubicBezTo>
                <a:cubicBezTo>
                  <a:pt x="6156960" y="1353601"/>
                  <a:pt x="6170274" y="1322746"/>
                  <a:pt x="6195060" y="1248388"/>
                </a:cubicBezTo>
                <a:cubicBezTo>
                  <a:pt x="6209464" y="1104351"/>
                  <a:pt x="6192725" y="1215235"/>
                  <a:pt x="6210300" y="1149328"/>
                </a:cubicBezTo>
                <a:cubicBezTo>
                  <a:pt x="6218395" y="1118971"/>
                  <a:pt x="6225540" y="1088368"/>
                  <a:pt x="6233160" y="1057888"/>
                </a:cubicBezTo>
                <a:lnTo>
                  <a:pt x="6240780" y="1027408"/>
                </a:lnTo>
                <a:cubicBezTo>
                  <a:pt x="6243320" y="999468"/>
                  <a:pt x="6243230" y="971163"/>
                  <a:pt x="6248400" y="943588"/>
                </a:cubicBezTo>
                <a:cubicBezTo>
                  <a:pt x="6250921" y="930144"/>
                  <a:pt x="6259315" y="918464"/>
                  <a:pt x="6263640" y="905488"/>
                </a:cubicBezTo>
                <a:cubicBezTo>
                  <a:pt x="6271462" y="882021"/>
                  <a:pt x="6272841" y="861066"/>
                  <a:pt x="6278880" y="836908"/>
                </a:cubicBezTo>
                <a:cubicBezTo>
                  <a:pt x="6283365" y="818969"/>
                  <a:pt x="6289040" y="801348"/>
                  <a:pt x="6294120" y="783568"/>
                </a:cubicBezTo>
                <a:cubicBezTo>
                  <a:pt x="6296660" y="760708"/>
                  <a:pt x="6297959" y="737676"/>
                  <a:pt x="6301740" y="714988"/>
                </a:cubicBezTo>
                <a:cubicBezTo>
                  <a:pt x="6303060" y="707065"/>
                  <a:pt x="6308874" y="700145"/>
                  <a:pt x="6309360" y="692128"/>
                </a:cubicBezTo>
                <a:cubicBezTo>
                  <a:pt x="6320933" y="501177"/>
                  <a:pt x="6301429" y="529695"/>
                  <a:pt x="6324600" y="425428"/>
                </a:cubicBezTo>
                <a:cubicBezTo>
                  <a:pt x="6326872" y="415205"/>
                  <a:pt x="6330026" y="405188"/>
                  <a:pt x="6332220" y="394948"/>
                </a:cubicBezTo>
                <a:cubicBezTo>
                  <a:pt x="6337647" y="369620"/>
                  <a:pt x="6341178" y="343878"/>
                  <a:pt x="6347460" y="318748"/>
                </a:cubicBezTo>
                <a:lnTo>
                  <a:pt x="6362700" y="257788"/>
                </a:lnTo>
                <a:cubicBezTo>
                  <a:pt x="6365240" y="209528"/>
                  <a:pt x="6357386" y="159572"/>
                  <a:pt x="6370320" y="113008"/>
                </a:cubicBezTo>
                <a:cubicBezTo>
                  <a:pt x="6373123" y="102917"/>
                  <a:pt x="6391707" y="115432"/>
                  <a:pt x="6400800" y="120628"/>
                </a:cubicBezTo>
                <a:cubicBezTo>
                  <a:pt x="6410156" y="125975"/>
                  <a:pt x="6415039" y="137022"/>
                  <a:pt x="6423660" y="143488"/>
                </a:cubicBezTo>
                <a:cubicBezTo>
                  <a:pt x="6435508" y="152374"/>
                  <a:pt x="6450069" y="157255"/>
                  <a:pt x="6461760" y="166348"/>
                </a:cubicBezTo>
                <a:cubicBezTo>
                  <a:pt x="6473102" y="175169"/>
                  <a:pt x="6481020" y="187852"/>
                  <a:pt x="6492240" y="196828"/>
                </a:cubicBezTo>
                <a:cubicBezTo>
                  <a:pt x="6650498" y="323434"/>
                  <a:pt x="6457646" y="163409"/>
                  <a:pt x="6568440" y="242548"/>
                </a:cubicBezTo>
                <a:cubicBezTo>
                  <a:pt x="6577209" y="248812"/>
                  <a:pt x="6582162" y="259697"/>
                  <a:pt x="6591300" y="265408"/>
                </a:cubicBezTo>
                <a:cubicBezTo>
                  <a:pt x="6602899" y="272657"/>
                  <a:pt x="6617443" y="274005"/>
                  <a:pt x="6629400" y="280648"/>
                </a:cubicBezTo>
                <a:cubicBezTo>
                  <a:pt x="6660464" y="297906"/>
                  <a:pt x="6654175" y="304465"/>
                  <a:pt x="6682740" y="318748"/>
                </a:cubicBezTo>
                <a:cubicBezTo>
                  <a:pt x="6770965" y="362861"/>
                  <a:pt x="6707454" y="322524"/>
                  <a:pt x="6758940" y="356848"/>
                </a:cubicBezTo>
                <a:cubicBezTo>
                  <a:pt x="6764020" y="364468"/>
                  <a:pt x="6767704" y="373232"/>
                  <a:pt x="6774180" y="379708"/>
                </a:cubicBezTo>
                <a:cubicBezTo>
                  <a:pt x="6796014" y="401542"/>
                  <a:pt x="6821371" y="399828"/>
                  <a:pt x="6850380" y="410188"/>
                </a:cubicBezTo>
                <a:cubicBezTo>
                  <a:pt x="6868416" y="416630"/>
                  <a:pt x="6913280" y="436666"/>
                  <a:pt x="6934200" y="448288"/>
                </a:cubicBezTo>
                <a:cubicBezTo>
                  <a:pt x="6947147" y="455481"/>
                  <a:pt x="6959741" y="463298"/>
                  <a:pt x="6972300" y="471148"/>
                </a:cubicBezTo>
                <a:cubicBezTo>
                  <a:pt x="6980066" y="476002"/>
                  <a:pt x="6987154" y="481940"/>
                  <a:pt x="6995160" y="486388"/>
                </a:cubicBezTo>
                <a:cubicBezTo>
                  <a:pt x="7010055" y="494663"/>
                  <a:pt x="7026505" y="500100"/>
                  <a:pt x="7040880" y="509248"/>
                </a:cubicBezTo>
                <a:cubicBezTo>
                  <a:pt x="7054601" y="517980"/>
                  <a:pt x="7063941" y="533536"/>
                  <a:pt x="7078980" y="539728"/>
                </a:cubicBezTo>
                <a:cubicBezTo>
                  <a:pt x="7108032" y="551690"/>
                  <a:pt x="7140614" y="552653"/>
                  <a:pt x="7170420" y="562588"/>
                </a:cubicBezTo>
                <a:cubicBezTo>
                  <a:pt x="7178040" y="565128"/>
                  <a:pt x="7186259" y="566307"/>
                  <a:pt x="7193280" y="570208"/>
                </a:cubicBezTo>
                <a:cubicBezTo>
                  <a:pt x="7230090" y="590658"/>
                  <a:pt x="7234005" y="602625"/>
                  <a:pt x="7269480" y="615928"/>
                </a:cubicBezTo>
                <a:cubicBezTo>
                  <a:pt x="7279286" y="619605"/>
                  <a:pt x="7289890" y="620671"/>
                  <a:pt x="7299960" y="623548"/>
                </a:cubicBezTo>
                <a:cubicBezTo>
                  <a:pt x="7307683" y="625755"/>
                  <a:pt x="7315028" y="629220"/>
                  <a:pt x="7322820" y="631168"/>
                </a:cubicBezTo>
                <a:cubicBezTo>
                  <a:pt x="7335385" y="634309"/>
                  <a:pt x="7348541" y="634979"/>
                  <a:pt x="7360920" y="638788"/>
                </a:cubicBezTo>
                <a:cubicBezTo>
                  <a:pt x="7381662" y="645170"/>
                  <a:pt x="7401226" y="654985"/>
                  <a:pt x="7421880" y="661648"/>
                </a:cubicBezTo>
                <a:cubicBezTo>
                  <a:pt x="7479997" y="680395"/>
                  <a:pt x="7538189" y="699055"/>
                  <a:pt x="7597140" y="714988"/>
                </a:cubicBezTo>
                <a:cubicBezTo>
                  <a:pt x="7632248" y="724477"/>
                  <a:pt x="7668233" y="730356"/>
                  <a:pt x="7703820" y="737848"/>
                </a:cubicBezTo>
                <a:cubicBezTo>
                  <a:pt x="7716494" y="740516"/>
                  <a:pt x="7729633" y="741372"/>
                  <a:pt x="7741920" y="745468"/>
                </a:cubicBezTo>
                <a:cubicBezTo>
                  <a:pt x="7749540" y="748008"/>
                  <a:pt x="7757057" y="750881"/>
                  <a:pt x="7764780" y="753088"/>
                </a:cubicBezTo>
                <a:cubicBezTo>
                  <a:pt x="7784114" y="758612"/>
                  <a:pt x="7799850" y="760498"/>
                  <a:pt x="7818120" y="768328"/>
                </a:cubicBezTo>
                <a:cubicBezTo>
                  <a:pt x="7828561" y="772803"/>
                  <a:pt x="7838159" y="779093"/>
                  <a:pt x="7848600" y="783568"/>
                </a:cubicBezTo>
                <a:cubicBezTo>
                  <a:pt x="7855983" y="786732"/>
                  <a:pt x="7864276" y="787596"/>
                  <a:pt x="7871460" y="791188"/>
                </a:cubicBezTo>
                <a:cubicBezTo>
                  <a:pt x="7879651" y="795284"/>
                  <a:pt x="7886129" y="802332"/>
                  <a:pt x="7894320" y="806428"/>
                </a:cubicBezTo>
                <a:cubicBezTo>
                  <a:pt x="7901504" y="810020"/>
                  <a:pt x="7909457" y="811841"/>
                  <a:pt x="7917180" y="814048"/>
                </a:cubicBezTo>
                <a:cubicBezTo>
                  <a:pt x="7949701" y="823340"/>
                  <a:pt x="7950405" y="821431"/>
                  <a:pt x="7985760" y="829288"/>
                </a:cubicBezTo>
                <a:cubicBezTo>
                  <a:pt x="7995983" y="831560"/>
                  <a:pt x="8016240" y="836908"/>
                  <a:pt x="8016240" y="83690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908BE171-9E1B-45FC-986A-5D0DC1A25774}"/>
              </a:ext>
            </a:extLst>
          </p:cNvPr>
          <p:cNvSpPr/>
          <p:nvPr/>
        </p:nvSpPr>
        <p:spPr>
          <a:xfrm>
            <a:off x="610870" y="2962725"/>
            <a:ext cx="99060" cy="99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FF80F52C-9E7D-420B-87C8-C0780BEC9047}"/>
              </a:ext>
            </a:extLst>
          </p:cNvPr>
          <p:cNvSpPr/>
          <p:nvPr/>
        </p:nvSpPr>
        <p:spPr>
          <a:xfrm>
            <a:off x="9245600" y="2960948"/>
            <a:ext cx="99060" cy="99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93DA989-C49A-407C-8340-7EF0BDE82BDA}"/>
              </a:ext>
            </a:extLst>
          </p:cNvPr>
          <p:cNvSpPr txBox="1"/>
          <p:nvPr/>
        </p:nvSpPr>
        <p:spPr>
          <a:xfrm>
            <a:off x="44391" y="3118303"/>
            <a:ext cx="1615733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33" dirty="0">
                <a:latin typeface="Arial Black" panose="020B0A04020102020204" pitchFamily="34" charset="0"/>
              </a:rPr>
              <a:t>A</a:t>
            </a:r>
          </a:p>
          <a:p>
            <a:pPr algn="ctr"/>
            <a:r>
              <a:rPr lang="es-MX" sz="1733" dirty="0">
                <a:latin typeface="Arial Black" panose="020B0A04020102020204" pitchFamily="34" charset="0"/>
              </a:rPr>
              <a:t>Actualidad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42D224A-A581-497F-AEA1-EB5CC5CEE310}"/>
              </a:ext>
            </a:extLst>
          </p:cNvPr>
          <p:cNvSpPr txBox="1"/>
          <p:nvPr/>
        </p:nvSpPr>
        <p:spPr>
          <a:xfrm>
            <a:off x="8800975" y="3079059"/>
            <a:ext cx="1060634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33" dirty="0">
                <a:latin typeface="Arial Black" panose="020B0A04020102020204" pitchFamily="34" charset="0"/>
              </a:rPr>
              <a:t>B</a:t>
            </a:r>
          </a:p>
          <a:p>
            <a:pPr algn="ctr"/>
            <a:r>
              <a:rPr lang="es-MX" sz="1733" dirty="0">
                <a:latin typeface="Arial Black" panose="020B0A04020102020204" pitchFamily="34" charset="0"/>
              </a:rPr>
              <a:t>Meta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8DC47BB7-D069-49BA-A132-797EC6062B8F}"/>
              </a:ext>
            </a:extLst>
          </p:cNvPr>
          <p:cNvSpPr/>
          <p:nvPr/>
        </p:nvSpPr>
        <p:spPr>
          <a:xfrm>
            <a:off x="617474" y="5726441"/>
            <a:ext cx="99060" cy="99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4ADA7E06-45C3-4C11-8EEA-DEB67A8F850D}"/>
              </a:ext>
            </a:extLst>
          </p:cNvPr>
          <p:cNvSpPr/>
          <p:nvPr/>
        </p:nvSpPr>
        <p:spPr>
          <a:xfrm>
            <a:off x="9252204" y="5645417"/>
            <a:ext cx="99060" cy="99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F986EC-3B76-49EE-91E2-6C18C9726CB4}"/>
              </a:ext>
            </a:extLst>
          </p:cNvPr>
          <p:cNvSpPr txBox="1"/>
          <p:nvPr/>
        </p:nvSpPr>
        <p:spPr>
          <a:xfrm>
            <a:off x="482092" y="5801150"/>
            <a:ext cx="46228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33" dirty="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897135B-0FC0-4E2A-8D7A-CFB7595809D8}"/>
              </a:ext>
            </a:extLst>
          </p:cNvPr>
          <p:cNvSpPr txBox="1"/>
          <p:nvPr/>
        </p:nvSpPr>
        <p:spPr>
          <a:xfrm>
            <a:off x="9136634" y="5732053"/>
            <a:ext cx="46228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733" dirty="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" name="Flecha: a la derecha 1">
            <a:extLst>
              <a:ext uri="{FF2B5EF4-FFF2-40B4-BE49-F238E27FC236}">
                <a16:creationId xmlns:a16="http://schemas.microsoft.com/office/drawing/2014/main" id="{43707DB7-78CF-4081-8D01-528A554BC284}"/>
              </a:ext>
            </a:extLst>
          </p:cNvPr>
          <p:cNvSpPr/>
          <p:nvPr/>
        </p:nvSpPr>
        <p:spPr>
          <a:xfrm>
            <a:off x="1568791" y="2254337"/>
            <a:ext cx="7436372" cy="52201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/>
          </a:p>
        </p:txBody>
      </p:sp>
      <p:pic>
        <p:nvPicPr>
          <p:cNvPr id="1026" name="Picture 2" descr="Resultado de imagen de silueta triunfar">
            <a:extLst>
              <a:ext uri="{FF2B5EF4-FFF2-40B4-BE49-F238E27FC236}">
                <a16:creationId xmlns:a16="http://schemas.microsoft.com/office/drawing/2014/main" id="{0F4308FA-1CB9-4E21-95F5-3190D1CC7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29" y="1605645"/>
            <a:ext cx="786863" cy="12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C9CB0F-5AF3-48F9-8EBF-61EECA225583}"/>
              </a:ext>
            </a:extLst>
          </p:cNvPr>
          <p:cNvSpPr txBox="1"/>
          <p:nvPr/>
        </p:nvSpPr>
        <p:spPr>
          <a:xfrm>
            <a:off x="3207416" y="1240137"/>
            <a:ext cx="3237083" cy="55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33" dirty="0">
                <a:highlight>
                  <a:srgbClr val="00FF00"/>
                </a:highlight>
              </a:rPr>
              <a:t>Expectativa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2717B24-6DEF-493A-9F81-9ED009F1D66F}"/>
              </a:ext>
            </a:extLst>
          </p:cNvPr>
          <p:cNvSpPr txBox="1"/>
          <p:nvPr/>
        </p:nvSpPr>
        <p:spPr>
          <a:xfrm>
            <a:off x="3207417" y="3668406"/>
            <a:ext cx="3237083" cy="55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33" dirty="0">
                <a:highlight>
                  <a:srgbClr val="FFFF00"/>
                </a:highlight>
              </a:rPr>
              <a:t>Realidad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B5251A29-F5BE-4950-9CC3-22620CA42920}"/>
              </a:ext>
            </a:extLst>
          </p:cNvPr>
          <p:cNvSpPr/>
          <p:nvPr/>
        </p:nvSpPr>
        <p:spPr>
          <a:xfrm>
            <a:off x="1455274" y="4471129"/>
            <a:ext cx="1981200" cy="5668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50" dirty="0"/>
              <a:t>Problemas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C29D514C-229D-4274-9222-B216903FF7F3}"/>
              </a:ext>
            </a:extLst>
          </p:cNvPr>
          <p:cNvSpPr/>
          <p:nvPr/>
        </p:nvSpPr>
        <p:spPr>
          <a:xfrm>
            <a:off x="2739984" y="6227483"/>
            <a:ext cx="1981200" cy="5668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50" dirty="0"/>
              <a:t>Conflictos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76AA5FB2-D448-49A2-8F49-4E2C0569EF00}"/>
              </a:ext>
            </a:extLst>
          </p:cNvPr>
          <p:cNvSpPr/>
          <p:nvPr/>
        </p:nvSpPr>
        <p:spPr>
          <a:xfrm>
            <a:off x="5716664" y="4227470"/>
            <a:ext cx="1981200" cy="5668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950" dirty="0"/>
              <a:t>Estrés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23B37D-77C1-492C-A5DA-1082705DB6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7" t="13291" r="3386" b="6472"/>
          <a:stretch/>
        </p:blipFill>
        <p:spPr>
          <a:xfrm>
            <a:off x="44390" y="1437072"/>
            <a:ext cx="1545808" cy="143638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92C7815-502A-467B-8D30-9938E86083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07" t="13291" r="3386" b="6472"/>
          <a:stretch/>
        </p:blipFill>
        <p:spPr>
          <a:xfrm>
            <a:off x="76218" y="4279104"/>
            <a:ext cx="1545808" cy="1436389"/>
          </a:xfrm>
          <a:prstGeom prst="rect">
            <a:avLst/>
          </a:prstGeom>
        </p:spPr>
      </p:pic>
      <p:pic>
        <p:nvPicPr>
          <p:cNvPr id="33" name="Picture 2" descr="Resultado de imagen de silueta triunfar">
            <a:extLst>
              <a:ext uri="{FF2B5EF4-FFF2-40B4-BE49-F238E27FC236}">
                <a16:creationId xmlns:a16="http://schemas.microsoft.com/office/drawing/2014/main" id="{5E1416BF-2D33-4F35-AA31-DEF1AF8A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29" y="4228736"/>
            <a:ext cx="786863" cy="124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5B38EFC1-626F-4CD1-AEE7-A3AA6F0D8D5B}"/>
              </a:ext>
            </a:extLst>
          </p:cNvPr>
          <p:cNvSpPr/>
          <p:nvPr/>
        </p:nvSpPr>
        <p:spPr>
          <a:xfrm>
            <a:off x="6897764" y="6285651"/>
            <a:ext cx="1970011" cy="56682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Circunstancias</a:t>
            </a:r>
            <a:endParaRPr lang="es-MX" sz="1950" dirty="0"/>
          </a:p>
        </p:txBody>
      </p:sp>
    </p:spTree>
    <p:extLst>
      <p:ext uri="{BB962C8B-B14F-4D97-AF65-F5344CB8AC3E}">
        <p14:creationId xmlns:p14="http://schemas.microsoft.com/office/powerpoint/2010/main" val="182377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5" grpId="0" animBg="1"/>
      <p:bldP spid="26" grpId="0" animBg="1"/>
      <p:bldP spid="27" grpId="0"/>
      <p:bldP spid="28" grpId="0"/>
      <p:bldP spid="2" grpId="0" animBg="1"/>
      <p:bldP spid="4" grpId="0"/>
      <p:bldP spid="23" grpId="0"/>
      <p:bldP spid="7" grpId="0" animBg="1"/>
      <p:bldP spid="29" grpId="0" animBg="1"/>
      <p:bldP spid="30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quienes somos ban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7" y="4788388"/>
            <a:ext cx="9904281" cy="206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34626" y="1701712"/>
            <a:ext cx="9926050" cy="2693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817" dirty="0">
                <a:latin typeface="Arial" pitchFamily="34" charset="0"/>
                <a:cs typeface="Arial" pitchFamily="34" charset="0"/>
              </a:rPr>
              <a:t>Es proveer a todos nuestros clientes un servicio que satisfaga sus necesidades y exceda sus expectativas. Ofrecemos soluciones integrales y sistematizadas en cada uno de nuestros servicios, que se traducen en cambios significativos y palpables para nuestros Clientes en la Calidad, Productividad, Rentabilidad y Competitividad.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-1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02803" y="282623"/>
            <a:ext cx="5303669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Nuestra misión </a:t>
            </a:r>
          </a:p>
        </p:txBody>
      </p:sp>
    </p:spTree>
    <p:extLst>
      <p:ext uri="{BB962C8B-B14F-4D97-AF65-F5344CB8AC3E}">
        <p14:creationId xmlns:p14="http://schemas.microsoft.com/office/powerpoint/2010/main" val="378377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7000">
        <p14:prism/>
      </p:transition>
    </mc:Choice>
    <mc:Fallback xmlns="">
      <p:transition spd="slow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anquilidad en medio de la tensión - UniMOOC">
            <a:extLst>
              <a:ext uri="{FF2B5EF4-FFF2-40B4-BE49-F238E27FC236}">
                <a16:creationId xmlns:a16="http://schemas.microsoft.com/office/drawing/2014/main" id="{30784723-0B6A-4622-AF4D-A6FA37BF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8319"/>
            <a:ext cx="9905999" cy="469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417250" y="1606547"/>
            <a:ext cx="91084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¿Qué produce estrés, tensiones y problemas en el hogar?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6583F524-311B-445E-A57E-1575C8277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54D5C6D-85D0-4038-B55D-08D2A4A7B83D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A751CC87-ED57-474F-BB70-27B59B2ED316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3226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704850" y="1400847"/>
            <a:ext cx="3990975" cy="155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1. Finanzas</a:t>
            </a:r>
          </a:p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(economía)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0" y="3380974"/>
            <a:ext cx="9410699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Las finanzas es lo que más preocupa a las personas. La mayoría de las familias se estresan por mantener un equilibrio económico, pagar alimentación, vestimenta, cuotas, casa y satisfacer las necesidades básicas de todos.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2536224-6693-4E9B-A092-75F2FB01A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276D3CA-5E48-45C0-85A2-D497CCC24D2E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416C50A-EA23-4ACE-AA7A-571F95DF57BA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4386F727-1EB4-4FAD-8E27-D464A6FE1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625" y="752592"/>
            <a:ext cx="4676775" cy="26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909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5922963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Recomendación: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3429674"/>
            <a:ext cx="9410699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Para evitarlo es fundamental que preveas un presupuesto diario y mensual que permita realizar un </a:t>
            </a:r>
            <a:r>
              <a:rPr lang="es-MX" sz="3250" b="1" dirty="0"/>
              <a:t>balance de los ingresos y egresos</a:t>
            </a:r>
            <a:r>
              <a:rPr lang="es-MX" sz="3250" dirty="0"/>
              <a:t> en el hogar a fin de establecer las estrategias de gastos y ahorros de manera adecuada.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D8EC22-D37D-438B-B8A8-75F2D365A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8031493-0DAA-46D4-98B2-2E8928EA76C7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B277BBB-BAEF-47D4-AF7C-B90EC0E44ADE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Economía familiar: Ahorrar en plena desescalada. | PiaSweetHome">
            <a:extLst>
              <a:ext uri="{FF2B5EF4-FFF2-40B4-BE49-F238E27FC236}">
                <a16:creationId xmlns:a16="http://schemas.microsoft.com/office/drawing/2014/main" id="{2C23552E-68C3-44AF-99C0-3B005DCD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55" y="1090700"/>
            <a:ext cx="33909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722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5922963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2. Familia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4255173"/>
            <a:ext cx="9410699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La familia puede ser motivo de alegrías pero también de conflictos y esto repercute en cómo se sienten sus miembros. </a:t>
            </a:r>
          </a:p>
        </p:txBody>
      </p:sp>
      <p:pic>
        <p:nvPicPr>
          <p:cNvPr id="8194" name="Picture 2" descr="What is the Impact of COVID-19 (Coronavirus) on Communications Service  Providers? - Guavus - Go Decisively">
            <a:extLst>
              <a:ext uri="{FF2B5EF4-FFF2-40B4-BE49-F238E27FC236}">
                <a16:creationId xmlns:a16="http://schemas.microsoft.com/office/drawing/2014/main" id="{6E5E40CD-0AA9-4F29-9244-78DA34F49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883" y="1167237"/>
            <a:ext cx="4488656" cy="308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704AE5-667A-4E0D-B921-34407D819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4393EB5-76E3-443A-A6E7-63C292DA9BA0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D5EBA4CE-A355-4DEB-B914-3B7A7A7913F9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1302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5922963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Recomendación: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3986886"/>
            <a:ext cx="94106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¿Sabes cómo se sienten?, Para evitar malos momentos, desarrolla una </a:t>
            </a:r>
            <a:r>
              <a:rPr lang="es-MX" sz="3250" b="1" dirty="0"/>
              <a:t>comunicación efectiva</a:t>
            </a:r>
            <a:r>
              <a:rPr lang="es-MX" sz="3250" dirty="0"/>
              <a:t> que permita llegar a acuerdos y participar en la solución de problemas.</a:t>
            </a:r>
          </a:p>
        </p:txBody>
      </p:sp>
      <p:pic>
        <p:nvPicPr>
          <p:cNvPr id="9218" name="Picture 2" descr="motivacion | Latino Fit Club - Part 2">
            <a:extLst>
              <a:ext uri="{FF2B5EF4-FFF2-40B4-BE49-F238E27FC236}">
                <a16:creationId xmlns:a16="http://schemas.microsoft.com/office/drawing/2014/main" id="{D4B52973-A702-481D-812C-AFBA66AF2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669" y="818357"/>
            <a:ext cx="4715669" cy="3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1155D68-9210-47D9-9A4B-22F274D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471424F-78CE-4663-AB8D-EA0D6BFDA27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8FE41B7-F5E0-4757-9437-F7C9892B2C8B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9488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6" y="1606547"/>
            <a:ext cx="8461376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Problemas en la Comunicación 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://www.buzztime.com/business/wp-content/uploads/2013/06/bigstock-Clapper-board-film-reel-and-f-45132883.jpg">
            <a:extLst>
              <a:ext uri="{FF2B5EF4-FFF2-40B4-BE49-F238E27FC236}">
                <a16:creationId xmlns:a16="http://schemas.microsoft.com/office/drawing/2014/main" id="{DFC77E0D-AF62-4591-8662-F851B27E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b="13514"/>
          <a:stretch/>
        </p:blipFill>
        <p:spPr bwMode="auto">
          <a:xfrm>
            <a:off x="-1" y="3024606"/>
            <a:ext cx="4839494" cy="30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6 CuadroTexto">
            <a:hlinkClick r:id="rId4" action="ppaction://hlinkfile"/>
            <a:extLst>
              <a:ext uri="{FF2B5EF4-FFF2-40B4-BE49-F238E27FC236}">
                <a16:creationId xmlns:a16="http://schemas.microsoft.com/office/drawing/2014/main" id="{4A06B6AA-9683-438A-AA77-F6ABD32D3A41}"/>
              </a:ext>
            </a:extLst>
          </p:cNvPr>
          <p:cNvSpPr txBox="1"/>
          <p:nvPr/>
        </p:nvSpPr>
        <p:spPr>
          <a:xfrm>
            <a:off x="6062416" y="4390058"/>
            <a:ext cx="3319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b="1" dirty="0">
                <a:latin typeface="Eras Bold ITC" pitchFamily="34" charset="0"/>
                <a:ea typeface="Verdana" pitchFamily="34" charset="0"/>
                <a:cs typeface="Verdana" pitchFamily="34" charset="0"/>
              </a:rPr>
              <a:t>VIDEO 2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DD3F636-14FA-4025-AF6D-F37D44CEF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BBA9487E-3793-41BF-AAD8-33C94112C821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35AABC9-5D85-4CE8-9FC8-12BEDA202A9D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8069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3. Salud y seguridad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4296448"/>
            <a:ext cx="9410699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Las enfermedades y las lesiones afectan la tranquilidad de los seres humanos, creando un círculo negativo caracterizado por el estrés. </a:t>
            </a:r>
          </a:p>
        </p:txBody>
      </p:sp>
      <p:pic>
        <p:nvPicPr>
          <p:cNvPr id="10242" name="Picture 2" descr="Influenza: Qué hacer si se enferma | CDC">
            <a:extLst>
              <a:ext uri="{FF2B5EF4-FFF2-40B4-BE49-F238E27FC236}">
                <a16:creationId xmlns:a16="http://schemas.microsoft.com/office/drawing/2014/main" id="{19DA713F-E487-4359-B04F-3DBB9FB18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17" y="1973325"/>
            <a:ext cx="4586685" cy="235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0092363-EC9B-4571-A55E-407AC5F451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764AFE69-5369-4C6D-B646-735E769D9D9E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B18AF51-C98B-4D32-A6C3-B296A9B63D3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794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Recomendación: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0" y="3763031"/>
            <a:ext cx="94106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Adoptar una filosofía familiar y de vida donde hagamos conciencia de los cuidados que debemos de tener, de ayuda mutua y de esfuerzo por permear el optimismo.</a:t>
            </a:r>
          </a:p>
        </p:txBody>
      </p:sp>
      <p:pic>
        <p:nvPicPr>
          <p:cNvPr id="11266" name="Picture 2" descr="Pactan trabajar por los grupos vulnerables – Punto Medio">
            <a:extLst>
              <a:ext uri="{FF2B5EF4-FFF2-40B4-BE49-F238E27FC236}">
                <a16:creationId xmlns:a16="http://schemas.microsoft.com/office/drawing/2014/main" id="{E891268F-E13F-45E0-86D8-8623841F1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95" y="1396698"/>
            <a:ext cx="3657996" cy="22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F77DBB-7E37-4E99-8C5D-007CE2F78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86B6A58-0B03-4DC9-9CD5-2F6B7A608A4E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CA57446C-2FEB-4E61-A366-7752C38FCABB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57BCEAB3-19BD-4357-A33A-72414678B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18D671CB-299A-464E-8082-CFA60258C267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DAB3B0D6-90B6-4C12-8094-AE781BDC194A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0235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177998" y="4941720"/>
            <a:ext cx="927397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solidFill>
                  <a:srgbClr val="222222"/>
                </a:solidFill>
                <a:latin typeface="arial" panose="020B0604020202020204" pitchFamily="34" charset="0"/>
              </a:rPr>
              <a:t>Un “mal entendido”, es un dicho, hecho o suceso que se interpreta equívocamente</a:t>
            </a:r>
            <a:endParaRPr lang="es-MX" sz="3250" dirty="0"/>
          </a:p>
        </p:txBody>
      </p:sp>
      <p:pic>
        <p:nvPicPr>
          <p:cNvPr id="3074" name="Picture 2" descr="Cómo evitar malos entendidos con tu pareja?">
            <a:extLst>
              <a:ext uri="{FF2B5EF4-FFF2-40B4-BE49-F238E27FC236}">
                <a16:creationId xmlns:a16="http://schemas.microsoft.com/office/drawing/2014/main" id="{3E87B603-BD56-4FE9-BDA0-EEDAA2C4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082" y="1231106"/>
            <a:ext cx="5953919" cy="349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E792C2B1-E86C-4BAE-8B58-677476E5E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520BF271-580E-4FCC-A63A-56B082F810C9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4995CD9-2637-4B03-8BE1-90DCE7C51F46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859875E-AF03-48CF-9AE3-136A3CDFD3D6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4. Malos Entendidos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C337656-E1AE-4142-9C3F-4EB4EB438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FEB3AF5F-9160-45C5-8E3B-4B34A6B041B0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ACDC22C-97F2-4AF6-9859-9DFA51E02CB8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0991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stado de apuestas deportivas: Las 5 mejores. Actualizado 2020">
            <a:extLst>
              <a:ext uri="{FF2B5EF4-FFF2-40B4-BE49-F238E27FC236}">
                <a16:creationId xmlns:a16="http://schemas.microsoft.com/office/drawing/2014/main" id="{D680B752-57E7-4DCC-95DB-3589C572E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65" y="2440107"/>
            <a:ext cx="3554735" cy="266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71476" y="3008363"/>
            <a:ext cx="751205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285" indent="-495285" algn="just">
              <a:buFont typeface="Wingdings" panose="05000000000000000000" pitchFamily="2" charset="2"/>
              <a:buChar char="Ø"/>
            </a:pPr>
            <a:r>
              <a:rPr lang="es-MX" sz="325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Poca destreza para escuchar</a:t>
            </a:r>
          </a:p>
          <a:p>
            <a:pPr marL="495285" indent="-495285" algn="just">
              <a:buFont typeface="Wingdings" panose="05000000000000000000" pitchFamily="2" charset="2"/>
              <a:buChar char="Ø"/>
            </a:pPr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Poca habilidad para hablar</a:t>
            </a:r>
          </a:p>
          <a:p>
            <a:pPr marL="495285" indent="-495285" algn="just">
              <a:buFont typeface="Wingdings" panose="05000000000000000000" pitchFamily="2" charset="2"/>
              <a:buChar char="Ø"/>
            </a:pPr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Diferentes modelos mentales</a:t>
            </a:r>
          </a:p>
          <a:p>
            <a:pPr marL="495285" indent="-495285" algn="just">
              <a:buFont typeface="Wingdings" panose="05000000000000000000" pitchFamily="2" charset="2"/>
              <a:buChar char="Ø"/>
            </a:pPr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Sentimientos encontrados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371476" y="1606547"/>
            <a:ext cx="7512051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Causas de “mal entendido”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249249F6-945F-4CD2-B4C7-B4B7E0170F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3475368-3566-404A-8368-808EFF80EEB6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BD89958-1C6A-4B38-AF5F-6EFE0700FF27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3E0760C8-1210-40E9-A10F-E17E7F4CF9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E7F058C-2F09-42A8-8B84-E4E717753D8C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5DE8D3F-37E4-40E9-8ED1-01DAAE9C2346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340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1136" y="2727642"/>
            <a:ext cx="9734864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600" dirty="0">
                <a:latin typeface="Georgia" pitchFamily="18" charset="0"/>
              </a:rPr>
              <a:t>▪ Capacitación y Desarrollo de Personal para el área Educativa y el Sector Laboral</a:t>
            </a:r>
          </a:p>
          <a:p>
            <a:r>
              <a:rPr lang="es-MX" sz="3600" dirty="0">
                <a:latin typeface="Georgia" pitchFamily="18" charset="0"/>
              </a:rPr>
              <a:t>▪ Consultoría NOM 035 y Evaluación de </a:t>
            </a:r>
            <a:r>
              <a:rPr lang="es-MX" sz="3200" dirty="0">
                <a:latin typeface="Georgia" pitchFamily="18" charset="0"/>
              </a:rPr>
              <a:t>Climas y Entornos Laborales.</a:t>
            </a:r>
          </a:p>
          <a:p>
            <a:r>
              <a:rPr lang="es-MX" sz="3600" dirty="0">
                <a:latin typeface="Georgia" pitchFamily="18" charset="0"/>
              </a:rPr>
              <a:t>▪ Certificaciones SEP CONOCER en: Formación de Instructores, Coaching y  Speaker - Conferencistas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0"/>
            <a:ext cx="9951072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7544" y="475487"/>
            <a:ext cx="6141603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850" dirty="0">
                <a:solidFill>
                  <a:schemeClr val="bg1"/>
                </a:solidFill>
                <a:latin typeface="AR JULIAN" pitchFamily="2" charset="0"/>
              </a:rPr>
              <a:t>¿Qué hacemos?</a:t>
            </a:r>
          </a:p>
        </p:txBody>
      </p:sp>
      <p:pic>
        <p:nvPicPr>
          <p:cNvPr id="7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91" y="233044"/>
            <a:ext cx="3347550" cy="226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pan dir="u"/>
      </p:transition>
    </mc:Choice>
    <mc:Fallback xmlns="">
      <p:transition spd="slow" advClick="0" advTm="3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71474" y="4640100"/>
            <a:ext cx="900827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a. Procure que los mensajes en su familia sean claros, directos y específicos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371474" y="1606548"/>
            <a:ext cx="9317832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Soluciones a los “malos entendidos”</a:t>
            </a:r>
          </a:p>
        </p:txBody>
      </p:sp>
      <p:pic>
        <p:nvPicPr>
          <p:cNvPr id="16386" name="Picture 2" descr="Cómo hablan y escuchan los niños según su edad">
            <a:extLst>
              <a:ext uri="{FF2B5EF4-FFF2-40B4-BE49-F238E27FC236}">
                <a16:creationId xmlns:a16="http://schemas.microsoft.com/office/drawing/2014/main" id="{43562859-BDD8-4D61-8C60-7A5AB50FB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86" y="2561609"/>
            <a:ext cx="4364831" cy="207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45ADAD0-746B-48CB-AFFF-651F0CEEB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0F35EFA-07AB-4811-8695-5116EE3B451D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013CD99C-5AC8-466C-9909-182779F8892A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3A31B7B4-A73C-43D6-BC6A-D28AFF534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4A9AC9E0-F324-4B4B-AC28-97076F4278FC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12557E3E-0B71-4704-93D1-3595191D3FE7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557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80999" y="5055506"/>
            <a:ext cx="900827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b. Defina claramente roles y responsabilidades de cada integrante de la familia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1123951" y="1148367"/>
            <a:ext cx="8782049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Soluciones a los “malos entendidos”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7C625A79-E632-478D-9E4B-8C48F1A4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FEE29E1-1F5A-496A-93FE-901A11125AB8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970878F9-4D21-4642-8BDF-EBC301C58DF8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E847AD64-9921-43C8-84F9-6FF56EABD6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7BE7980-6962-47CD-83A3-B0ABC5BCE9C2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58B591FA-33F1-450B-9E2E-19267193D68B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A716943F-64DC-4BAA-8BB1-F34670A86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674" y="2056102"/>
            <a:ext cx="4553381" cy="292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637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omunicación positiva: consejos para padres que hablan con sus hijos - de  Mostaza">
            <a:extLst>
              <a:ext uri="{FF2B5EF4-FFF2-40B4-BE49-F238E27FC236}">
                <a16:creationId xmlns:a16="http://schemas.microsoft.com/office/drawing/2014/main" id="{E883BD77-5026-43F4-BCE5-360764B34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" y="2432480"/>
            <a:ext cx="4210050" cy="233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71474" y="4908386"/>
            <a:ext cx="900827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c. Desarrolle la capacidad de escucha activa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371474" y="1606548"/>
            <a:ext cx="9317832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Soluciones a los “malos entendidos”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8854DA8D-DEAF-4B6D-B00E-3567D6E2F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B2467A7-B47D-45BF-BA50-568D789FB785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61DA28F-3924-4B4A-81AE-5EA5BF9A905A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004404FB-5D6F-4482-B282-B9128FE23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4060DEE-D533-41AD-8375-9E2DEF4EC01A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CD1056A8-EBB1-43AA-8C65-9CE3F3A03C5D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3D59058C-1C78-400F-9AAB-1167F76354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0" y="2504710"/>
            <a:ext cx="3438525" cy="229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76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as manos de pie de la familia asiática apoyan juntas. generación familiar  unir manos mostrando unidad y trabajo en equipo. | Foto Premium">
            <a:extLst>
              <a:ext uri="{FF2B5EF4-FFF2-40B4-BE49-F238E27FC236}">
                <a16:creationId xmlns:a16="http://schemas.microsoft.com/office/drawing/2014/main" id="{E99995E7-EF6F-4819-8F52-CB776F0B7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870" y="2510142"/>
            <a:ext cx="3229769" cy="215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71474" y="4640100"/>
            <a:ext cx="900827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d. Genere un entorno de confianza para que todos puedan expresar su sentir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371474" y="1606548"/>
            <a:ext cx="9317832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Soluciones a los “malos entendidos”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606DBB5D-0C8D-49EF-9248-BA88B7633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503E197-00B4-45B9-B3F8-92553B25160C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BE7CDB-4871-4203-838F-57A3EEDD8206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D70191C1-327B-4789-B0CC-424CCF8F6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D53F694C-F753-47F5-817C-D9D12D9CEBC9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86C7001D-F92E-43C0-8682-CD7AC1F51F39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2472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prender de los errores | Pastor Osvaldo Carnival">
            <a:extLst>
              <a:ext uri="{FF2B5EF4-FFF2-40B4-BE49-F238E27FC236}">
                <a16:creationId xmlns:a16="http://schemas.microsoft.com/office/drawing/2014/main" id="{419A967B-6F0C-4264-ABFD-627B81C0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9" y="2425498"/>
            <a:ext cx="3374231" cy="228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B296C4D-5895-43C8-94C9-394C5D8E6E4D}"/>
              </a:ext>
            </a:extLst>
          </p:cNvPr>
          <p:cNvSpPr txBox="1"/>
          <p:nvPr/>
        </p:nvSpPr>
        <p:spPr>
          <a:xfrm>
            <a:off x="371474" y="4712330"/>
            <a:ext cx="900827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>
                <a:latin typeface="Arial" panose="020B0604020202020204" pitchFamily="34" charset="0"/>
                <a:cs typeface="Arial" panose="020B0604020202020204" pitchFamily="34" charset="0"/>
              </a:rPr>
              <a:t>e. Haga que su familia aprenda de los errores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51A78C-930A-441A-8715-5AF87B95E292}"/>
              </a:ext>
            </a:extLst>
          </p:cNvPr>
          <p:cNvSpPr txBox="1"/>
          <p:nvPr/>
        </p:nvSpPr>
        <p:spPr>
          <a:xfrm>
            <a:off x="371474" y="1606548"/>
            <a:ext cx="9317832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Soluciones a los “malos entendidos”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4D2A51F-0BCA-4BB1-9FFB-DA4DDD5BA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79669195-AB35-4211-BE3B-DF6237CB87A7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630EA62-9A9C-49E9-A287-E432FCD09721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927E9C8C-EE49-4605-ACF6-079F08AA56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BEB8E3F-31DF-4B74-BDC1-DB2001633472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687B898-E029-4FEC-B32B-E1AD0B7CAD76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3640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5. Tiempo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3336805"/>
            <a:ext cx="9410699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Perder el control del tiempo y no cumplir con los plazos establecidos para el cumplimiento de ciertas metas o la entrega de trabajos, son algunos de los factores que en ocasiones bloquean a la gente y les provoca ansiedad.</a:t>
            </a:r>
          </a:p>
        </p:txBody>
      </p:sp>
      <p:pic>
        <p:nvPicPr>
          <p:cNvPr id="3" name="Picture 2" descr="A vueltas con el tiempo | Wall Street International Magazine">
            <a:extLst>
              <a:ext uri="{FF2B5EF4-FFF2-40B4-BE49-F238E27FC236}">
                <a16:creationId xmlns:a16="http://schemas.microsoft.com/office/drawing/2014/main" id="{10613F7D-A9C6-46BE-A458-49C98AEF3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91" b="16230"/>
          <a:stretch/>
        </p:blipFill>
        <p:spPr bwMode="auto">
          <a:xfrm>
            <a:off x="5622786" y="1062208"/>
            <a:ext cx="4283214" cy="227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0187A53-2F0F-4072-B41B-06F3749E78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BE7354B5-014D-4909-A0C0-2E0FA23A7512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553021C6-BCD0-4DF1-B1F9-BDD7EA2183F6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A71C528D-1821-407E-AA1F-3844183DE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AB7A6DAF-D7CB-410B-8BD0-054C4093C02F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CB909AB-923F-48FF-820D-3395C06F8E3D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3364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Recomendación: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4358360"/>
            <a:ext cx="9410699" cy="1592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Una planificación de las tareas diarias y la organización son métodos efectivos para lidiar con esta complicación.</a:t>
            </a:r>
          </a:p>
        </p:txBody>
      </p:sp>
      <p:pic>
        <p:nvPicPr>
          <p:cNvPr id="12292" name="Picture 4" descr="Técnicas de administración efectiva del tiempo">
            <a:extLst>
              <a:ext uri="{FF2B5EF4-FFF2-40B4-BE49-F238E27FC236}">
                <a16:creationId xmlns:a16="http://schemas.microsoft.com/office/drawing/2014/main" id="{B404107C-3969-4FB8-B941-4077286D1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3"/>
          <a:stretch/>
        </p:blipFill>
        <p:spPr bwMode="auto">
          <a:xfrm>
            <a:off x="5045871" y="1605873"/>
            <a:ext cx="4860131" cy="255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E11534D-2026-447E-B00A-87EFB4C77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A5FA956C-5505-4C74-9640-7DB9668AB062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2A55C8A7-43BB-4FDF-9A16-5AB35FDB47D2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7E192F55-FC6A-4B89-9E80-8D6EA5301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F2F8084A-47ED-4AA0-90E4-4EA3A2891F22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80B2F35-2609-455A-8A64-11DA861BB250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5477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6" y="1606547"/>
            <a:ext cx="8461376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Organizar mi tiempo y mi vida</a:t>
            </a:r>
          </a:p>
        </p:txBody>
      </p:sp>
      <p:pic>
        <p:nvPicPr>
          <p:cNvPr id="3" name="Picture 2" descr="http://www.buzztime.com/business/wp-content/uploads/2013/06/bigstock-Clapper-board-film-reel-and-f-45132883.jpg">
            <a:extLst>
              <a:ext uri="{FF2B5EF4-FFF2-40B4-BE49-F238E27FC236}">
                <a16:creationId xmlns:a16="http://schemas.microsoft.com/office/drawing/2014/main" id="{DFC77E0D-AF62-4591-8662-F851B27E5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1" b="13514"/>
          <a:stretch/>
        </p:blipFill>
        <p:spPr bwMode="auto">
          <a:xfrm>
            <a:off x="-1" y="3024606"/>
            <a:ext cx="4839494" cy="304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6 CuadroTexto">
            <a:hlinkClick r:id="rId3" action="ppaction://hlinkfile"/>
            <a:extLst>
              <a:ext uri="{FF2B5EF4-FFF2-40B4-BE49-F238E27FC236}">
                <a16:creationId xmlns:a16="http://schemas.microsoft.com/office/drawing/2014/main" id="{4A06B6AA-9683-438A-AA77-F6ABD32D3A41}"/>
              </a:ext>
            </a:extLst>
          </p:cNvPr>
          <p:cNvSpPr txBox="1"/>
          <p:nvPr/>
        </p:nvSpPr>
        <p:spPr>
          <a:xfrm>
            <a:off x="6062416" y="4390058"/>
            <a:ext cx="33673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200" b="1" dirty="0">
                <a:latin typeface="Eras Bold ITC" pitchFamily="34" charset="0"/>
                <a:ea typeface="Verdana" pitchFamily="34" charset="0"/>
                <a:cs typeface="Verdana" pitchFamily="34" charset="0"/>
              </a:rPr>
              <a:t>VIDEO 3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42E0969-6FDD-4591-8D9B-218EA4A36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B22A79D-153C-4665-B9EE-6D64E85788E5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1D8B1A6-8E65-4496-B50C-2BFF2ACCB7C9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415A1F07-E3C7-4EB1-A73E-D392B9E54F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018A8E6-A287-401A-8063-2625D8482CB2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EA985F2-8820-4CC2-8910-25B57D3EB399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3091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Qué rasgos de personalidad caracterizan a la gente más feliz?">
            <a:hlinkClick r:id="rId2" action="ppaction://hlinkfile"/>
            <a:extLst>
              <a:ext uri="{FF2B5EF4-FFF2-40B4-BE49-F238E27FC236}">
                <a16:creationId xmlns:a16="http://schemas.microsoft.com/office/drawing/2014/main" id="{7F5F4469-A6FD-455C-B54C-E26043700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B22A79D-153C-4665-B9EE-6D64E85788E5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1D8B1A6-8E65-4496-B50C-2BFF2ACCB7C9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 descr="Logotipo&#10;&#10;Descripción generada automáticamente">
            <a:extLst>
              <a:ext uri="{FF2B5EF4-FFF2-40B4-BE49-F238E27FC236}">
                <a16:creationId xmlns:a16="http://schemas.microsoft.com/office/drawing/2014/main" id="{415A1F07-E3C7-4EB1-A73E-D392B9E54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12659" y="5929801"/>
            <a:ext cx="2163197" cy="804354"/>
          </a:xfrm>
          <a:prstGeom prst="rect">
            <a:avLst/>
          </a:prstGeom>
        </p:spPr>
      </p:pic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018A8E6-A287-401A-8063-2625D8482CB2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EA985F2-8820-4CC2-8910-25B57D3EB399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7 CuadroTexto">
            <a:extLst>
              <a:ext uri="{FF2B5EF4-FFF2-40B4-BE49-F238E27FC236}">
                <a16:creationId xmlns:a16="http://schemas.microsoft.com/office/drawing/2014/main" id="{3783DE58-7173-42B5-B615-DA83425EB66C}"/>
              </a:ext>
            </a:extLst>
          </p:cNvPr>
          <p:cNvSpPr txBox="1"/>
          <p:nvPr/>
        </p:nvSpPr>
        <p:spPr>
          <a:xfrm>
            <a:off x="10050" y="4009628"/>
            <a:ext cx="9133950" cy="1323383"/>
          </a:xfrm>
          <a:prstGeom prst="rect">
            <a:avLst/>
          </a:prstGeom>
          <a:noFill/>
        </p:spPr>
        <p:txBody>
          <a:bodyPr wrap="square" lIns="91386" tIns="45692" rIns="91386" bIns="45692" rtlCol="0">
            <a:spAutoFit/>
          </a:bodyPr>
          <a:lstStyle/>
          <a:p>
            <a:r>
              <a:rPr lang="es-MX" sz="4000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Eras Bold ITC" pitchFamily="34" charset="0"/>
                <a:ea typeface="Verdana" pitchFamily="34" charset="0"/>
                <a:cs typeface="Arial" pitchFamily="34" charset="0"/>
              </a:rPr>
              <a:t>Escribe, por que le darías gracias a Dios en este momento…</a:t>
            </a:r>
          </a:p>
        </p:txBody>
      </p:sp>
      <p:sp>
        <p:nvSpPr>
          <p:cNvPr id="13" name="11 CuadroTexto">
            <a:extLst>
              <a:ext uri="{FF2B5EF4-FFF2-40B4-BE49-F238E27FC236}">
                <a16:creationId xmlns:a16="http://schemas.microsoft.com/office/drawing/2014/main" id="{CE3F82BD-7B2B-48D9-928D-7BE14FD7EEF5}"/>
              </a:ext>
            </a:extLst>
          </p:cNvPr>
          <p:cNvSpPr txBox="1"/>
          <p:nvPr/>
        </p:nvSpPr>
        <p:spPr>
          <a:xfrm>
            <a:off x="3949539" y="452722"/>
            <a:ext cx="582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  <a:latin typeface="Eras Bold ITC" pitchFamily="34" charset="0"/>
              </a:rPr>
              <a:t> gratitud</a:t>
            </a:r>
          </a:p>
        </p:txBody>
      </p:sp>
    </p:spTree>
    <p:extLst>
      <p:ext uri="{BB962C8B-B14F-4D97-AF65-F5344CB8AC3E}">
        <p14:creationId xmlns:p14="http://schemas.microsoft.com/office/powerpoint/2010/main" val="20446849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666605" y="6011259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161927" y="6510641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161927" y="6582872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agrama de flujo: conector 22">
            <a:extLst>
              <a:ext uri="{FF2B5EF4-FFF2-40B4-BE49-F238E27FC236}">
                <a16:creationId xmlns:a16="http://schemas.microsoft.com/office/drawing/2014/main" id="{426EBBB7-68B0-442C-98AC-18A145C7439F}"/>
              </a:ext>
            </a:extLst>
          </p:cNvPr>
          <p:cNvSpPr/>
          <p:nvPr/>
        </p:nvSpPr>
        <p:spPr>
          <a:xfrm>
            <a:off x="2608552" y="1565046"/>
            <a:ext cx="4652700" cy="465104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288" dirty="0"/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F481BD47-C4F1-4BE6-B7EF-216B422CBF48}"/>
              </a:ext>
            </a:extLst>
          </p:cNvPr>
          <p:cNvCxnSpPr>
            <a:stCxn id="23" idx="0"/>
            <a:endCxn id="23" idx="4"/>
          </p:cNvCxnSpPr>
          <p:nvPr/>
        </p:nvCxnSpPr>
        <p:spPr>
          <a:xfrm>
            <a:off x="4934902" y="1565046"/>
            <a:ext cx="0" cy="46510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25FD72A5-B2C9-406A-A76B-A418694FB3AA}"/>
              </a:ext>
            </a:extLst>
          </p:cNvPr>
          <p:cNvCxnSpPr>
            <a:stCxn id="23" idx="2"/>
            <a:endCxn id="23" idx="6"/>
          </p:cNvCxnSpPr>
          <p:nvPr/>
        </p:nvCxnSpPr>
        <p:spPr>
          <a:xfrm>
            <a:off x="2608552" y="3890568"/>
            <a:ext cx="46527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8BECBE12-C40B-4117-AAB3-53B583B62EA1}"/>
              </a:ext>
            </a:extLst>
          </p:cNvPr>
          <p:cNvCxnSpPr>
            <a:stCxn id="23" idx="1"/>
            <a:endCxn id="23" idx="5"/>
          </p:cNvCxnSpPr>
          <p:nvPr/>
        </p:nvCxnSpPr>
        <p:spPr>
          <a:xfrm>
            <a:off x="3289924" y="2246175"/>
            <a:ext cx="3289956" cy="3288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D4ACFFF-0F6F-4F5E-A3A4-822C1F5D2D31}"/>
              </a:ext>
            </a:extLst>
          </p:cNvPr>
          <p:cNvCxnSpPr>
            <a:stCxn id="23" idx="7"/>
            <a:endCxn id="23" idx="3"/>
          </p:cNvCxnSpPr>
          <p:nvPr/>
        </p:nvCxnSpPr>
        <p:spPr>
          <a:xfrm flipH="1">
            <a:off x="3289924" y="2246175"/>
            <a:ext cx="3289956" cy="3288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389B3002-D841-42CE-922C-5EE22AD3E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2A6C9F7E-C60B-4F5F-897D-FEB1DBC2F0E3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8804E75-6394-46A1-A3F1-A7117203C3B3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49EA74-B922-4AE4-979F-93D8DAF55121}"/>
              </a:ext>
            </a:extLst>
          </p:cNvPr>
          <p:cNvSpPr txBox="1"/>
          <p:nvPr/>
        </p:nvSpPr>
        <p:spPr>
          <a:xfrm>
            <a:off x="2534731" y="444564"/>
            <a:ext cx="4652700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Rueda de la Vida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DE4C16-CC46-42A4-B08D-E0797DB658F0}"/>
              </a:ext>
            </a:extLst>
          </p:cNvPr>
          <p:cNvSpPr txBox="1"/>
          <p:nvPr/>
        </p:nvSpPr>
        <p:spPr>
          <a:xfrm>
            <a:off x="6210508" y="1501269"/>
            <a:ext cx="13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Trabajo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F1DB364-7CFB-41B3-B6B8-CA7AEBD4F24C}"/>
              </a:ext>
            </a:extLst>
          </p:cNvPr>
          <p:cNvSpPr txBox="1"/>
          <p:nvPr/>
        </p:nvSpPr>
        <p:spPr>
          <a:xfrm>
            <a:off x="7312820" y="3012239"/>
            <a:ext cx="216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Familia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DB60C5F-7549-471F-9B0F-2D29EC210DB9}"/>
              </a:ext>
            </a:extLst>
          </p:cNvPr>
          <p:cNvSpPr txBox="1"/>
          <p:nvPr/>
        </p:nvSpPr>
        <p:spPr>
          <a:xfrm>
            <a:off x="7312820" y="4689208"/>
            <a:ext cx="2163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Salud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5045F78-C88D-49F8-8285-CC016036136E}"/>
              </a:ext>
            </a:extLst>
          </p:cNvPr>
          <p:cNvCxnSpPr/>
          <p:nvPr/>
        </p:nvCxnSpPr>
        <p:spPr>
          <a:xfrm>
            <a:off x="4934902" y="1796935"/>
            <a:ext cx="1399223" cy="6616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6AB29AC-7913-44E9-B80C-AEB6631C3473}"/>
              </a:ext>
            </a:extLst>
          </p:cNvPr>
          <p:cNvCxnSpPr>
            <a:cxnSpLocks/>
          </p:cNvCxnSpPr>
          <p:nvPr/>
        </p:nvCxnSpPr>
        <p:spPr>
          <a:xfrm>
            <a:off x="5692053" y="3087314"/>
            <a:ext cx="348540" cy="8032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23A8647-5FDE-4559-9C8B-5E474D5DAEA1}"/>
              </a:ext>
            </a:extLst>
          </p:cNvPr>
          <p:cNvCxnSpPr>
            <a:cxnSpLocks/>
          </p:cNvCxnSpPr>
          <p:nvPr/>
        </p:nvCxnSpPr>
        <p:spPr>
          <a:xfrm flipH="1">
            <a:off x="5634513" y="3885954"/>
            <a:ext cx="392134" cy="7046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3D0088E-8CBE-49BF-AA3D-12C0C08E7CCD}"/>
              </a:ext>
            </a:extLst>
          </p:cNvPr>
          <p:cNvSpPr txBox="1"/>
          <p:nvPr/>
        </p:nvSpPr>
        <p:spPr>
          <a:xfrm>
            <a:off x="5177166" y="2227737"/>
            <a:ext cx="8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90%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3E6D4B6-4E6F-4DF0-89B9-D625667978E9}"/>
              </a:ext>
            </a:extLst>
          </p:cNvPr>
          <p:cNvSpPr txBox="1"/>
          <p:nvPr/>
        </p:nvSpPr>
        <p:spPr>
          <a:xfrm>
            <a:off x="5235364" y="3415070"/>
            <a:ext cx="8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25%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2EA3A36B-CC05-4B8A-A238-25195875F99A}"/>
              </a:ext>
            </a:extLst>
          </p:cNvPr>
          <p:cNvSpPr txBox="1"/>
          <p:nvPr/>
        </p:nvSpPr>
        <p:spPr>
          <a:xfrm>
            <a:off x="5235364" y="3892225"/>
            <a:ext cx="805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25%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FAE1666-CF3F-47E7-BB0C-5FD57E52BDB7}"/>
              </a:ext>
            </a:extLst>
          </p:cNvPr>
          <p:cNvSpPr/>
          <p:nvPr/>
        </p:nvSpPr>
        <p:spPr>
          <a:xfrm>
            <a:off x="1315810" y="2051783"/>
            <a:ext cx="238125" cy="13632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4998FA22-7FBB-4FB6-8D18-53412010415E}"/>
              </a:ext>
            </a:extLst>
          </p:cNvPr>
          <p:cNvSpPr/>
          <p:nvPr/>
        </p:nvSpPr>
        <p:spPr>
          <a:xfrm>
            <a:off x="1315809" y="3924184"/>
            <a:ext cx="238125" cy="13632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7316A2F-555E-4071-9D26-61C9D9598267}"/>
              </a:ext>
            </a:extLst>
          </p:cNvPr>
          <p:cNvSpPr/>
          <p:nvPr/>
        </p:nvSpPr>
        <p:spPr>
          <a:xfrm>
            <a:off x="1315808" y="3411552"/>
            <a:ext cx="238125" cy="5126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372AAD9-D294-4017-AD03-8DC058FE8961}"/>
              </a:ext>
            </a:extLst>
          </p:cNvPr>
          <p:cNvSpPr txBox="1"/>
          <p:nvPr/>
        </p:nvSpPr>
        <p:spPr>
          <a:xfrm>
            <a:off x="943988" y="1449138"/>
            <a:ext cx="109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100%</a:t>
            </a:r>
          </a:p>
          <a:p>
            <a:pPr algn="ctr"/>
            <a:r>
              <a:rPr lang="es-MX" dirty="0"/>
              <a:t>Excelente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157848F-83A2-43B8-9E30-167BAD35F49A}"/>
              </a:ext>
            </a:extLst>
          </p:cNvPr>
          <p:cNvSpPr txBox="1"/>
          <p:nvPr/>
        </p:nvSpPr>
        <p:spPr>
          <a:xfrm>
            <a:off x="877245" y="5283952"/>
            <a:ext cx="109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0%</a:t>
            </a:r>
          </a:p>
          <a:p>
            <a:pPr algn="ctr"/>
            <a:r>
              <a:rPr lang="es-MX" dirty="0"/>
              <a:t>Pésimo </a:t>
            </a:r>
          </a:p>
        </p:txBody>
      </p:sp>
    </p:spTree>
    <p:extLst>
      <p:ext uri="{BB962C8B-B14F-4D97-AF65-F5344CB8AC3E}">
        <p14:creationId xmlns:p14="http://schemas.microsoft.com/office/powerpoint/2010/main" val="9509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capacitaciÃ³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94" y="2097638"/>
            <a:ext cx="6184709" cy="412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0" y="0"/>
            <a:ext cx="9913770" cy="1454502"/>
          </a:xfrm>
          <a:prstGeom prst="rect">
            <a:avLst/>
          </a:prstGeom>
          <a:solidFill>
            <a:srgbClr val="012B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5725" y="230961"/>
            <a:ext cx="97250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5400" dirty="0">
                <a:solidFill>
                  <a:schemeClr val="bg1"/>
                </a:solidFill>
                <a:latin typeface="AR JULIAN" pitchFamily="2" charset="0"/>
              </a:rPr>
              <a:t>Cursos, Talleres y Conferencias</a:t>
            </a:r>
          </a:p>
        </p:txBody>
      </p:sp>
    </p:spTree>
    <p:extLst>
      <p:ext uri="{BB962C8B-B14F-4D97-AF65-F5344CB8AC3E}">
        <p14:creationId xmlns:p14="http://schemas.microsoft.com/office/powerpoint/2010/main" val="32676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04705" y="603012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09552" y="64630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09552" y="65352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009FCBA-9E11-46E3-A6C2-34D2ECCCC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0849860"/>
              </p:ext>
            </p:extLst>
          </p:nvPr>
        </p:nvGraphicFramePr>
        <p:xfrm>
          <a:off x="974558" y="557298"/>
          <a:ext cx="7956884" cy="572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136F4E59-FD3E-47CB-862C-FC498B30A991}"/>
              </a:ext>
            </a:extLst>
          </p:cNvPr>
          <p:cNvCxnSpPr>
            <a:cxnSpLocks/>
          </p:cNvCxnSpPr>
          <p:nvPr/>
        </p:nvCxnSpPr>
        <p:spPr>
          <a:xfrm>
            <a:off x="3676650" y="3640468"/>
            <a:ext cx="371475" cy="88242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8756CF0-E65D-4E1B-AA53-354B26D728F8}"/>
              </a:ext>
            </a:extLst>
          </p:cNvPr>
          <p:cNvSpPr txBox="1"/>
          <p:nvPr/>
        </p:nvSpPr>
        <p:spPr>
          <a:xfrm>
            <a:off x="3862387" y="3637263"/>
            <a:ext cx="78008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50E70F7-8BCF-47BE-A17C-14360569FFA5}"/>
              </a:ext>
            </a:extLst>
          </p:cNvPr>
          <p:cNvSpPr txBox="1"/>
          <p:nvPr/>
        </p:nvSpPr>
        <p:spPr>
          <a:xfrm>
            <a:off x="4080049" y="4656164"/>
            <a:ext cx="936104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85%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1F0D340-B357-4F4F-B36B-751922A9241C}"/>
              </a:ext>
            </a:extLst>
          </p:cNvPr>
          <p:cNvCxnSpPr>
            <a:cxnSpLocks/>
          </p:cNvCxnSpPr>
          <p:nvPr/>
        </p:nvCxnSpPr>
        <p:spPr>
          <a:xfrm>
            <a:off x="3685971" y="4866707"/>
            <a:ext cx="1267029" cy="59991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FB6D5FF-D46C-4B68-98B6-6E016E908BBE}"/>
              </a:ext>
            </a:extLst>
          </p:cNvPr>
          <p:cNvCxnSpPr>
            <a:cxnSpLocks/>
          </p:cNvCxnSpPr>
          <p:nvPr/>
        </p:nvCxnSpPr>
        <p:spPr>
          <a:xfrm flipV="1">
            <a:off x="4953000" y="4290122"/>
            <a:ext cx="625578" cy="22297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DF32E50-0E8D-49E3-BCFB-C74DAD9AB471}"/>
              </a:ext>
            </a:extLst>
          </p:cNvPr>
          <p:cNvSpPr txBox="1"/>
          <p:nvPr/>
        </p:nvSpPr>
        <p:spPr>
          <a:xfrm>
            <a:off x="4874991" y="3964968"/>
            <a:ext cx="78008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FE74234-8444-4240-95C5-10A27B8908B5}"/>
              </a:ext>
            </a:extLst>
          </p:cNvPr>
          <p:cNvSpPr txBox="1"/>
          <p:nvPr/>
        </p:nvSpPr>
        <p:spPr>
          <a:xfrm>
            <a:off x="5361493" y="3630799"/>
            <a:ext cx="78008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10%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5FC4CA16-0255-44F9-8B41-9B60B57358AB}"/>
              </a:ext>
            </a:extLst>
          </p:cNvPr>
          <p:cNvCxnSpPr>
            <a:cxnSpLocks/>
          </p:cNvCxnSpPr>
          <p:nvPr/>
        </p:nvCxnSpPr>
        <p:spPr>
          <a:xfrm flipV="1">
            <a:off x="5263528" y="3637264"/>
            <a:ext cx="175247" cy="31021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C9839C01-FF83-4B41-9486-361AEC61BD79}"/>
              </a:ext>
            </a:extLst>
          </p:cNvPr>
          <p:cNvCxnSpPr>
            <a:cxnSpLocks/>
          </p:cNvCxnSpPr>
          <p:nvPr/>
        </p:nvCxnSpPr>
        <p:spPr>
          <a:xfrm>
            <a:off x="6038850" y="2533468"/>
            <a:ext cx="503238" cy="10973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EB2E5BF-078A-4F0F-93CC-17F3286883B6}"/>
              </a:ext>
            </a:extLst>
          </p:cNvPr>
          <p:cNvSpPr txBox="1"/>
          <p:nvPr/>
        </p:nvSpPr>
        <p:spPr>
          <a:xfrm>
            <a:off x="5576533" y="2939603"/>
            <a:ext cx="78008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/>
              <a:t>75%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88ADF128-62CF-4CDC-A54E-12E571800B96}"/>
              </a:ext>
            </a:extLst>
          </p:cNvPr>
          <p:cNvCxnSpPr>
            <a:cxnSpLocks/>
          </p:cNvCxnSpPr>
          <p:nvPr/>
        </p:nvCxnSpPr>
        <p:spPr>
          <a:xfrm>
            <a:off x="4953000" y="1612802"/>
            <a:ext cx="1403620" cy="62349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4F2A30F-C631-4F07-AF29-7BE8367CFF95}"/>
              </a:ext>
            </a:extLst>
          </p:cNvPr>
          <p:cNvSpPr txBox="1"/>
          <p:nvPr/>
        </p:nvSpPr>
        <p:spPr>
          <a:xfrm>
            <a:off x="5172052" y="1923410"/>
            <a:ext cx="936104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90%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EBCBEEA6-D0DD-4F7B-BF62-C9049ACDC206}"/>
              </a:ext>
            </a:extLst>
          </p:cNvPr>
          <p:cNvCxnSpPr>
            <a:cxnSpLocks/>
          </p:cNvCxnSpPr>
          <p:nvPr/>
        </p:nvCxnSpPr>
        <p:spPr>
          <a:xfrm flipH="1">
            <a:off x="4180585" y="2437807"/>
            <a:ext cx="772415" cy="41442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4FC1901-0668-40EC-B659-45B7051B541E}"/>
              </a:ext>
            </a:extLst>
          </p:cNvPr>
          <p:cNvSpPr txBox="1"/>
          <p:nvPr/>
        </p:nvSpPr>
        <p:spPr>
          <a:xfrm>
            <a:off x="4329468" y="2683396"/>
            <a:ext cx="780087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40%</a:t>
            </a: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3BF43483-4611-4C26-BFF3-00F3A2430A06}"/>
              </a:ext>
            </a:extLst>
          </p:cNvPr>
          <p:cNvCxnSpPr>
            <a:cxnSpLocks/>
          </p:cNvCxnSpPr>
          <p:nvPr/>
        </p:nvCxnSpPr>
        <p:spPr>
          <a:xfrm flipH="1">
            <a:off x="3050331" y="2261865"/>
            <a:ext cx="571462" cy="135507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6847A5A5-8709-4EE0-B445-2A3CAF668FB6}"/>
              </a:ext>
            </a:extLst>
          </p:cNvPr>
          <p:cNvSpPr txBox="1"/>
          <p:nvPr/>
        </p:nvSpPr>
        <p:spPr>
          <a:xfrm>
            <a:off x="3246475" y="2912709"/>
            <a:ext cx="936104" cy="44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88" dirty="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598B993D-88A6-4046-9F98-3038AB84FC41}"/>
              </a:ext>
            </a:extLst>
          </p:cNvPr>
          <p:cNvSpPr/>
          <p:nvPr/>
        </p:nvSpPr>
        <p:spPr>
          <a:xfrm>
            <a:off x="530645" y="1851824"/>
            <a:ext cx="238125" cy="136328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329B6026-E121-4729-B89F-8C9D5FD71B24}"/>
              </a:ext>
            </a:extLst>
          </p:cNvPr>
          <p:cNvSpPr/>
          <p:nvPr/>
        </p:nvSpPr>
        <p:spPr>
          <a:xfrm>
            <a:off x="530644" y="3724225"/>
            <a:ext cx="238125" cy="13632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838D39DE-DF01-42D1-A47A-2D41434A9909}"/>
              </a:ext>
            </a:extLst>
          </p:cNvPr>
          <p:cNvSpPr/>
          <p:nvPr/>
        </p:nvSpPr>
        <p:spPr>
          <a:xfrm>
            <a:off x="530643" y="3211593"/>
            <a:ext cx="238125" cy="5126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8F1DB7E-6F0D-420A-939E-FC352FDF9AD8}"/>
              </a:ext>
            </a:extLst>
          </p:cNvPr>
          <p:cNvSpPr txBox="1"/>
          <p:nvPr/>
        </p:nvSpPr>
        <p:spPr>
          <a:xfrm>
            <a:off x="158823" y="1249179"/>
            <a:ext cx="109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100%</a:t>
            </a:r>
          </a:p>
          <a:p>
            <a:pPr algn="ctr"/>
            <a:r>
              <a:rPr lang="es-MX" dirty="0"/>
              <a:t>Excelente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F6E9135-DDD6-4D6E-81E6-0A2EBD221E1F}"/>
              </a:ext>
            </a:extLst>
          </p:cNvPr>
          <p:cNvSpPr txBox="1"/>
          <p:nvPr/>
        </p:nvSpPr>
        <p:spPr>
          <a:xfrm>
            <a:off x="92080" y="5083993"/>
            <a:ext cx="109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0%</a:t>
            </a:r>
          </a:p>
          <a:p>
            <a:pPr algn="ctr"/>
            <a:r>
              <a:rPr lang="es-MX" dirty="0"/>
              <a:t>Pésimo </a:t>
            </a: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98E44EF1-0F5A-4938-A802-FE5CCFC5F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59" name="Conector recto 58">
            <a:extLst>
              <a:ext uri="{FF2B5EF4-FFF2-40B4-BE49-F238E27FC236}">
                <a16:creationId xmlns:a16="http://schemas.microsoft.com/office/drawing/2014/main" id="{CF476A1B-7114-4F80-87D7-D8C669A006D3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9AF67A6D-ED68-4293-AE29-CF5066BE2E25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6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8" grpId="0"/>
      <p:bldP spid="36" grpId="0"/>
      <p:bldP spid="40" grpId="0"/>
      <p:bldP spid="48" grpId="0"/>
      <p:bldP spid="5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4DDAFB9-2EE4-4AC9-98B2-CE4E2FCD0AD2}"/>
              </a:ext>
            </a:extLst>
          </p:cNvPr>
          <p:cNvSpPr/>
          <p:nvPr/>
        </p:nvSpPr>
        <p:spPr>
          <a:xfrm>
            <a:off x="15724" y="333376"/>
            <a:ext cx="9889013" cy="619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9" name="Imagen 8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EE82AF3D-54A5-4C1C-A8E7-0BCD4C58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58"/>
          <a:stretch/>
        </p:blipFill>
        <p:spPr>
          <a:xfrm>
            <a:off x="1143276" y="341432"/>
            <a:ext cx="8234404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67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4DDAFB9-2EE4-4AC9-98B2-CE4E2FCD0AD2}"/>
              </a:ext>
            </a:extLst>
          </p:cNvPr>
          <p:cNvSpPr/>
          <p:nvPr/>
        </p:nvSpPr>
        <p:spPr>
          <a:xfrm>
            <a:off x="15724" y="333376"/>
            <a:ext cx="9889013" cy="6199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9" name="Imagen 8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EE82AF3D-54A5-4C1C-A8E7-0BCD4C58F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42"/>
          <a:stretch/>
        </p:blipFill>
        <p:spPr>
          <a:xfrm>
            <a:off x="835798" y="1039995"/>
            <a:ext cx="8234404" cy="477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19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os imprevistos reales e irreales | El Blog Personal de Alonso-BUSINESS  COACHING">
            <a:extLst>
              <a:ext uri="{FF2B5EF4-FFF2-40B4-BE49-F238E27FC236}">
                <a16:creationId xmlns:a16="http://schemas.microsoft.com/office/drawing/2014/main" id="{01175B1D-9DFE-4DAA-810A-AB508A4C3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1985880"/>
            <a:ext cx="4251324" cy="256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6. Los imprevistos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47652" y="4575055"/>
            <a:ext cx="9410699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Para muchos, los eventos impredecibles son las causas que generan que los individuos se sientan abrumados.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7A1902-2573-4CA3-8D22-579DBD965A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B43503C-09E2-4269-9A0C-2AADFC17C0E7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05213F7-04A5-4D19-B061-35044CF6C606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3316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3811B1A-7BA7-4C24-8AEF-AA55E5AE8EB9}"/>
              </a:ext>
            </a:extLst>
          </p:cNvPr>
          <p:cNvSpPr txBox="1"/>
          <p:nvPr/>
        </p:nvSpPr>
        <p:spPr>
          <a:xfrm>
            <a:off x="371475" y="1606547"/>
            <a:ext cx="6490494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Recomendación:</a:t>
            </a:r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4A5A7A6A-655C-4AD2-803A-EC337B74A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304AF89-79DC-4747-A195-EE35DEFA97AA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F9ED219-521F-492B-AA0C-C1D533D2D848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4F4532D-123A-4324-AFF7-AF87A85811D3}"/>
              </a:ext>
            </a:extLst>
          </p:cNvPr>
          <p:cNvSpPr txBox="1"/>
          <p:nvPr/>
        </p:nvSpPr>
        <p:spPr>
          <a:xfrm>
            <a:off x="278609" y="3372760"/>
            <a:ext cx="9410699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3250" dirty="0"/>
              <a:t>De ahí la importancia de siempre planificar estrategias y tácticas para combatir posibles imprevistos, de tal forma que se adapten a las necesidades, rutinas y planes de cada uno, sin que cause situaciones desagradables.</a:t>
            </a:r>
          </a:p>
        </p:txBody>
      </p:sp>
      <p:pic>
        <p:nvPicPr>
          <p:cNvPr id="14338" name="Picture 2" descr="Los 8 tipos de planes del proceso de planeación - Aprendiendo Administración">
            <a:extLst>
              <a:ext uri="{FF2B5EF4-FFF2-40B4-BE49-F238E27FC236}">
                <a16:creationId xmlns:a16="http://schemas.microsoft.com/office/drawing/2014/main" id="{69AE507B-812B-474A-8E7C-B982882F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68" y="926060"/>
            <a:ext cx="3038871" cy="24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D6D5447-8014-4B03-A45D-7059B460C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9F5D1218-6111-4ED1-8FB5-4BBC323FB9E0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44F89F45-B7C3-4424-BF82-DDBB3E3FF72E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578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ransforma un espacio de tu casa para relajarte y meditar - Style by  ShockVisual">
            <a:extLst>
              <a:ext uri="{FF2B5EF4-FFF2-40B4-BE49-F238E27FC236}">
                <a16:creationId xmlns:a16="http://schemas.microsoft.com/office/drawing/2014/main" id="{4F3A3FE1-F15D-4E0F-A9F5-8DD1ABAB1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FB22A79D-153C-4665-B9EE-6D64E85788E5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C1D8B1A6-8E65-4496-B50C-2BFF2ACCB7C9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F018A8E6-A287-401A-8063-2625D8482CB2}"/>
              </a:ext>
            </a:extLst>
          </p:cNvPr>
          <p:cNvCxnSpPr>
            <a:cxnSpLocks/>
          </p:cNvCxnSpPr>
          <p:nvPr/>
        </p:nvCxnSpPr>
        <p:spPr>
          <a:xfrm>
            <a:off x="247652" y="642491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EA985F2-8820-4CC2-8910-25B57D3EB399}"/>
              </a:ext>
            </a:extLst>
          </p:cNvPr>
          <p:cNvCxnSpPr>
            <a:cxnSpLocks/>
          </p:cNvCxnSpPr>
          <p:nvPr/>
        </p:nvCxnSpPr>
        <p:spPr>
          <a:xfrm>
            <a:off x="247652" y="649714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7 CuadroTexto">
            <a:extLst>
              <a:ext uri="{FF2B5EF4-FFF2-40B4-BE49-F238E27FC236}">
                <a16:creationId xmlns:a16="http://schemas.microsoft.com/office/drawing/2014/main" id="{3783DE58-7173-42B5-B615-DA83425EB66C}"/>
              </a:ext>
            </a:extLst>
          </p:cNvPr>
          <p:cNvSpPr txBox="1"/>
          <p:nvPr/>
        </p:nvSpPr>
        <p:spPr>
          <a:xfrm>
            <a:off x="10050" y="4009628"/>
            <a:ext cx="9133950" cy="1323383"/>
          </a:xfrm>
          <a:prstGeom prst="rect">
            <a:avLst/>
          </a:prstGeom>
          <a:noFill/>
        </p:spPr>
        <p:txBody>
          <a:bodyPr wrap="square" lIns="91386" tIns="45692" rIns="91386" bIns="45692" rtlCol="0">
            <a:spAutoFit/>
          </a:bodyPr>
          <a:lstStyle/>
          <a:p>
            <a:r>
              <a:rPr lang="es-MX" sz="4000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Eras Bold ITC" pitchFamily="34" charset="0"/>
                <a:ea typeface="Verdana" pitchFamily="34" charset="0"/>
                <a:cs typeface="Arial" pitchFamily="34" charset="0"/>
              </a:rPr>
              <a:t>5 minutos antes de dormir…</a:t>
            </a:r>
          </a:p>
          <a:p>
            <a:r>
              <a:rPr lang="es-MX" sz="4000" dirty="0">
                <a:ln w="12700">
                  <a:solidFill>
                    <a:schemeClr val="tx1"/>
                  </a:solidFill>
                </a:ln>
                <a:solidFill>
                  <a:srgbClr val="7030A0"/>
                </a:solidFill>
                <a:latin typeface="Eras Bold ITC" pitchFamily="34" charset="0"/>
                <a:ea typeface="Verdana" pitchFamily="34" charset="0"/>
                <a:cs typeface="Arial" pitchFamily="34" charset="0"/>
              </a:rPr>
              <a:t>Busque su espacio…</a:t>
            </a:r>
          </a:p>
        </p:txBody>
      </p:sp>
      <p:sp>
        <p:nvSpPr>
          <p:cNvPr id="13" name="11 CuadroTexto">
            <a:extLst>
              <a:ext uri="{FF2B5EF4-FFF2-40B4-BE49-F238E27FC236}">
                <a16:creationId xmlns:a16="http://schemas.microsoft.com/office/drawing/2014/main" id="{CE3F82BD-7B2B-48D9-928D-7BE14FD7EEF5}"/>
              </a:ext>
            </a:extLst>
          </p:cNvPr>
          <p:cNvSpPr txBox="1"/>
          <p:nvPr/>
        </p:nvSpPr>
        <p:spPr>
          <a:xfrm>
            <a:off x="3949539" y="452722"/>
            <a:ext cx="5826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4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solidFill>
                  <a:srgbClr val="7030A0"/>
                </a:solidFill>
                <a:effectLst/>
                <a:latin typeface="Eras Bold ITC" pitchFamily="34" charset="0"/>
              </a:rPr>
              <a:t> Medite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4D6F590-3B01-4557-B2EB-6F71212D14A0}"/>
              </a:ext>
            </a:extLst>
          </p:cNvPr>
          <p:cNvGrpSpPr/>
          <p:nvPr/>
        </p:nvGrpSpPr>
        <p:grpSpPr>
          <a:xfrm>
            <a:off x="7792569" y="6132528"/>
            <a:ext cx="1942346" cy="584775"/>
            <a:chOff x="366123" y="2998439"/>
            <a:chExt cx="4117178" cy="1307376"/>
          </a:xfrm>
        </p:grpSpPr>
        <p:pic>
          <p:nvPicPr>
            <p:cNvPr id="11" name="Imagen 10" descr="Texto&#10;&#10;Descripción generada automáticamente">
              <a:extLst>
                <a:ext uri="{FF2B5EF4-FFF2-40B4-BE49-F238E27FC236}">
                  <a16:creationId xmlns:a16="http://schemas.microsoft.com/office/drawing/2014/main" id="{53F8A9B6-C9E9-4593-B1A8-D538385A0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6"/>
            <a:stretch/>
          </p:blipFill>
          <p:spPr>
            <a:xfrm>
              <a:off x="1736561" y="2998439"/>
              <a:ext cx="2746740" cy="1198145"/>
            </a:xfrm>
            <a:prstGeom prst="rect">
              <a:avLst/>
            </a:prstGeom>
          </p:spPr>
        </p:pic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1E103629-36C0-4F6A-9CEB-C626AF72D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464"/>
            <a:stretch/>
          </p:blipFill>
          <p:spPr>
            <a:xfrm>
              <a:off x="366123" y="2999498"/>
              <a:ext cx="1313979" cy="13063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479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 descr="Logotipo&#10;&#10;Descripción generada automáticamente">
            <a:extLst>
              <a:ext uri="{FF2B5EF4-FFF2-40B4-BE49-F238E27FC236}">
                <a16:creationId xmlns:a16="http://schemas.microsoft.com/office/drawing/2014/main" id="{D46C390B-BA0D-48A5-B846-264666E96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7" b="12961"/>
          <a:stretch/>
        </p:blipFill>
        <p:spPr>
          <a:xfrm>
            <a:off x="7742805" y="5668171"/>
            <a:ext cx="2163197" cy="804354"/>
          </a:xfrm>
          <a:prstGeom prst="rect">
            <a:avLst/>
          </a:prstGeom>
        </p:spPr>
      </p:pic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DB5D6135-25F4-4F67-9364-6338BED4432C}"/>
              </a:ext>
            </a:extLst>
          </p:cNvPr>
          <p:cNvCxnSpPr>
            <a:cxnSpLocks/>
          </p:cNvCxnSpPr>
          <p:nvPr/>
        </p:nvCxnSpPr>
        <p:spPr>
          <a:xfrm>
            <a:off x="247652" y="6101066"/>
            <a:ext cx="71508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65F2F990-0823-491D-8561-A5DFAE75C424}"/>
              </a:ext>
            </a:extLst>
          </p:cNvPr>
          <p:cNvCxnSpPr>
            <a:cxnSpLocks/>
          </p:cNvCxnSpPr>
          <p:nvPr/>
        </p:nvCxnSpPr>
        <p:spPr>
          <a:xfrm>
            <a:off x="247652" y="6173297"/>
            <a:ext cx="715089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ONCLUSIONES - webquestcolaborativamaikel">
            <a:extLst>
              <a:ext uri="{FF2B5EF4-FFF2-40B4-BE49-F238E27FC236}">
                <a16:creationId xmlns:a16="http://schemas.microsoft.com/office/drawing/2014/main" id="{3AB406B0-DB19-4A75-8988-BDD0E70DA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3" y="1886980"/>
            <a:ext cx="8450278" cy="308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A11481B-E264-41A3-871B-DD27E64011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1150ED0-29FC-45A7-A432-6324735EF034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9435520-062A-4639-83F4-3C4E83736B9E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434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agen relacionada">
            <a:extLst>
              <a:ext uri="{FF2B5EF4-FFF2-40B4-BE49-F238E27FC236}">
                <a16:creationId xmlns:a16="http://schemas.microsoft.com/office/drawing/2014/main" id="{43F56A73-FFA6-43A0-88FC-0B540C8B6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5837"/>
            <a:ext cx="9906000" cy="532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8EF7A04-72F9-47BA-B0AF-81B233AD7D51}"/>
              </a:ext>
            </a:extLst>
          </p:cNvPr>
          <p:cNvSpPr txBox="1"/>
          <p:nvPr/>
        </p:nvSpPr>
        <p:spPr>
          <a:xfrm>
            <a:off x="1766048" y="1050640"/>
            <a:ext cx="6046789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767" dirty="0">
                <a:ln>
                  <a:solidFill>
                    <a:srgbClr val="00206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 SemiConden" panose="020B0502040204020203" pitchFamily="34" charset="0"/>
              </a:rPr>
              <a:t>Preguntas y respuestas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7E58805-5F42-44C5-8BE2-2B2FD5498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572E0F0-7605-4D07-841B-40DFFAD854DF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4C4A31B-187E-46F6-84CA-51CC270032C4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7952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allpapers.org.es/wp-content/uploads/2012/09/degradados_azules_1920x1200_127.jpeg">
            <a:extLst>
              <a:ext uri="{FF2B5EF4-FFF2-40B4-BE49-F238E27FC236}">
                <a16:creationId xmlns:a16="http://schemas.microsoft.com/office/drawing/2014/main" id="{E05B422D-272B-492C-9944-09B2D0CCC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98"/>
          <a:stretch/>
        </p:blipFill>
        <p:spPr bwMode="auto">
          <a:xfrm>
            <a:off x="14398" y="3631746"/>
            <a:ext cx="9891606" cy="3226254"/>
          </a:xfrm>
          <a:prstGeom prst="rect">
            <a:avLst/>
          </a:prstGeom>
          <a:solidFill>
            <a:srgbClr val="AA1932"/>
          </a:solidFill>
        </p:spPr>
      </p:pic>
      <p:pic>
        <p:nvPicPr>
          <p:cNvPr id="6" name="5 Imagen">
            <a:extLst>
              <a:ext uri="{FF2B5EF4-FFF2-40B4-BE49-F238E27FC236}">
                <a16:creationId xmlns:a16="http://schemas.microsoft.com/office/drawing/2014/main" id="{2E266301-9AAD-475B-8345-15490FEF7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10560" r="2782" b="8982"/>
          <a:stretch/>
        </p:blipFill>
        <p:spPr>
          <a:xfrm>
            <a:off x="1290473" y="1344096"/>
            <a:ext cx="7339451" cy="2242807"/>
          </a:xfrm>
          <a:prstGeom prst="rect">
            <a:avLst/>
          </a:prstGeom>
        </p:spPr>
      </p:pic>
      <p:sp>
        <p:nvSpPr>
          <p:cNvPr id="8" name="6 CuadroTexto">
            <a:extLst>
              <a:ext uri="{FF2B5EF4-FFF2-40B4-BE49-F238E27FC236}">
                <a16:creationId xmlns:a16="http://schemas.microsoft.com/office/drawing/2014/main" id="{32206077-E687-4E56-9995-0F2052B5069D}"/>
              </a:ext>
            </a:extLst>
          </p:cNvPr>
          <p:cNvSpPr txBox="1"/>
          <p:nvPr/>
        </p:nvSpPr>
        <p:spPr>
          <a:xfrm>
            <a:off x="2361264" y="3586723"/>
            <a:ext cx="3872579" cy="825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4767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rial Black" pitchFamily="34" charset="0"/>
                <a:ea typeface="Verdana" pitchFamily="34" charset="0"/>
                <a:cs typeface="Angsana New" pitchFamily="18" charset="-34"/>
              </a:rPr>
              <a:t>¡Gracias!</a:t>
            </a:r>
          </a:p>
        </p:txBody>
      </p:sp>
      <p:sp>
        <p:nvSpPr>
          <p:cNvPr id="10" name="28 CuadroTexto">
            <a:hlinkClick r:id="rId4" action="ppaction://hlinkfile"/>
            <a:extLst>
              <a:ext uri="{FF2B5EF4-FFF2-40B4-BE49-F238E27FC236}">
                <a16:creationId xmlns:a16="http://schemas.microsoft.com/office/drawing/2014/main" id="{0325444A-50F9-4223-859A-62D98DB6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7701" y="4469117"/>
            <a:ext cx="5357587" cy="108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2167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Sígueme en Facebook: </a:t>
            </a:r>
          </a:p>
          <a:p>
            <a:r>
              <a:rPr lang="es-MX" sz="2167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«ESCUELA PARA PADRES» y </a:t>
            </a:r>
          </a:p>
          <a:p>
            <a:r>
              <a:rPr lang="es-MX" sz="2167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«CAPACITACIÓN DE IMPACTO»</a:t>
            </a:r>
          </a:p>
        </p:txBody>
      </p:sp>
      <p:sp>
        <p:nvSpPr>
          <p:cNvPr id="12" name="9 CuadroTexto">
            <a:extLst>
              <a:ext uri="{FF2B5EF4-FFF2-40B4-BE49-F238E27FC236}">
                <a16:creationId xmlns:a16="http://schemas.microsoft.com/office/drawing/2014/main" id="{D8F24924-994F-4937-84F4-6302909B15DC}"/>
              </a:ext>
            </a:extLst>
          </p:cNvPr>
          <p:cNvSpPr txBox="1"/>
          <p:nvPr/>
        </p:nvSpPr>
        <p:spPr>
          <a:xfrm>
            <a:off x="14398" y="5783940"/>
            <a:ext cx="980891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9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latin typeface="Franklin Gothic Demi" pitchFamily="34" charset="0"/>
              </a:rPr>
              <a:t>www.capacitaciondeimpacto.com.mx</a:t>
            </a:r>
          </a:p>
        </p:txBody>
      </p:sp>
      <p:sp>
        <p:nvSpPr>
          <p:cNvPr id="14" name="28 CuadroTexto">
            <a:hlinkClick r:id="rId4" action="ppaction://hlinkfile"/>
            <a:extLst>
              <a:ext uri="{FF2B5EF4-FFF2-40B4-BE49-F238E27FC236}">
                <a16:creationId xmlns:a16="http://schemas.microsoft.com/office/drawing/2014/main" id="{851EC8A5-4E3C-4545-B7D0-A55F996A5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14" y="4611246"/>
            <a:ext cx="6143128" cy="88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45" tIns="44022" rIns="88045" bIns="44022">
            <a:spAutoFit/>
          </a:bodyPr>
          <a:lstStyle/>
          <a:p>
            <a:r>
              <a:rPr lang="es-MX" sz="3033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Cel. 8441-96-48-21</a:t>
            </a:r>
          </a:p>
          <a:p>
            <a:r>
              <a:rPr lang="es-MX" sz="2167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fgmaganah@hotmail.com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D346402-D089-4819-B224-9419A05F3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63" t="23681" r="10195" b="25295"/>
          <a:stretch/>
        </p:blipFill>
        <p:spPr>
          <a:xfrm>
            <a:off x="68578" y="52636"/>
            <a:ext cx="1697470" cy="1098557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CCB2BB0B-CFF2-4A27-A28C-CB5E6A67E7FF}"/>
              </a:ext>
            </a:extLst>
          </p:cNvPr>
          <p:cNvCxnSpPr>
            <a:cxnSpLocks/>
          </p:cNvCxnSpPr>
          <p:nvPr/>
        </p:nvCxnSpPr>
        <p:spPr>
          <a:xfrm>
            <a:off x="1934402" y="372333"/>
            <a:ext cx="77549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E88B6216-C21E-423B-84C1-27715D54B11D}"/>
              </a:ext>
            </a:extLst>
          </p:cNvPr>
          <p:cNvCxnSpPr>
            <a:cxnSpLocks/>
          </p:cNvCxnSpPr>
          <p:nvPr/>
        </p:nvCxnSpPr>
        <p:spPr>
          <a:xfrm>
            <a:off x="1934402" y="444564"/>
            <a:ext cx="77549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63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2050" name="Picture 2" descr="No hay ninguna descripción de la foto disponible.">
            <a:extLst>
              <a:ext uri="{FF2B5EF4-FFF2-40B4-BE49-F238E27FC236}">
                <a16:creationId xmlns:a16="http://schemas.microsoft.com/office/drawing/2014/main" id="{6BD1AFA3-9A0A-4E3A-978D-43654EB1A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096447"/>
      </p:ext>
    </p:extLst>
  </p:cSld>
  <p:clrMapOvr>
    <a:masterClrMapping/>
  </p:clrMapOvr>
  <p:transition spd="slow" advClick="0" advTm="2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Rectángulo">
            <a:extLst>
              <a:ext uri="{FF2B5EF4-FFF2-40B4-BE49-F238E27FC236}">
                <a16:creationId xmlns:a16="http://schemas.microsoft.com/office/drawing/2014/main" id="{C04DDCA0-4EC8-444C-97AB-2FDF81662F5B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95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10FFA3-CCC9-4E83-961A-6ABD893E8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7059"/>
      </p:ext>
    </p:extLst>
  </p:cSld>
  <p:clrMapOvr>
    <a:masterClrMapping/>
  </p:clrMapOvr>
  <p:transition spd="slow" advClick="0" advTm="1000">
    <p:wheel spokes="1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