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1"/>
  </p:notesMasterIdLst>
  <p:sldIdLst>
    <p:sldId id="256" r:id="rId2"/>
    <p:sldId id="257" r:id="rId3"/>
    <p:sldId id="335" r:id="rId4"/>
    <p:sldId id="261" r:id="rId5"/>
    <p:sldId id="311" r:id="rId6"/>
    <p:sldId id="312" r:id="rId7"/>
    <p:sldId id="313" r:id="rId8"/>
    <p:sldId id="314" r:id="rId9"/>
    <p:sldId id="315" r:id="rId10"/>
    <p:sldId id="316" r:id="rId11"/>
    <p:sldId id="317" r:id="rId12"/>
    <p:sldId id="318" r:id="rId13"/>
    <p:sldId id="319" r:id="rId14"/>
    <p:sldId id="272" r:id="rId15"/>
    <p:sldId id="320" r:id="rId16"/>
    <p:sldId id="321" r:id="rId17"/>
    <p:sldId id="322" r:id="rId18"/>
    <p:sldId id="323" r:id="rId19"/>
    <p:sldId id="324" r:id="rId20"/>
    <p:sldId id="325" r:id="rId21"/>
    <p:sldId id="326" r:id="rId22"/>
    <p:sldId id="327" r:id="rId23"/>
    <p:sldId id="328" r:id="rId24"/>
    <p:sldId id="331" r:id="rId25"/>
    <p:sldId id="332" r:id="rId26"/>
    <p:sldId id="333" r:id="rId27"/>
    <p:sldId id="334" r:id="rId28"/>
    <p:sldId id="329" r:id="rId29"/>
    <p:sldId id="269" r:id="rId30"/>
  </p:sldIdLst>
  <p:sldSz cx="9144000" cy="5143500" type="screen16x9"/>
  <p:notesSz cx="6858000" cy="9144000"/>
  <p:embeddedFontLst>
    <p:embeddedFont>
      <p:font typeface="Josefin Sans" panose="020B0604020202020204"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
      <p:font typeface="Raleway" panose="020B0604020202020204" charset="0"/>
      <p:regular r:id="rId40"/>
      <p:bold r:id="rId41"/>
      <p:italic r:id="rId42"/>
      <p:boldItalic r:id="rId43"/>
    </p:embeddedFont>
    <p:embeddedFont>
      <p:font typeface="Cooper Black" panose="0208090404030B020404" pitchFamily="18"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47854E-D9B7-4629-9DAA-577F8384EB33}">
  <a:tblStyle styleId="{8347854E-D9B7-4629-9DAA-577F8384EB3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0" d="100"/>
          <a:sy n="130" d="100"/>
        </p:scale>
        <p:origin x="12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750359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03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816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250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2861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8055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7"/>
        <p:cNvGrpSpPr/>
        <p:nvPr/>
      </p:nvGrpSpPr>
      <p:grpSpPr>
        <a:xfrm>
          <a:off x="0" y="0"/>
          <a:ext cx="0" cy="0"/>
          <a:chOff x="0" y="0"/>
          <a:chExt cx="0" cy="0"/>
        </a:xfrm>
      </p:grpSpPr>
      <p:sp>
        <p:nvSpPr>
          <p:cNvPr id="2208" name="Google Shape;2208;gd72c1aea9c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9" name="Google Shape;2209;gd72c1aea9c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1144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131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533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9920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253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5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6e563917c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6e563917c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617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544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310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7"/>
        <p:cNvGrpSpPr/>
        <p:nvPr/>
      </p:nvGrpSpPr>
      <p:grpSpPr>
        <a:xfrm>
          <a:off x="0" y="0"/>
          <a:ext cx="0" cy="0"/>
          <a:chOff x="0" y="0"/>
          <a:chExt cx="0" cy="0"/>
        </a:xfrm>
      </p:grpSpPr>
      <p:sp>
        <p:nvSpPr>
          <p:cNvPr id="2208" name="Google Shape;2208;gd72c1aea9c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9" name="Google Shape;2209;gd72c1aea9c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7199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154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8847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971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251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12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354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d72c1aea9c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d72c1aea9c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59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7"/>
        <p:cNvGrpSpPr/>
        <p:nvPr/>
      </p:nvGrpSpPr>
      <p:grpSpPr>
        <a:xfrm>
          <a:off x="0" y="0"/>
          <a:ext cx="0" cy="0"/>
          <a:chOff x="0" y="0"/>
          <a:chExt cx="0" cy="0"/>
        </a:xfrm>
      </p:grpSpPr>
      <p:sp>
        <p:nvSpPr>
          <p:cNvPr id="2208" name="Google Shape;2208;gd72c1aea9c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9" name="Google Shape;2209;gd72c1aea9c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255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059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390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805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548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458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048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0" name="Google Shape;10;p2"/>
          <p:cNvGrpSpPr/>
          <p:nvPr/>
        </p:nvGrpSpPr>
        <p:grpSpPr>
          <a:xfrm>
            <a:off x="-623774" y="-308113"/>
            <a:ext cx="2449210" cy="3023416"/>
            <a:chOff x="-623774" y="-350900"/>
            <a:chExt cx="2449210" cy="3023416"/>
          </a:xfrm>
        </p:grpSpPr>
        <p:grpSp>
          <p:nvGrpSpPr>
            <p:cNvPr id="11" name="Google Shape;11;p2"/>
            <p:cNvGrpSpPr/>
            <p:nvPr/>
          </p:nvGrpSpPr>
          <p:grpSpPr>
            <a:xfrm rot="1413719">
              <a:off x="224827" y="-308028"/>
              <a:ext cx="616248" cy="1925931"/>
              <a:chOff x="-1858600" y="2385325"/>
              <a:chExt cx="523125" cy="1635025"/>
            </a:xfrm>
          </p:grpSpPr>
          <p:sp>
            <p:nvSpPr>
              <p:cNvPr id="12" name="Google Shape;12;p2"/>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rot="1413719">
              <a:off x="234082" y="-133704"/>
              <a:ext cx="1216593" cy="2128592"/>
              <a:chOff x="-1779100" y="2408800"/>
              <a:chExt cx="1032750" cy="1807075"/>
            </a:xfrm>
          </p:grpSpPr>
          <p:sp>
            <p:nvSpPr>
              <p:cNvPr id="17" name="Google Shape;17;p2"/>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623774" y="407959"/>
              <a:ext cx="2317309" cy="2264556"/>
              <a:chOff x="-623774" y="407959"/>
              <a:chExt cx="2317309" cy="2264556"/>
            </a:xfrm>
          </p:grpSpPr>
          <p:grpSp>
            <p:nvGrpSpPr>
              <p:cNvPr id="22" name="Google Shape;22;p2"/>
              <p:cNvGrpSpPr/>
              <p:nvPr/>
            </p:nvGrpSpPr>
            <p:grpSpPr>
              <a:xfrm rot="1413719">
                <a:off x="-360763" y="695549"/>
                <a:ext cx="1791287" cy="1689375"/>
                <a:chOff x="-2055400" y="3174000"/>
                <a:chExt cx="1520600" cy="1434200"/>
              </a:xfrm>
            </p:grpSpPr>
            <p:sp>
              <p:nvSpPr>
                <p:cNvPr id="23" name="Google Shape;23;p2"/>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 name="Google Shape;27;p2"/>
          <p:cNvGrpSpPr/>
          <p:nvPr/>
        </p:nvGrpSpPr>
        <p:grpSpPr>
          <a:xfrm rot="-9899952" flipH="1">
            <a:off x="2571487" y="-1518746"/>
            <a:ext cx="3447216" cy="2782028"/>
            <a:chOff x="-729163" y="3851975"/>
            <a:chExt cx="2464103" cy="1988620"/>
          </a:xfrm>
        </p:grpSpPr>
        <p:sp>
          <p:nvSpPr>
            <p:cNvPr id="28" name="Google Shape;28;p2"/>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rot="10800000" flipH="1">
            <a:off x="3470443" y="4472761"/>
            <a:ext cx="3447280" cy="2782079"/>
            <a:chOff x="-729163" y="3851975"/>
            <a:chExt cx="2464103" cy="1988620"/>
          </a:xfrm>
        </p:grpSpPr>
        <p:sp>
          <p:nvSpPr>
            <p:cNvPr id="43" name="Google Shape;43;p2"/>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txBox="1">
            <a:spLocks noGrp="1"/>
          </p:cNvSpPr>
          <p:nvPr>
            <p:ph type="ctrTitle"/>
          </p:nvPr>
        </p:nvSpPr>
        <p:spPr>
          <a:xfrm>
            <a:off x="1288500" y="1854333"/>
            <a:ext cx="6567000" cy="143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3700" b="1">
                <a:latin typeface="Josefin Sans"/>
                <a:ea typeface="Josefin Sans"/>
                <a:cs typeface="Josefin Sans"/>
                <a:sym typeface="Josefin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8" name="Google Shape;58;p2"/>
          <p:cNvSpPr txBox="1">
            <a:spLocks noGrp="1"/>
          </p:cNvSpPr>
          <p:nvPr>
            <p:ph type="subTitle" idx="1"/>
          </p:nvPr>
        </p:nvSpPr>
        <p:spPr>
          <a:xfrm>
            <a:off x="3759300" y="3287133"/>
            <a:ext cx="1625400" cy="35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9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9" name="Google Shape;59;p2"/>
          <p:cNvSpPr txBox="1">
            <a:spLocks noGrp="1"/>
          </p:cNvSpPr>
          <p:nvPr>
            <p:ph type="subTitle" idx="2"/>
          </p:nvPr>
        </p:nvSpPr>
        <p:spPr>
          <a:xfrm>
            <a:off x="6604975" y="567550"/>
            <a:ext cx="1685100" cy="422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3"/>
              </a:buClr>
              <a:buSzPts val="2800"/>
              <a:buNone/>
              <a:defRPr sz="2000" b="1">
                <a:latin typeface="Josefin Sans"/>
                <a:ea typeface="Josefin Sans"/>
                <a:cs typeface="Josefin Sans"/>
                <a:sym typeface="Josefi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pic>
        <p:nvPicPr>
          <p:cNvPr id="61" name="Google Shape;61;p3"/>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62" name="Google Shape;62;p3"/>
          <p:cNvGrpSpPr/>
          <p:nvPr/>
        </p:nvGrpSpPr>
        <p:grpSpPr>
          <a:xfrm rot="5170076">
            <a:off x="7747652" y="3954174"/>
            <a:ext cx="1827621" cy="1923738"/>
            <a:chOff x="1526600" y="450800"/>
            <a:chExt cx="4540675" cy="4779475"/>
          </a:xfrm>
        </p:grpSpPr>
        <p:sp>
          <p:nvSpPr>
            <p:cNvPr id="63" name="Google Shape;63;p3"/>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rot="-400487" flipH="1">
            <a:off x="42518" y="-68346"/>
            <a:ext cx="2281869" cy="1790499"/>
            <a:chOff x="-2415600" y="2986400"/>
            <a:chExt cx="1943075" cy="1524659"/>
          </a:xfrm>
        </p:grpSpPr>
        <p:sp>
          <p:nvSpPr>
            <p:cNvPr id="72" name="Google Shape;72;p3"/>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3"/>
            <p:cNvGrpSpPr/>
            <p:nvPr/>
          </p:nvGrpSpPr>
          <p:grpSpPr>
            <a:xfrm>
              <a:off x="-2218800" y="3088875"/>
              <a:ext cx="1598825" cy="1190475"/>
              <a:chOff x="-2218800" y="3088875"/>
              <a:chExt cx="1598825" cy="1190475"/>
            </a:xfrm>
          </p:grpSpPr>
          <p:sp>
            <p:nvSpPr>
              <p:cNvPr id="78" name="Google Shape;78;p3"/>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 name="Google Shape;80;p3"/>
          <p:cNvGrpSpPr/>
          <p:nvPr/>
        </p:nvGrpSpPr>
        <p:grpSpPr>
          <a:xfrm rot="-135829">
            <a:off x="-544391" y="-250237"/>
            <a:ext cx="1810949" cy="1871734"/>
            <a:chOff x="334100" y="971800"/>
            <a:chExt cx="1810984" cy="1871771"/>
          </a:xfrm>
        </p:grpSpPr>
        <p:sp>
          <p:nvSpPr>
            <p:cNvPr id="81" name="Google Shape;81;p3"/>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a:off x="1214129" y="978980"/>
              <a:ext cx="913828" cy="1211839"/>
              <a:chOff x="1214129" y="978980"/>
              <a:chExt cx="913828" cy="1211839"/>
            </a:xfrm>
          </p:grpSpPr>
          <p:sp>
            <p:nvSpPr>
              <p:cNvPr id="84" name="Google Shape;84;p3"/>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3"/>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3"/>
          <p:cNvGrpSpPr/>
          <p:nvPr/>
        </p:nvGrpSpPr>
        <p:grpSpPr>
          <a:xfrm>
            <a:off x="7235149" y="-718650"/>
            <a:ext cx="3031064" cy="2982297"/>
            <a:chOff x="7235149" y="-718650"/>
            <a:chExt cx="3031064" cy="2982297"/>
          </a:xfrm>
        </p:grpSpPr>
        <p:grpSp>
          <p:nvGrpSpPr>
            <p:cNvPr id="90" name="Google Shape;90;p3"/>
            <p:cNvGrpSpPr/>
            <p:nvPr/>
          </p:nvGrpSpPr>
          <p:grpSpPr>
            <a:xfrm rot="-4962260" flipH="1">
              <a:off x="7958573" y="-653239"/>
              <a:ext cx="596905" cy="1865484"/>
              <a:chOff x="-1858600" y="2385325"/>
              <a:chExt cx="523125" cy="1635025"/>
            </a:xfrm>
          </p:grpSpPr>
          <p:sp>
            <p:nvSpPr>
              <p:cNvPr id="91" name="Google Shape;91;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rot="-4962260" flipH="1">
              <a:off x="7743302" y="-357136"/>
              <a:ext cx="1178407" cy="2061785"/>
              <a:chOff x="-1779100" y="2408800"/>
              <a:chExt cx="1032750" cy="1807075"/>
            </a:xfrm>
          </p:grpSpPr>
          <p:sp>
            <p:nvSpPr>
              <p:cNvPr id="96" name="Google Shape;96;p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rot="-3828478" flipH="1">
              <a:off x="7664496" y="-324322"/>
              <a:ext cx="2244432" cy="2193641"/>
              <a:chOff x="-623774" y="407959"/>
              <a:chExt cx="2317309" cy="2264556"/>
            </a:xfrm>
          </p:grpSpPr>
          <p:grpSp>
            <p:nvGrpSpPr>
              <p:cNvPr id="101" name="Google Shape;101;p3"/>
              <p:cNvGrpSpPr/>
              <p:nvPr/>
            </p:nvGrpSpPr>
            <p:grpSpPr>
              <a:xfrm rot="1413719">
                <a:off x="-360763" y="695549"/>
                <a:ext cx="1791287" cy="1689375"/>
                <a:chOff x="-2055400" y="3174000"/>
                <a:chExt cx="1520600" cy="1434200"/>
              </a:xfrm>
            </p:grpSpPr>
            <p:sp>
              <p:nvSpPr>
                <p:cNvPr id="102" name="Google Shape;102;p3"/>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3"/>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 name="Google Shape;106;p3"/>
          <p:cNvGrpSpPr/>
          <p:nvPr/>
        </p:nvGrpSpPr>
        <p:grpSpPr>
          <a:xfrm>
            <a:off x="-874852" y="3661982"/>
            <a:ext cx="2044303" cy="1580085"/>
            <a:chOff x="-874852" y="3661982"/>
            <a:chExt cx="2044303" cy="1580085"/>
          </a:xfrm>
        </p:grpSpPr>
        <p:grpSp>
          <p:nvGrpSpPr>
            <p:cNvPr id="107" name="Google Shape;107;p3"/>
            <p:cNvGrpSpPr/>
            <p:nvPr/>
          </p:nvGrpSpPr>
          <p:grpSpPr>
            <a:xfrm rot="5249857" flipH="1">
              <a:off x="48808" y="4095917"/>
              <a:ext cx="537972" cy="1681428"/>
              <a:chOff x="-1858600" y="2385325"/>
              <a:chExt cx="523125" cy="1635025"/>
            </a:xfrm>
          </p:grpSpPr>
          <p:sp>
            <p:nvSpPr>
              <p:cNvPr id="108" name="Google Shape;108;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3"/>
            <p:cNvGrpSpPr/>
            <p:nvPr/>
          </p:nvGrpSpPr>
          <p:grpSpPr>
            <a:xfrm rot="5249857" flipH="1">
              <a:off x="-340747" y="3668895"/>
              <a:ext cx="1062060" cy="1858361"/>
              <a:chOff x="-1779100" y="2408800"/>
              <a:chExt cx="1032750" cy="1807075"/>
            </a:xfrm>
          </p:grpSpPr>
          <p:sp>
            <p:nvSpPr>
              <p:cNvPr id="113" name="Google Shape;113;p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3"/>
            <p:cNvGrpSpPr/>
            <p:nvPr/>
          </p:nvGrpSpPr>
          <p:grpSpPr>
            <a:xfrm rot="2700000" flipH="1">
              <a:off x="-365668" y="3606652"/>
              <a:ext cx="531184" cy="1660213"/>
              <a:chOff x="-1858600" y="2385325"/>
              <a:chExt cx="523125" cy="1635025"/>
            </a:xfrm>
          </p:grpSpPr>
          <p:sp>
            <p:nvSpPr>
              <p:cNvPr id="118" name="Google Shape;118;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122;p3"/>
          <p:cNvSpPr txBox="1">
            <a:spLocks noGrp="1"/>
          </p:cNvSpPr>
          <p:nvPr>
            <p:ph type="title"/>
          </p:nvPr>
        </p:nvSpPr>
        <p:spPr>
          <a:xfrm>
            <a:off x="2009250" y="2450500"/>
            <a:ext cx="5125500" cy="72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3" name="Google Shape;123;p3"/>
          <p:cNvSpPr txBox="1">
            <a:spLocks noGrp="1"/>
          </p:cNvSpPr>
          <p:nvPr>
            <p:ph type="title" idx="2" hasCustomPrompt="1"/>
          </p:nvPr>
        </p:nvSpPr>
        <p:spPr>
          <a:xfrm>
            <a:off x="4137450" y="778950"/>
            <a:ext cx="869100" cy="722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900"/>
              <a:buNone/>
              <a:defRPr sz="5000">
                <a:solidFill>
                  <a:schemeClr val="dk1"/>
                </a:solidFill>
              </a:defRPr>
            </a:lvl1pPr>
            <a:lvl2pPr lvl="1" algn="ctr" rtl="0">
              <a:spcBef>
                <a:spcPts val="0"/>
              </a:spcBef>
              <a:spcAft>
                <a:spcPts val="0"/>
              </a:spcAft>
              <a:buClr>
                <a:schemeClr val="accent3"/>
              </a:buClr>
              <a:buSzPts val="4900"/>
              <a:buNone/>
              <a:defRPr sz="4900">
                <a:solidFill>
                  <a:schemeClr val="accent3"/>
                </a:solidFill>
              </a:defRPr>
            </a:lvl2pPr>
            <a:lvl3pPr lvl="2" algn="ctr" rtl="0">
              <a:spcBef>
                <a:spcPts val="0"/>
              </a:spcBef>
              <a:spcAft>
                <a:spcPts val="0"/>
              </a:spcAft>
              <a:buClr>
                <a:schemeClr val="accent3"/>
              </a:buClr>
              <a:buSzPts val="4900"/>
              <a:buNone/>
              <a:defRPr sz="4900">
                <a:solidFill>
                  <a:schemeClr val="accent3"/>
                </a:solidFill>
              </a:defRPr>
            </a:lvl3pPr>
            <a:lvl4pPr lvl="3" algn="ctr" rtl="0">
              <a:spcBef>
                <a:spcPts val="0"/>
              </a:spcBef>
              <a:spcAft>
                <a:spcPts val="0"/>
              </a:spcAft>
              <a:buClr>
                <a:schemeClr val="accent3"/>
              </a:buClr>
              <a:buSzPts val="4900"/>
              <a:buNone/>
              <a:defRPr sz="4900">
                <a:solidFill>
                  <a:schemeClr val="accent3"/>
                </a:solidFill>
              </a:defRPr>
            </a:lvl4pPr>
            <a:lvl5pPr lvl="4" algn="ctr" rtl="0">
              <a:spcBef>
                <a:spcPts val="0"/>
              </a:spcBef>
              <a:spcAft>
                <a:spcPts val="0"/>
              </a:spcAft>
              <a:buClr>
                <a:schemeClr val="accent3"/>
              </a:buClr>
              <a:buSzPts val="4900"/>
              <a:buNone/>
              <a:defRPr sz="4900">
                <a:solidFill>
                  <a:schemeClr val="accent3"/>
                </a:solidFill>
              </a:defRPr>
            </a:lvl5pPr>
            <a:lvl6pPr lvl="5" algn="ctr" rtl="0">
              <a:spcBef>
                <a:spcPts val="0"/>
              </a:spcBef>
              <a:spcAft>
                <a:spcPts val="0"/>
              </a:spcAft>
              <a:buClr>
                <a:schemeClr val="accent3"/>
              </a:buClr>
              <a:buSzPts val="4900"/>
              <a:buNone/>
              <a:defRPr sz="4900">
                <a:solidFill>
                  <a:schemeClr val="accent3"/>
                </a:solidFill>
              </a:defRPr>
            </a:lvl6pPr>
            <a:lvl7pPr lvl="6" algn="ctr" rtl="0">
              <a:spcBef>
                <a:spcPts val="0"/>
              </a:spcBef>
              <a:spcAft>
                <a:spcPts val="0"/>
              </a:spcAft>
              <a:buClr>
                <a:schemeClr val="accent3"/>
              </a:buClr>
              <a:buSzPts val="4900"/>
              <a:buNone/>
              <a:defRPr sz="4900">
                <a:solidFill>
                  <a:schemeClr val="accent3"/>
                </a:solidFill>
              </a:defRPr>
            </a:lvl7pPr>
            <a:lvl8pPr lvl="7" algn="ctr" rtl="0">
              <a:spcBef>
                <a:spcPts val="0"/>
              </a:spcBef>
              <a:spcAft>
                <a:spcPts val="0"/>
              </a:spcAft>
              <a:buClr>
                <a:schemeClr val="accent3"/>
              </a:buClr>
              <a:buSzPts val="4900"/>
              <a:buNone/>
              <a:defRPr sz="4900">
                <a:solidFill>
                  <a:schemeClr val="accent3"/>
                </a:solidFill>
              </a:defRPr>
            </a:lvl8pPr>
            <a:lvl9pPr lvl="8" algn="ctr" rtl="0">
              <a:spcBef>
                <a:spcPts val="0"/>
              </a:spcBef>
              <a:spcAft>
                <a:spcPts val="0"/>
              </a:spcAft>
              <a:buClr>
                <a:schemeClr val="accent3"/>
              </a:buClr>
              <a:buSzPts val="4900"/>
              <a:buNone/>
              <a:defRPr sz="4900">
                <a:solidFill>
                  <a:schemeClr val="accent3"/>
                </a:solidFill>
              </a:defRPr>
            </a:lvl9pPr>
          </a:lstStyle>
          <a:p>
            <a:r>
              <a:t>xx%</a:t>
            </a:r>
          </a:p>
        </p:txBody>
      </p:sp>
      <p:sp>
        <p:nvSpPr>
          <p:cNvPr id="124" name="Google Shape;124;p3"/>
          <p:cNvSpPr txBox="1">
            <a:spLocks noGrp="1"/>
          </p:cNvSpPr>
          <p:nvPr>
            <p:ph type="subTitle" idx="1"/>
          </p:nvPr>
        </p:nvSpPr>
        <p:spPr>
          <a:xfrm>
            <a:off x="3076800" y="3172600"/>
            <a:ext cx="2990400" cy="58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5"/>
        <p:cNvGrpSpPr/>
        <p:nvPr/>
      </p:nvGrpSpPr>
      <p:grpSpPr>
        <a:xfrm>
          <a:off x="0" y="0"/>
          <a:ext cx="0" cy="0"/>
          <a:chOff x="0" y="0"/>
          <a:chExt cx="0" cy="0"/>
        </a:xfrm>
      </p:grpSpPr>
      <p:pic>
        <p:nvPicPr>
          <p:cNvPr id="126" name="Google Shape;126;p4"/>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27" name="Google Shape;127;p4"/>
          <p:cNvGrpSpPr/>
          <p:nvPr/>
        </p:nvGrpSpPr>
        <p:grpSpPr>
          <a:xfrm>
            <a:off x="709144" y="1137300"/>
            <a:ext cx="7726200" cy="3546300"/>
            <a:chOff x="709144" y="1137300"/>
            <a:chExt cx="7726200" cy="3546300"/>
          </a:xfrm>
        </p:grpSpPr>
        <p:sp>
          <p:nvSpPr>
            <p:cNvPr id="128" name="Google Shape;128;p4"/>
            <p:cNvSpPr/>
            <p:nvPr/>
          </p:nvSpPr>
          <p:spPr>
            <a:xfrm>
              <a:off x="785344" y="1213500"/>
              <a:ext cx="7650000" cy="3470100"/>
            </a:xfrm>
            <a:prstGeom prst="roundRect">
              <a:avLst>
                <a:gd name="adj" fmla="val 834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709144" y="1137300"/>
              <a:ext cx="7650000" cy="3470100"/>
            </a:xfrm>
            <a:prstGeom prst="roundRect">
              <a:avLst>
                <a:gd name="adj" fmla="val 834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4"/>
          <p:cNvSpPr txBox="1">
            <a:spLocks noGrp="1"/>
          </p:cNvSpPr>
          <p:nvPr>
            <p:ph type="body" idx="1"/>
          </p:nvPr>
        </p:nvSpPr>
        <p:spPr>
          <a:xfrm>
            <a:off x="859363" y="1225688"/>
            <a:ext cx="7425600" cy="3388800"/>
          </a:xfrm>
          <a:prstGeom prst="rect">
            <a:avLst/>
          </a:prstGeom>
        </p:spPr>
        <p:txBody>
          <a:bodyPr spcFirstLastPara="1" wrap="square" lIns="91425" tIns="91425" rIns="91425" bIns="91425" anchor="ctr" anchorCtr="0">
            <a:noAutofit/>
          </a:bodyPr>
          <a:lstStyle>
            <a:lvl1pPr marL="457200" lvl="0" indent="-317500">
              <a:lnSpc>
                <a:spcPct val="100000"/>
              </a:lnSpc>
              <a:spcBef>
                <a:spcPts val="0"/>
              </a:spcBef>
              <a:spcAft>
                <a:spcPts val="0"/>
              </a:spcAft>
              <a:buClr>
                <a:srgbClr val="273638"/>
              </a:buClr>
              <a:buSzPts val="1400"/>
              <a:buChar char="●"/>
              <a:defRPr sz="1200"/>
            </a:lvl1pPr>
            <a:lvl2pPr marL="914400" lvl="1" indent="-317500">
              <a:spcBef>
                <a:spcPts val="0"/>
              </a:spcBef>
              <a:spcAft>
                <a:spcPts val="0"/>
              </a:spcAft>
              <a:buClr>
                <a:srgbClr val="273638"/>
              </a:buClr>
              <a:buSzPts val="1400"/>
              <a:buChar char="○"/>
              <a:defRPr/>
            </a:lvl2pPr>
            <a:lvl3pPr marL="1371600" lvl="2" indent="-317500">
              <a:spcBef>
                <a:spcPts val="0"/>
              </a:spcBef>
              <a:spcAft>
                <a:spcPts val="0"/>
              </a:spcAft>
              <a:buClr>
                <a:srgbClr val="273638"/>
              </a:buClr>
              <a:buSzPts val="1400"/>
              <a:buChar char="■"/>
              <a:defRPr/>
            </a:lvl3pPr>
            <a:lvl4pPr marL="1828800" lvl="3" indent="-317500">
              <a:spcBef>
                <a:spcPts val="0"/>
              </a:spcBef>
              <a:spcAft>
                <a:spcPts val="0"/>
              </a:spcAft>
              <a:buClr>
                <a:srgbClr val="273638"/>
              </a:buClr>
              <a:buSzPts val="1400"/>
              <a:buChar char="●"/>
              <a:defRPr/>
            </a:lvl4pPr>
            <a:lvl5pPr marL="2286000" lvl="4" indent="-317500">
              <a:spcBef>
                <a:spcPts val="0"/>
              </a:spcBef>
              <a:spcAft>
                <a:spcPts val="0"/>
              </a:spcAft>
              <a:buClr>
                <a:srgbClr val="273638"/>
              </a:buClr>
              <a:buSzPts val="1400"/>
              <a:buChar char="○"/>
              <a:defRPr/>
            </a:lvl5pPr>
            <a:lvl6pPr marL="2743200" lvl="5" indent="-317500">
              <a:spcBef>
                <a:spcPts val="0"/>
              </a:spcBef>
              <a:spcAft>
                <a:spcPts val="0"/>
              </a:spcAft>
              <a:buClr>
                <a:srgbClr val="273638"/>
              </a:buClr>
              <a:buSzPts val="1400"/>
              <a:buChar char="■"/>
              <a:defRPr/>
            </a:lvl6pPr>
            <a:lvl7pPr marL="3200400" lvl="6" indent="-317500">
              <a:spcBef>
                <a:spcPts val="0"/>
              </a:spcBef>
              <a:spcAft>
                <a:spcPts val="0"/>
              </a:spcAft>
              <a:buClr>
                <a:srgbClr val="273638"/>
              </a:buClr>
              <a:buSzPts val="1400"/>
              <a:buChar char="●"/>
              <a:defRPr/>
            </a:lvl7pPr>
            <a:lvl8pPr marL="3657600" lvl="7" indent="-317500">
              <a:spcBef>
                <a:spcPts val="0"/>
              </a:spcBef>
              <a:spcAft>
                <a:spcPts val="0"/>
              </a:spcAft>
              <a:buClr>
                <a:srgbClr val="273638"/>
              </a:buClr>
              <a:buSzPts val="1400"/>
              <a:buChar char="○"/>
              <a:defRPr/>
            </a:lvl8pPr>
            <a:lvl9pPr marL="4114800" lvl="8" indent="-317500">
              <a:spcBef>
                <a:spcPts val="0"/>
              </a:spcBef>
              <a:spcAft>
                <a:spcPts val="0"/>
              </a:spcAft>
              <a:buClr>
                <a:srgbClr val="273638"/>
              </a:buClr>
              <a:buSzPts val="1400"/>
              <a:buChar char="■"/>
              <a:defRPr/>
            </a:lvl9pPr>
          </a:lstStyle>
          <a:p>
            <a:endParaRPr/>
          </a:p>
        </p:txBody>
      </p:sp>
      <p:grpSp>
        <p:nvGrpSpPr>
          <p:cNvPr id="131" name="Google Shape;131;p4"/>
          <p:cNvGrpSpPr/>
          <p:nvPr/>
        </p:nvGrpSpPr>
        <p:grpSpPr>
          <a:xfrm rot="755454" flipH="1">
            <a:off x="7718601" y="-618193"/>
            <a:ext cx="2157219" cy="2662969"/>
            <a:chOff x="-623774" y="-350900"/>
            <a:chExt cx="2449210" cy="3023416"/>
          </a:xfrm>
        </p:grpSpPr>
        <p:grpSp>
          <p:nvGrpSpPr>
            <p:cNvPr id="132" name="Google Shape;132;p4"/>
            <p:cNvGrpSpPr/>
            <p:nvPr/>
          </p:nvGrpSpPr>
          <p:grpSpPr>
            <a:xfrm rot="1413719">
              <a:off x="224827" y="-308028"/>
              <a:ext cx="616248" cy="1925931"/>
              <a:chOff x="-1858600" y="2385325"/>
              <a:chExt cx="523125" cy="1635025"/>
            </a:xfrm>
          </p:grpSpPr>
          <p:sp>
            <p:nvSpPr>
              <p:cNvPr id="133" name="Google Shape;133;p4"/>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4"/>
            <p:cNvGrpSpPr/>
            <p:nvPr/>
          </p:nvGrpSpPr>
          <p:grpSpPr>
            <a:xfrm rot="1413719">
              <a:off x="234082" y="-133704"/>
              <a:ext cx="1216593" cy="2128592"/>
              <a:chOff x="-1779100" y="2408800"/>
              <a:chExt cx="1032750" cy="1807075"/>
            </a:xfrm>
          </p:grpSpPr>
          <p:sp>
            <p:nvSpPr>
              <p:cNvPr id="138" name="Google Shape;138;p4"/>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4"/>
            <p:cNvGrpSpPr/>
            <p:nvPr/>
          </p:nvGrpSpPr>
          <p:grpSpPr>
            <a:xfrm>
              <a:off x="-623774" y="407959"/>
              <a:ext cx="2317309" cy="2264556"/>
              <a:chOff x="-623774" y="407959"/>
              <a:chExt cx="2317309" cy="2264556"/>
            </a:xfrm>
          </p:grpSpPr>
          <p:grpSp>
            <p:nvGrpSpPr>
              <p:cNvPr id="143" name="Google Shape;143;p4"/>
              <p:cNvGrpSpPr/>
              <p:nvPr/>
            </p:nvGrpSpPr>
            <p:grpSpPr>
              <a:xfrm rot="1413719">
                <a:off x="-360763" y="695549"/>
                <a:ext cx="1791287" cy="1689375"/>
                <a:chOff x="-2055400" y="3174000"/>
                <a:chExt cx="1520600" cy="1434200"/>
              </a:xfrm>
            </p:grpSpPr>
            <p:sp>
              <p:nvSpPr>
                <p:cNvPr id="144" name="Google Shape;144;p4"/>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 name="Google Shape;148;p4"/>
          <p:cNvSpPr txBox="1">
            <a:spLocks noGrp="1"/>
          </p:cNvSpPr>
          <p:nvPr>
            <p:ph type="title"/>
          </p:nvPr>
        </p:nvSpPr>
        <p:spPr>
          <a:xfrm>
            <a:off x="859375" y="572075"/>
            <a:ext cx="5242200" cy="4056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8"/>
        <p:cNvGrpSpPr/>
        <p:nvPr/>
      </p:nvGrpSpPr>
      <p:grpSpPr>
        <a:xfrm>
          <a:off x="0" y="0"/>
          <a:ext cx="0" cy="0"/>
          <a:chOff x="0" y="0"/>
          <a:chExt cx="0" cy="0"/>
        </a:xfrm>
      </p:grpSpPr>
      <p:pic>
        <p:nvPicPr>
          <p:cNvPr id="499" name="Google Shape;499;p11"/>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500" name="Google Shape;500;p11"/>
          <p:cNvGrpSpPr/>
          <p:nvPr/>
        </p:nvGrpSpPr>
        <p:grpSpPr>
          <a:xfrm flipH="1">
            <a:off x="6645785" y="3934476"/>
            <a:ext cx="2643490" cy="2133392"/>
            <a:chOff x="-729163" y="3851975"/>
            <a:chExt cx="2464103" cy="1988620"/>
          </a:xfrm>
        </p:grpSpPr>
        <p:sp>
          <p:nvSpPr>
            <p:cNvPr id="501" name="Google Shape;501;p11"/>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11"/>
          <p:cNvGrpSpPr/>
          <p:nvPr/>
        </p:nvGrpSpPr>
        <p:grpSpPr>
          <a:xfrm rot="10800000" flipH="1">
            <a:off x="-242906" y="-979723"/>
            <a:ext cx="2643490" cy="2133392"/>
            <a:chOff x="-729163" y="3851975"/>
            <a:chExt cx="2464103" cy="1988620"/>
          </a:xfrm>
        </p:grpSpPr>
        <p:sp>
          <p:nvSpPr>
            <p:cNvPr id="516" name="Google Shape;516;p11"/>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11"/>
          <p:cNvGrpSpPr/>
          <p:nvPr/>
        </p:nvGrpSpPr>
        <p:grpSpPr>
          <a:xfrm rot="495391">
            <a:off x="8106369" y="489159"/>
            <a:ext cx="1916587" cy="2062600"/>
            <a:chOff x="-700138" y="3808702"/>
            <a:chExt cx="1916655" cy="2062674"/>
          </a:xfrm>
        </p:grpSpPr>
        <p:sp>
          <p:nvSpPr>
            <p:cNvPr id="531" name="Google Shape;531;p11"/>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rot="-1128775">
              <a:off x="411142" y="5063464"/>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rot="-1128775">
              <a:off x="-276077" y="4234377"/>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rot="-1128775">
              <a:off x="421575" y="5546080"/>
              <a:ext cx="96954"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11"/>
          <p:cNvGrpSpPr/>
          <p:nvPr/>
        </p:nvGrpSpPr>
        <p:grpSpPr>
          <a:xfrm rot="-3599956">
            <a:off x="-813403" y="127695"/>
            <a:ext cx="1853680" cy="1819860"/>
            <a:chOff x="7928300" y="-514224"/>
            <a:chExt cx="1853720" cy="1819900"/>
          </a:xfrm>
        </p:grpSpPr>
        <p:sp>
          <p:nvSpPr>
            <p:cNvPr id="541" name="Google Shape;541;p11"/>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8679095" y="377868"/>
              <a:ext cx="1102926" cy="853276"/>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11"/>
          <p:cNvGrpSpPr/>
          <p:nvPr/>
        </p:nvGrpSpPr>
        <p:grpSpPr>
          <a:xfrm rot="-4499950">
            <a:off x="309938" y="3515560"/>
            <a:ext cx="1617393" cy="2465732"/>
            <a:chOff x="7518282" y="2373612"/>
            <a:chExt cx="1544209" cy="2355088"/>
          </a:xfrm>
        </p:grpSpPr>
        <p:sp>
          <p:nvSpPr>
            <p:cNvPr id="551" name="Google Shape;551;p11"/>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 name="Google Shape;559;p11"/>
          <p:cNvSpPr txBox="1">
            <a:spLocks noGrp="1"/>
          </p:cNvSpPr>
          <p:nvPr>
            <p:ph type="title" hasCustomPrompt="1"/>
          </p:nvPr>
        </p:nvSpPr>
        <p:spPr>
          <a:xfrm>
            <a:off x="1470300" y="1554877"/>
            <a:ext cx="6203400" cy="16134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1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0" name="Google Shape;560;p11"/>
          <p:cNvSpPr txBox="1">
            <a:spLocks noGrp="1"/>
          </p:cNvSpPr>
          <p:nvPr>
            <p:ph type="subTitle" idx="1"/>
          </p:nvPr>
        </p:nvSpPr>
        <p:spPr>
          <a:xfrm>
            <a:off x="2363400" y="3959900"/>
            <a:ext cx="4417200" cy="43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791"/>
        <p:cNvGrpSpPr/>
        <p:nvPr/>
      </p:nvGrpSpPr>
      <p:grpSpPr>
        <a:xfrm>
          <a:off x="0" y="0"/>
          <a:ext cx="0" cy="0"/>
          <a:chOff x="0" y="0"/>
          <a:chExt cx="0" cy="0"/>
        </a:xfrm>
      </p:grpSpPr>
      <p:pic>
        <p:nvPicPr>
          <p:cNvPr id="792" name="Google Shape;792;p17"/>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793" name="Google Shape;793;p17"/>
          <p:cNvGrpSpPr/>
          <p:nvPr/>
        </p:nvGrpSpPr>
        <p:grpSpPr>
          <a:xfrm>
            <a:off x="-422582" y="3175579"/>
            <a:ext cx="2744011" cy="2153124"/>
            <a:chOff x="-2415600" y="2986400"/>
            <a:chExt cx="1943075" cy="1524659"/>
          </a:xfrm>
        </p:grpSpPr>
        <p:sp>
          <p:nvSpPr>
            <p:cNvPr id="794" name="Google Shape;794;p17"/>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7"/>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7"/>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7"/>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7"/>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799;p17"/>
            <p:cNvGrpSpPr/>
            <p:nvPr/>
          </p:nvGrpSpPr>
          <p:grpSpPr>
            <a:xfrm>
              <a:off x="-2218800" y="3088875"/>
              <a:ext cx="1598825" cy="1190475"/>
              <a:chOff x="-2218800" y="3088875"/>
              <a:chExt cx="1598825" cy="1190475"/>
            </a:xfrm>
          </p:grpSpPr>
          <p:sp>
            <p:nvSpPr>
              <p:cNvPr id="800" name="Google Shape;800;p17"/>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7"/>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2" name="Google Shape;802;p17"/>
          <p:cNvGrpSpPr/>
          <p:nvPr/>
        </p:nvGrpSpPr>
        <p:grpSpPr>
          <a:xfrm rot="4586258">
            <a:off x="6996818" y="3737723"/>
            <a:ext cx="3031017" cy="2982250"/>
            <a:chOff x="7235149" y="-718650"/>
            <a:chExt cx="3031064" cy="2982297"/>
          </a:xfrm>
        </p:grpSpPr>
        <p:grpSp>
          <p:nvGrpSpPr>
            <p:cNvPr id="803" name="Google Shape;803;p17"/>
            <p:cNvGrpSpPr/>
            <p:nvPr/>
          </p:nvGrpSpPr>
          <p:grpSpPr>
            <a:xfrm rot="-4962260" flipH="1">
              <a:off x="7958573" y="-653239"/>
              <a:ext cx="596905" cy="1865484"/>
              <a:chOff x="-1858600" y="2385325"/>
              <a:chExt cx="523125" cy="1635025"/>
            </a:xfrm>
          </p:grpSpPr>
          <p:sp>
            <p:nvSpPr>
              <p:cNvPr id="804" name="Google Shape;804;p1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17"/>
            <p:cNvGrpSpPr/>
            <p:nvPr/>
          </p:nvGrpSpPr>
          <p:grpSpPr>
            <a:xfrm rot="-4962260" flipH="1">
              <a:off x="7743302" y="-357136"/>
              <a:ext cx="1178407" cy="2061785"/>
              <a:chOff x="-1779100" y="2408800"/>
              <a:chExt cx="1032750" cy="1807075"/>
            </a:xfrm>
          </p:grpSpPr>
          <p:sp>
            <p:nvSpPr>
              <p:cNvPr id="809" name="Google Shape;809;p17"/>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7"/>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7"/>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17"/>
            <p:cNvGrpSpPr/>
            <p:nvPr/>
          </p:nvGrpSpPr>
          <p:grpSpPr>
            <a:xfrm rot="-3828478" flipH="1">
              <a:off x="7664496" y="-324322"/>
              <a:ext cx="2244432" cy="2193641"/>
              <a:chOff x="-623774" y="407959"/>
              <a:chExt cx="2317309" cy="2264556"/>
            </a:xfrm>
          </p:grpSpPr>
          <p:grpSp>
            <p:nvGrpSpPr>
              <p:cNvPr id="814" name="Google Shape;814;p17"/>
              <p:cNvGrpSpPr/>
              <p:nvPr/>
            </p:nvGrpSpPr>
            <p:grpSpPr>
              <a:xfrm rot="1413719">
                <a:off x="-360763" y="695549"/>
                <a:ext cx="1791287" cy="1689375"/>
                <a:chOff x="-2055400" y="3174000"/>
                <a:chExt cx="1520600" cy="1434200"/>
              </a:xfrm>
            </p:grpSpPr>
            <p:sp>
              <p:nvSpPr>
                <p:cNvPr id="815" name="Google Shape;815;p17"/>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7"/>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7"/>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17"/>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9" name="Google Shape;819;p17"/>
          <p:cNvGrpSpPr/>
          <p:nvPr/>
        </p:nvGrpSpPr>
        <p:grpSpPr>
          <a:xfrm rot="796149" flipH="1">
            <a:off x="7471946" y="-477752"/>
            <a:ext cx="1924872" cy="2026103"/>
            <a:chOff x="1526600" y="450800"/>
            <a:chExt cx="4540675" cy="4779475"/>
          </a:xfrm>
        </p:grpSpPr>
        <p:sp>
          <p:nvSpPr>
            <p:cNvPr id="820" name="Google Shape;820;p1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17"/>
          <p:cNvGrpSpPr/>
          <p:nvPr/>
        </p:nvGrpSpPr>
        <p:grpSpPr>
          <a:xfrm rot="1799838">
            <a:off x="-235487" y="-315742"/>
            <a:ext cx="1712976" cy="2612273"/>
            <a:chOff x="7518282" y="2373612"/>
            <a:chExt cx="1544209" cy="2355088"/>
          </a:xfrm>
        </p:grpSpPr>
        <p:sp>
          <p:nvSpPr>
            <p:cNvPr id="829" name="Google Shape;829;p17"/>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7"/>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7"/>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17"/>
          <p:cNvSpPr txBox="1">
            <a:spLocks noGrp="1"/>
          </p:cNvSpPr>
          <p:nvPr>
            <p:ph type="ctrTitle"/>
          </p:nvPr>
        </p:nvSpPr>
        <p:spPr>
          <a:xfrm>
            <a:off x="1949100" y="1587225"/>
            <a:ext cx="5245800" cy="124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8000" b="1">
                <a:solidFill>
                  <a:schemeClr val="accent3"/>
                </a:solidFill>
                <a:latin typeface="Josefin Sans"/>
                <a:ea typeface="Josefin Sans"/>
                <a:cs typeface="Josefin Sans"/>
                <a:sym typeface="Josefin Sans"/>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
        <p:nvSpPr>
          <p:cNvPr id="838" name="Google Shape;838;p17"/>
          <p:cNvSpPr txBox="1">
            <a:spLocks noGrp="1"/>
          </p:cNvSpPr>
          <p:nvPr>
            <p:ph type="subTitle" idx="1"/>
          </p:nvPr>
        </p:nvSpPr>
        <p:spPr>
          <a:xfrm>
            <a:off x="2436600" y="2732775"/>
            <a:ext cx="4270800" cy="82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1598"/>
        <p:cNvGrpSpPr/>
        <p:nvPr/>
      </p:nvGrpSpPr>
      <p:grpSpPr>
        <a:xfrm>
          <a:off x="0" y="0"/>
          <a:ext cx="0" cy="0"/>
          <a:chOff x="0" y="0"/>
          <a:chExt cx="0" cy="0"/>
        </a:xfrm>
      </p:grpSpPr>
      <p:pic>
        <p:nvPicPr>
          <p:cNvPr id="1599" name="Google Shape;1599;p33"/>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600" name="Google Shape;1600;p33"/>
          <p:cNvGrpSpPr/>
          <p:nvPr/>
        </p:nvGrpSpPr>
        <p:grpSpPr>
          <a:xfrm rot="-400594" flipH="1">
            <a:off x="7236391" y="2115706"/>
            <a:ext cx="2189343" cy="1717897"/>
            <a:chOff x="-2415600" y="2986400"/>
            <a:chExt cx="1943075" cy="1524659"/>
          </a:xfrm>
        </p:grpSpPr>
        <p:sp>
          <p:nvSpPr>
            <p:cNvPr id="1601" name="Google Shape;1601;p33"/>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3"/>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3"/>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3"/>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3"/>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6" name="Google Shape;1606;p33"/>
            <p:cNvGrpSpPr/>
            <p:nvPr/>
          </p:nvGrpSpPr>
          <p:grpSpPr>
            <a:xfrm>
              <a:off x="-2218800" y="3088875"/>
              <a:ext cx="1598825" cy="1190475"/>
              <a:chOff x="-2218800" y="3088875"/>
              <a:chExt cx="1598825" cy="1190475"/>
            </a:xfrm>
          </p:grpSpPr>
          <p:sp>
            <p:nvSpPr>
              <p:cNvPr id="1607" name="Google Shape;1607;p33"/>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3"/>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09" name="Google Shape;1609;p33"/>
          <p:cNvGrpSpPr/>
          <p:nvPr/>
        </p:nvGrpSpPr>
        <p:grpSpPr>
          <a:xfrm rot="5526795" flipH="1">
            <a:off x="5292299" y="3480774"/>
            <a:ext cx="1712766" cy="2612147"/>
            <a:chOff x="7518282" y="2373612"/>
            <a:chExt cx="1544209" cy="2355088"/>
          </a:xfrm>
        </p:grpSpPr>
        <p:sp>
          <p:nvSpPr>
            <p:cNvPr id="1610" name="Google Shape;1610;p33"/>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3"/>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3"/>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3"/>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3"/>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3"/>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3"/>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3"/>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8" name="Google Shape;1618;p33"/>
          <p:cNvGrpSpPr/>
          <p:nvPr/>
        </p:nvGrpSpPr>
        <p:grpSpPr>
          <a:xfrm rot="2018735" flipH="1">
            <a:off x="4916617" y="-511091"/>
            <a:ext cx="2464752" cy="1989144"/>
            <a:chOff x="-729163" y="3851975"/>
            <a:chExt cx="2464103" cy="1988620"/>
          </a:xfrm>
        </p:grpSpPr>
        <p:sp>
          <p:nvSpPr>
            <p:cNvPr id="1619" name="Google Shape;1619;p33"/>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3"/>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3"/>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3"/>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3"/>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3"/>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3"/>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3"/>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3"/>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3"/>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3"/>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3"/>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3"/>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3"/>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3"/>
          <p:cNvGrpSpPr/>
          <p:nvPr/>
        </p:nvGrpSpPr>
        <p:grpSpPr>
          <a:xfrm rot="9900040">
            <a:off x="7572647" y="31042"/>
            <a:ext cx="2044242" cy="1580038"/>
            <a:chOff x="-874852" y="3661982"/>
            <a:chExt cx="2044303" cy="1580085"/>
          </a:xfrm>
        </p:grpSpPr>
        <p:grpSp>
          <p:nvGrpSpPr>
            <p:cNvPr id="1634" name="Google Shape;1634;p33"/>
            <p:cNvGrpSpPr/>
            <p:nvPr/>
          </p:nvGrpSpPr>
          <p:grpSpPr>
            <a:xfrm rot="5249857" flipH="1">
              <a:off x="48808" y="4095917"/>
              <a:ext cx="537972" cy="1681428"/>
              <a:chOff x="-1858600" y="2385325"/>
              <a:chExt cx="523125" cy="1635025"/>
            </a:xfrm>
          </p:grpSpPr>
          <p:sp>
            <p:nvSpPr>
              <p:cNvPr id="1635" name="Google Shape;1635;p3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33"/>
            <p:cNvGrpSpPr/>
            <p:nvPr/>
          </p:nvGrpSpPr>
          <p:grpSpPr>
            <a:xfrm rot="5249857" flipH="1">
              <a:off x="-340747" y="3668895"/>
              <a:ext cx="1062060" cy="1858361"/>
              <a:chOff x="-1779100" y="2408800"/>
              <a:chExt cx="1032750" cy="1807075"/>
            </a:xfrm>
          </p:grpSpPr>
          <p:sp>
            <p:nvSpPr>
              <p:cNvPr id="1640" name="Google Shape;1640;p3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33"/>
            <p:cNvGrpSpPr/>
            <p:nvPr/>
          </p:nvGrpSpPr>
          <p:grpSpPr>
            <a:xfrm rot="2700000" flipH="1">
              <a:off x="-365668" y="3606652"/>
              <a:ext cx="531184" cy="1660213"/>
              <a:chOff x="-1858600" y="2385325"/>
              <a:chExt cx="523125" cy="1635025"/>
            </a:xfrm>
          </p:grpSpPr>
          <p:sp>
            <p:nvSpPr>
              <p:cNvPr id="1645" name="Google Shape;1645;p3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9" name="Google Shape;1649;p33"/>
          <p:cNvGrpSpPr/>
          <p:nvPr/>
        </p:nvGrpSpPr>
        <p:grpSpPr>
          <a:xfrm rot="3983753">
            <a:off x="7918243" y="3739499"/>
            <a:ext cx="1827996" cy="1924133"/>
            <a:chOff x="1526600" y="450800"/>
            <a:chExt cx="4540675" cy="4779475"/>
          </a:xfrm>
        </p:grpSpPr>
        <p:sp>
          <p:nvSpPr>
            <p:cNvPr id="1650" name="Google Shape;1650;p33"/>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3"/>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3"/>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3"/>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3"/>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3"/>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3"/>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3"/>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8" name="Google Shape;1658;p33"/>
          <p:cNvSpPr txBox="1">
            <a:spLocks noGrp="1"/>
          </p:cNvSpPr>
          <p:nvPr>
            <p:ph type="title"/>
          </p:nvPr>
        </p:nvSpPr>
        <p:spPr>
          <a:xfrm>
            <a:off x="1385776" y="2132104"/>
            <a:ext cx="3165000" cy="127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59" name="Google Shape;1659;p33"/>
          <p:cNvSpPr txBox="1">
            <a:spLocks noGrp="1"/>
          </p:cNvSpPr>
          <p:nvPr>
            <p:ph type="title" idx="2" hasCustomPrompt="1"/>
          </p:nvPr>
        </p:nvSpPr>
        <p:spPr>
          <a:xfrm>
            <a:off x="2483801" y="736295"/>
            <a:ext cx="969000" cy="722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900"/>
              <a:buNone/>
              <a:defRPr sz="5000">
                <a:solidFill>
                  <a:schemeClr val="dk1"/>
                </a:solidFill>
              </a:defRPr>
            </a:lvl1pPr>
            <a:lvl2pPr lvl="1" algn="ctr" rtl="0">
              <a:spcBef>
                <a:spcPts val="0"/>
              </a:spcBef>
              <a:spcAft>
                <a:spcPts val="0"/>
              </a:spcAft>
              <a:buClr>
                <a:schemeClr val="accent3"/>
              </a:buClr>
              <a:buSzPts val="4900"/>
              <a:buNone/>
              <a:defRPr sz="4900">
                <a:solidFill>
                  <a:schemeClr val="accent3"/>
                </a:solidFill>
              </a:defRPr>
            </a:lvl2pPr>
            <a:lvl3pPr lvl="2" algn="ctr" rtl="0">
              <a:spcBef>
                <a:spcPts val="0"/>
              </a:spcBef>
              <a:spcAft>
                <a:spcPts val="0"/>
              </a:spcAft>
              <a:buClr>
                <a:schemeClr val="accent3"/>
              </a:buClr>
              <a:buSzPts val="4900"/>
              <a:buNone/>
              <a:defRPr sz="4900">
                <a:solidFill>
                  <a:schemeClr val="accent3"/>
                </a:solidFill>
              </a:defRPr>
            </a:lvl3pPr>
            <a:lvl4pPr lvl="3" algn="ctr" rtl="0">
              <a:spcBef>
                <a:spcPts val="0"/>
              </a:spcBef>
              <a:spcAft>
                <a:spcPts val="0"/>
              </a:spcAft>
              <a:buClr>
                <a:schemeClr val="accent3"/>
              </a:buClr>
              <a:buSzPts val="4900"/>
              <a:buNone/>
              <a:defRPr sz="4900">
                <a:solidFill>
                  <a:schemeClr val="accent3"/>
                </a:solidFill>
              </a:defRPr>
            </a:lvl4pPr>
            <a:lvl5pPr lvl="4" algn="ctr" rtl="0">
              <a:spcBef>
                <a:spcPts val="0"/>
              </a:spcBef>
              <a:spcAft>
                <a:spcPts val="0"/>
              </a:spcAft>
              <a:buClr>
                <a:schemeClr val="accent3"/>
              </a:buClr>
              <a:buSzPts val="4900"/>
              <a:buNone/>
              <a:defRPr sz="4900">
                <a:solidFill>
                  <a:schemeClr val="accent3"/>
                </a:solidFill>
              </a:defRPr>
            </a:lvl5pPr>
            <a:lvl6pPr lvl="5" algn="ctr" rtl="0">
              <a:spcBef>
                <a:spcPts val="0"/>
              </a:spcBef>
              <a:spcAft>
                <a:spcPts val="0"/>
              </a:spcAft>
              <a:buClr>
                <a:schemeClr val="accent3"/>
              </a:buClr>
              <a:buSzPts val="4900"/>
              <a:buNone/>
              <a:defRPr sz="4900">
                <a:solidFill>
                  <a:schemeClr val="accent3"/>
                </a:solidFill>
              </a:defRPr>
            </a:lvl6pPr>
            <a:lvl7pPr lvl="6" algn="ctr" rtl="0">
              <a:spcBef>
                <a:spcPts val="0"/>
              </a:spcBef>
              <a:spcAft>
                <a:spcPts val="0"/>
              </a:spcAft>
              <a:buClr>
                <a:schemeClr val="accent3"/>
              </a:buClr>
              <a:buSzPts val="4900"/>
              <a:buNone/>
              <a:defRPr sz="4900">
                <a:solidFill>
                  <a:schemeClr val="accent3"/>
                </a:solidFill>
              </a:defRPr>
            </a:lvl7pPr>
            <a:lvl8pPr lvl="7" algn="ctr" rtl="0">
              <a:spcBef>
                <a:spcPts val="0"/>
              </a:spcBef>
              <a:spcAft>
                <a:spcPts val="0"/>
              </a:spcAft>
              <a:buClr>
                <a:schemeClr val="accent3"/>
              </a:buClr>
              <a:buSzPts val="4900"/>
              <a:buNone/>
              <a:defRPr sz="4900">
                <a:solidFill>
                  <a:schemeClr val="accent3"/>
                </a:solidFill>
              </a:defRPr>
            </a:lvl8pPr>
            <a:lvl9pPr lvl="8" algn="ctr" rtl="0">
              <a:spcBef>
                <a:spcPts val="0"/>
              </a:spcBef>
              <a:spcAft>
                <a:spcPts val="0"/>
              </a:spcAft>
              <a:buClr>
                <a:schemeClr val="accent3"/>
              </a:buClr>
              <a:buSzPts val="4900"/>
              <a:buNone/>
              <a:defRPr sz="4900">
                <a:solidFill>
                  <a:schemeClr val="accent3"/>
                </a:solidFill>
              </a:defRPr>
            </a:lvl9pPr>
          </a:lstStyle>
          <a:p>
            <a:r>
              <a:t>xx%</a:t>
            </a:r>
          </a:p>
        </p:txBody>
      </p:sp>
      <p:sp>
        <p:nvSpPr>
          <p:cNvPr id="1660" name="Google Shape;1660;p33"/>
          <p:cNvSpPr txBox="1">
            <a:spLocks noGrp="1"/>
          </p:cNvSpPr>
          <p:nvPr>
            <p:ph type="subTitle" idx="1"/>
          </p:nvPr>
        </p:nvSpPr>
        <p:spPr>
          <a:xfrm>
            <a:off x="1473101" y="3359329"/>
            <a:ext cx="2990400" cy="58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5">
    <p:spTree>
      <p:nvGrpSpPr>
        <p:cNvPr id="1" name="Shape 1743"/>
        <p:cNvGrpSpPr/>
        <p:nvPr/>
      </p:nvGrpSpPr>
      <p:grpSpPr>
        <a:xfrm>
          <a:off x="0" y="0"/>
          <a:ext cx="0" cy="0"/>
          <a:chOff x="0" y="0"/>
          <a:chExt cx="0" cy="0"/>
        </a:xfrm>
      </p:grpSpPr>
      <p:pic>
        <p:nvPicPr>
          <p:cNvPr id="1744" name="Google Shape;1744;p35"/>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745" name="Google Shape;1745;p35"/>
          <p:cNvGrpSpPr/>
          <p:nvPr/>
        </p:nvGrpSpPr>
        <p:grpSpPr>
          <a:xfrm rot="963590" flipH="1">
            <a:off x="-261770" y="-757972"/>
            <a:ext cx="2643664" cy="2133532"/>
            <a:chOff x="-729163" y="3851975"/>
            <a:chExt cx="2464103" cy="1988620"/>
          </a:xfrm>
        </p:grpSpPr>
        <p:sp>
          <p:nvSpPr>
            <p:cNvPr id="1746" name="Google Shape;1746;p35"/>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5"/>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5"/>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5"/>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5"/>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5"/>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5"/>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5"/>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5"/>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5"/>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5"/>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5"/>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5"/>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5"/>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0" name="Google Shape;1760;p35"/>
          <p:cNvGrpSpPr/>
          <p:nvPr/>
        </p:nvGrpSpPr>
        <p:grpSpPr>
          <a:xfrm rot="3429524">
            <a:off x="-297982" y="582342"/>
            <a:ext cx="1827779" cy="1923904"/>
            <a:chOff x="1526600" y="450800"/>
            <a:chExt cx="4540675" cy="4779475"/>
          </a:xfrm>
        </p:grpSpPr>
        <p:sp>
          <p:nvSpPr>
            <p:cNvPr id="1761" name="Google Shape;1761;p35"/>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5"/>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5"/>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5"/>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5"/>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5"/>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5"/>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5"/>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35"/>
          <p:cNvGrpSpPr/>
          <p:nvPr/>
        </p:nvGrpSpPr>
        <p:grpSpPr>
          <a:xfrm rot="-9827298" flipH="1">
            <a:off x="-207463" y="3361067"/>
            <a:ext cx="2535050" cy="2494263"/>
            <a:chOff x="7235149" y="-718650"/>
            <a:chExt cx="3031064" cy="2982297"/>
          </a:xfrm>
        </p:grpSpPr>
        <p:grpSp>
          <p:nvGrpSpPr>
            <p:cNvPr id="1770" name="Google Shape;1770;p35"/>
            <p:cNvGrpSpPr/>
            <p:nvPr/>
          </p:nvGrpSpPr>
          <p:grpSpPr>
            <a:xfrm rot="-4962260" flipH="1">
              <a:off x="7958573" y="-653239"/>
              <a:ext cx="596905" cy="1865484"/>
              <a:chOff x="-1858600" y="2385325"/>
              <a:chExt cx="523125" cy="1635025"/>
            </a:xfrm>
          </p:grpSpPr>
          <p:sp>
            <p:nvSpPr>
              <p:cNvPr id="1771" name="Google Shape;1771;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5" name="Google Shape;1775;p35"/>
            <p:cNvGrpSpPr/>
            <p:nvPr/>
          </p:nvGrpSpPr>
          <p:grpSpPr>
            <a:xfrm rot="-4962260" flipH="1">
              <a:off x="7743302" y="-357136"/>
              <a:ext cx="1178407" cy="2061785"/>
              <a:chOff x="-1779100" y="2408800"/>
              <a:chExt cx="1032750" cy="1807075"/>
            </a:xfrm>
          </p:grpSpPr>
          <p:sp>
            <p:nvSpPr>
              <p:cNvPr id="1776" name="Google Shape;1776;p3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35"/>
            <p:cNvGrpSpPr/>
            <p:nvPr/>
          </p:nvGrpSpPr>
          <p:grpSpPr>
            <a:xfrm rot="-3828478" flipH="1">
              <a:off x="7664496" y="-324322"/>
              <a:ext cx="2244432" cy="2193641"/>
              <a:chOff x="-623774" y="407959"/>
              <a:chExt cx="2317309" cy="2264556"/>
            </a:xfrm>
          </p:grpSpPr>
          <p:grpSp>
            <p:nvGrpSpPr>
              <p:cNvPr id="1781" name="Google Shape;1781;p35"/>
              <p:cNvGrpSpPr/>
              <p:nvPr/>
            </p:nvGrpSpPr>
            <p:grpSpPr>
              <a:xfrm rot="1413719">
                <a:off x="-360763" y="695549"/>
                <a:ext cx="1791287" cy="1689375"/>
                <a:chOff x="-2055400" y="3174000"/>
                <a:chExt cx="1520600" cy="1434200"/>
              </a:xfrm>
            </p:grpSpPr>
            <p:sp>
              <p:nvSpPr>
                <p:cNvPr id="1782" name="Google Shape;1782;p35"/>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5"/>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5"/>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5" name="Google Shape;1785;p35"/>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6" name="Google Shape;1786;p35"/>
          <p:cNvGrpSpPr/>
          <p:nvPr/>
        </p:nvGrpSpPr>
        <p:grpSpPr>
          <a:xfrm rot="10424794">
            <a:off x="7872109" y="-480315"/>
            <a:ext cx="2101989" cy="1676391"/>
            <a:chOff x="-874852" y="3661982"/>
            <a:chExt cx="2044303" cy="1580085"/>
          </a:xfrm>
        </p:grpSpPr>
        <p:grpSp>
          <p:nvGrpSpPr>
            <p:cNvPr id="1787" name="Google Shape;1787;p35"/>
            <p:cNvGrpSpPr/>
            <p:nvPr/>
          </p:nvGrpSpPr>
          <p:grpSpPr>
            <a:xfrm rot="5249857" flipH="1">
              <a:off x="48808" y="4095917"/>
              <a:ext cx="537972" cy="1681428"/>
              <a:chOff x="-1858600" y="2385325"/>
              <a:chExt cx="523125" cy="1635025"/>
            </a:xfrm>
          </p:grpSpPr>
          <p:sp>
            <p:nvSpPr>
              <p:cNvPr id="1788" name="Google Shape;1788;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1792;p35"/>
            <p:cNvGrpSpPr/>
            <p:nvPr/>
          </p:nvGrpSpPr>
          <p:grpSpPr>
            <a:xfrm rot="5249857" flipH="1">
              <a:off x="-340747" y="3668895"/>
              <a:ext cx="1062060" cy="1858361"/>
              <a:chOff x="-1779100" y="2408800"/>
              <a:chExt cx="1032750" cy="1807075"/>
            </a:xfrm>
          </p:grpSpPr>
          <p:sp>
            <p:nvSpPr>
              <p:cNvPr id="1793" name="Google Shape;1793;p3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 name="Google Shape;1797;p35"/>
            <p:cNvGrpSpPr/>
            <p:nvPr/>
          </p:nvGrpSpPr>
          <p:grpSpPr>
            <a:xfrm rot="2700000" flipH="1">
              <a:off x="-365668" y="3606652"/>
              <a:ext cx="531184" cy="1660213"/>
              <a:chOff x="-1858600" y="2385325"/>
              <a:chExt cx="523125" cy="1635025"/>
            </a:xfrm>
          </p:grpSpPr>
          <p:sp>
            <p:nvSpPr>
              <p:cNvPr id="1798" name="Google Shape;1798;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2" name="Google Shape;1802;p35"/>
          <p:cNvGrpSpPr/>
          <p:nvPr/>
        </p:nvGrpSpPr>
        <p:grpSpPr>
          <a:xfrm rot="5170076">
            <a:off x="7747652" y="3954174"/>
            <a:ext cx="1827621" cy="1923738"/>
            <a:chOff x="1526600" y="450800"/>
            <a:chExt cx="4540675" cy="4779475"/>
          </a:xfrm>
        </p:grpSpPr>
        <p:sp>
          <p:nvSpPr>
            <p:cNvPr id="1803" name="Google Shape;1803;p35"/>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5"/>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5"/>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5"/>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5"/>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5"/>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5"/>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5"/>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6">
    <p:spTree>
      <p:nvGrpSpPr>
        <p:cNvPr id="1" name="Shape 1811"/>
        <p:cNvGrpSpPr/>
        <p:nvPr/>
      </p:nvGrpSpPr>
      <p:grpSpPr>
        <a:xfrm>
          <a:off x="0" y="0"/>
          <a:ext cx="0" cy="0"/>
          <a:chOff x="0" y="0"/>
          <a:chExt cx="0" cy="0"/>
        </a:xfrm>
      </p:grpSpPr>
      <p:pic>
        <p:nvPicPr>
          <p:cNvPr id="1812" name="Google Shape;1812;p36"/>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813" name="Google Shape;1813;p36"/>
          <p:cNvGrpSpPr/>
          <p:nvPr/>
        </p:nvGrpSpPr>
        <p:grpSpPr>
          <a:xfrm rot="-1529531" flipH="1">
            <a:off x="-954979" y="-634053"/>
            <a:ext cx="2743809" cy="2699664"/>
            <a:chOff x="7235149" y="-718650"/>
            <a:chExt cx="3031064" cy="2982297"/>
          </a:xfrm>
        </p:grpSpPr>
        <p:grpSp>
          <p:nvGrpSpPr>
            <p:cNvPr id="1814" name="Google Shape;1814;p36"/>
            <p:cNvGrpSpPr/>
            <p:nvPr/>
          </p:nvGrpSpPr>
          <p:grpSpPr>
            <a:xfrm rot="-4962260" flipH="1">
              <a:off x="7958573" y="-653239"/>
              <a:ext cx="596905" cy="1865484"/>
              <a:chOff x="-1858600" y="2385325"/>
              <a:chExt cx="523125" cy="1635025"/>
            </a:xfrm>
          </p:grpSpPr>
          <p:sp>
            <p:nvSpPr>
              <p:cNvPr id="1815" name="Google Shape;1815;p36"/>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6"/>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6"/>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6"/>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 name="Google Shape;1819;p36"/>
            <p:cNvGrpSpPr/>
            <p:nvPr/>
          </p:nvGrpSpPr>
          <p:grpSpPr>
            <a:xfrm rot="-4962260" flipH="1">
              <a:off x="7743302" y="-357136"/>
              <a:ext cx="1178407" cy="2061785"/>
              <a:chOff x="-1779100" y="2408800"/>
              <a:chExt cx="1032750" cy="1807075"/>
            </a:xfrm>
          </p:grpSpPr>
          <p:sp>
            <p:nvSpPr>
              <p:cNvPr id="1820" name="Google Shape;1820;p36"/>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6"/>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6"/>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6"/>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 name="Google Shape;1824;p36"/>
            <p:cNvGrpSpPr/>
            <p:nvPr/>
          </p:nvGrpSpPr>
          <p:grpSpPr>
            <a:xfrm rot="-3828478" flipH="1">
              <a:off x="7664496" y="-324322"/>
              <a:ext cx="2244432" cy="2193641"/>
              <a:chOff x="-623774" y="407959"/>
              <a:chExt cx="2317309" cy="2264556"/>
            </a:xfrm>
          </p:grpSpPr>
          <p:grpSp>
            <p:nvGrpSpPr>
              <p:cNvPr id="1825" name="Google Shape;1825;p36"/>
              <p:cNvGrpSpPr/>
              <p:nvPr/>
            </p:nvGrpSpPr>
            <p:grpSpPr>
              <a:xfrm rot="1413719">
                <a:off x="-360763" y="695549"/>
                <a:ext cx="1791287" cy="1689375"/>
                <a:chOff x="-2055400" y="3174000"/>
                <a:chExt cx="1520600" cy="1434200"/>
              </a:xfrm>
            </p:grpSpPr>
            <p:sp>
              <p:nvSpPr>
                <p:cNvPr id="1826" name="Google Shape;1826;p36"/>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6"/>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6"/>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9" name="Google Shape;1829;p36"/>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0" name="Google Shape;1830;p36"/>
          <p:cNvGrpSpPr/>
          <p:nvPr/>
        </p:nvGrpSpPr>
        <p:grpSpPr>
          <a:xfrm rot="6549583">
            <a:off x="8069153" y="-193177"/>
            <a:ext cx="1855790" cy="1819886"/>
            <a:chOff x="7928300" y="-514224"/>
            <a:chExt cx="1855805" cy="1819900"/>
          </a:xfrm>
        </p:grpSpPr>
        <p:sp>
          <p:nvSpPr>
            <p:cNvPr id="1831" name="Google Shape;1831;p36"/>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6"/>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6"/>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6"/>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6"/>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6"/>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6"/>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6"/>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6"/>
            <p:cNvSpPr/>
            <p:nvPr/>
          </p:nvSpPr>
          <p:spPr>
            <a:xfrm>
              <a:off x="8681179" y="383867"/>
              <a:ext cx="1102926" cy="853276"/>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0" name="Google Shape;1840;p36"/>
          <p:cNvGrpSpPr/>
          <p:nvPr/>
        </p:nvGrpSpPr>
        <p:grpSpPr>
          <a:xfrm rot="495391">
            <a:off x="8039094" y="971709"/>
            <a:ext cx="1916587" cy="2062600"/>
            <a:chOff x="-700138" y="3808702"/>
            <a:chExt cx="1916655" cy="2062674"/>
          </a:xfrm>
        </p:grpSpPr>
        <p:sp>
          <p:nvSpPr>
            <p:cNvPr id="1841" name="Google Shape;1841;p36"/>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6"/>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6"/>
            <p:cNvSpPr/>
            <p:nvPr/>
          </p:nvSpPr>
          <p:spPr>
            <a:xfrm rot="-1128775">
              <a:off x="411142" y="5063464"/>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6"/>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6"/>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6"/>
            <p:cNvSpPr/>
            <p:nvPr/>
          </p:nvSpPr>
          <p:spPr>
            <a:xfrm rot="-1128775">
              <a:off x="-276077" y="4234377"/>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6"/>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6"/>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6"/>
            <p:cNvSpPr/>
            <p:nvPr/>
          </p:nvSpPr>
          <p:spPr>
            <a:xfrm rot="-1128775">
              <a:off x="421575" y="5546080"/>
              <a:ext cx="96954"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36"/>
          <p:cNvGrpSpPr/>
          <p:nvPr/>
        </p:nvGrpSpPr>
        <p:grpSpPr>
          <a:xfrm rot="1625577">
            <a:off x="-734614" y="3481965"/>
            <a:ext cx="1810844" cy="1871626"/>
            <a:chOff x="334100" y="971800"/>
            <a:chExt cx="1810984" cy="1871771"/>
          </a:xfrm>
        </p:grpSpPr>
        <p:sp>
          <p:nvSpPr>
            <p:cNvPr id="1851" name="Google Shape;1851;p36"/>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6"/>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3" name="Google Shape;1853;p36"/>
            <p:cNvGrpSpPr/>
            <p:nvPr/>
          </p:nvGrpSpPr>
          <p:grpSpPr>
            <a:xfrm>
              <a:off x="1214129" y="978980"/>
              <a:ext cx="913828" cy="1211839"/>
              <a:chOff x="1214129" y="978980"/>
              <a:chExt cx="913828" cy="1211839"/>
            </a:xfrm>
          </p:grpSpPr>
          <p:sp>
            <p:nvSpPr>
              <p:cNvPr id="1854" name="Google Shape;1854;p36"/>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6"/>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6" name="Google Shape;1856;p36"/>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6"/>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6"/>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9" name="Google Shape;1859;p36"/>
          <p:cNvGrpSpPr/>
          <p:nvPr/>
        </p:nvGrpSpPr>
        <p:grpSpPr>
          <a:xfrm rot="-6973059">
            <a:off x="7416467" y="3716414"/>
            <a:ext cx="1617325" cy="2466075"/>
            <a:chOff x="7518282" y="2373612"/>
            <a:chExt cx="1544209" cy="2355088"/>
          </a:xfrm>
        </p:grpSpPr>
        <p:sp>
          <p:nvSpPr>
            <p:cNvPr id="1860" name="Google Shape;1860;p3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CEBE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9625" y="535300"/>
            <a:ext cx="7724700" cy="572700"/>
          </a:xfrm>
          <a:prstGeom prst="rect">
            <a:avLst/>
          </a:prstGeom>
          <a:noFill/>
          <a:ln>
            <a:noFill/>
          </a:ln>
          <a:effectLst>
            <a:outerShdw blurRad="57150" dist="28575" dir="180000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Clr>
                <a:schemeClr val="lt2"/>
              </a:buClr>
              <a:buSzPts val="2500"/>
              <a:buFont typeface="Josefin Sans"/>
              <a:buNone/>
              <a:defRPr sz="2500" b="1">
                <a:solidFill>
                  <a:schemeClr val="lt2"/>
                </a:solidFill>
                <a:latin typeface="Josefin Sans"/>
                <a:ea typeface="Josefin Sans"/>
                <a:cs typeface="Josefin Sans"/>
                <a:sym typeface="Josefin Sans"/>
              </a:defRPr>
            </a:lvl1pPr>
            <a:lvl2pPr lvl="1" rtl="0">
              <a:spcBef>
                <a:spcPts val="0"/>
              </a:spcBef>
              <a:spcAft>
                <a:spcPts val="0"/>
              </a:spcAft>
              <a:buClr>
                <a:schemeClr val="dk1"/>
              </a:buClr>
              <a:buSzPts val="2200"/>
              <a:buNone/>
              <a:defRPr sz="2200">
                <a:solidFill>
                  <a:schemeClr val="dk1"/>
                </a:solidFill>
              </a:defRPr>
            </a:lvl2pPr>
            <a:lvl3pPr lvl="2" rtl="0">
              <a:spcBef>
                <a:spcPts val="0"/>
              </a:spcBef>
              <a:spcAft>
                <a:spcPts val="0"/>
              </a:spcAft>
              <a:buClr>
                <a:schemeClr val="dk1"/>
              </a:buClr>
              <a:buSzPts val="2200"/>
              <a:buNone/>
              <a:defRPr sz="2200">
                <a:solidFill>
                  <a:schemeClr val="dk1"/>
                </a:solidFill>
              </a:defRPr>
            </a:lvl3pPr>
            <a:lvl4pPr lvl="3" rtl="0">
              <a:spcBef>
                <a:spcPts val="0"/>
              </a:spcBef>
              <a:spcAft>
                <a:spcPts val="0"/>
              </a:spcAft>
              <a:buClr>
                <a:schemeClr val="dk1"/>
              </a:buClr>
              <a:buSzPts val="2200"/>
              <a:buNone/>
              <a:defRPr sz="2200">
                <a:solidFill>
                  <a:schemeClr val="dk1"/>
                </a:solidFill>
              </a:defRPr>
            </a:lvl4pPr>
            <a:lvl5pPr lvl="4" rtl="0">
              <a:spcBef>
                <a:spcPts val="0"/>
              </a:spcBef>
              <a:spcAft>
                <a:spcPts val="0"/>
              </a:spcAft>
              <a:buClr>
                <a:schemeClr val="dk1"/>
              </a:buClr>
              <a:buSzPts val="2200"/>
              <a:buNone/>
              <a:defRPr sz="2200">
                <a:solidFill>
                  <a:schemeClr val="dk1"/>
                </a:solidFill>
              </a:defRPr>
            </a:lvl5pPr>
            <a:lvl6pPr lvl="5" rtl="0">
              <a:spcBef>
                <a:spcPts val="0"/>
              </a:spcBef>
              <a:spcAft>
                <a:spcPts val="0"/>
              </a:spcAft>
              <a:buClr>
                <a:schemeClr val="dk1"/>
              </a:buClr>
              <a:buSzPts val="2200"/>
              <a:buNone/>
              <a:defRPr sz="2200">
                <a:solidFill>
                  <a:schemeClr val="dk1"/>
                </a:solidFill>
              </a:defRPr>
            </a:lvl6pPr>
            <a:lvl7pPr lvl="6" rtl="0">
              <a:spcBef>
                <a:spcPts val="0"/>
              </a:spcBef>
              <a:spcAft>
                <a:spcPts val="0"/>
              </a:spcAft>
              <a:buClr>
                <a:schemeClr val="dk1"/>
              </a:buClr>
              <a:buSzPts val="2200"/>
              <a:buNone/>
              <a:defRPr sz="2200">
                <a:solidFill>
                  <a:schemeClr val="dk1"/>
                </a:solidFill>
              </a:defRPr>
            </a:lvl7pPr>
            <a:lvl8pPr lvl="7" rtl="0">
              <a:spcBef>
                <a:spcPts val="0"/>
              </a:spcBef>
              <a:spcAft>
                <a:spcPts val="0"/>
              </a:spcAft>
              <a:buClr>
                <a:schemeClr val="dk1"/>
              </a:buClr>
              <a:buSzPts val="2200"/>
              <a:buNone/>
              <a:defRPr sz="2200">
                <a:solidFill>
                  <a:schemeClr val="dk1"/>
                </a:solidFill>
              </a:defRPr>
            </a:lvl8pPr>
            <a:lvl9pPr lvl="8" rtl="0">
              <a:spcBef>
                <a:spcPts val="0"/>
              </a:spcBef>
              <a:spcAft>
                <a:spcPts val="0"/>
              </a:spcAft>
              <a:buClr>
                <a:schemeClr val="dk1"/>
              </a:buClr>
              <a:buSzPts val="2200"/>
              <a:buNone/>
              <a:defRPr sz="2200">
                <a:solidFill>
                  <a:schemeClr val="dk1"/>
                </a:solidFill>
              </a:defRPr>
            </a:lvl9pPr>
          </a:lstStyle>
          <a:p>
            <a:endParaRPr/>
          </a:p>
        </p:txBody>
      </p:sp>
      <p:sp>
        <p:nvSpPr>
          <p:cNvPr id="7" name="Google Shape;7;p1"/>
          <p:cNvSpPr txBox="1">
            <a:spLocks noGrp="1"/>
          </p:cNvSpPr>
          <p:nvPr>
            <p:ph type="body" idx="1"/>
          </p:nvPr>
        </p:nvSpPr>
        <p:spPr>
          <a:xfrm>
            <a:off x="709625" y="1264275"/>
            <a:ext cx="7724700" cy="33438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 id="2147483658" r:id="rId5"/>
    <p:sldLayoutId id="2147483663" r:id="rId6"/>
    <p:sldLayoutId id="2147483679" r:id="rId7"/>
    <p:sldLayoutId id="2147483681" r:id="rId8"/>
    <p:sldLayoutId id="214748368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comunidadbaratz.com/blog/13-iniciativas-que-llevan-los-libros-la-lectura-y-las-bibliotecas-alla-donde-esten-las-persona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omunidadbaratz.com/blog/todos-somos-responsables-de-la-creacion-del-habito-de-lectura-en-los-mas-joven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saposyprincesas.elmundo.es/educacion/colegio/actividades-extraescolares-segun-eda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aposyprincesas.elmundo.es/educacion/colegio/actividades-extraescolares-segun-eda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aposyprincesas.elmundo.es/educacion/blog-de-nora-kurtin/la-lectura-habito-que-incorporar-y-ejemplo-para-segui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omunidadbaratz.com/blog/los-peluches-se-pueden-quedar-a-dormir-en-la-biblioteca-por-una-buena-caus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grpSp>
        <p:nvGrpSpPr>
          <p:cNvPr id="1876" name="Google Shape;1876;p39"/>
          <p:cNvGrpSpPr/>
          <p:nvPr/>
        </p:nvGrpSpPr>
        <p:grpSpPr>
          <a:xfrm rot="3600720">
            <a:off x="7068370" y="2918869"/>
            <a:ext cx="2044045" cy="2151544"/>
            <a:chOff x="1526600" y="450800"/>
            <a:chExt cx="4540675" cy="4779475"/>
          </a:xfrm>
        </p:grpSpPr>
        <p:sp>
          <p:nvSpPr>
            <p:cNvPr id="1877" name="Google Shape;1877;p39"/>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9"/>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9"/>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9"/>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9"/>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9"/>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5" name="Google Shape;1885;p39"/>
          <p:cNvSpPr/>
          <p:nvPr/>
        </p:nvSpPr>
        <p:spPr>
          <a:xfrm>
            <a:off x="919463" y="1563889"/>
            <a:ext cx="7457400" cy="2435700"/>
          </a:xfrm>
          <a:prstGeom prst="roundRect">
            <a:avLst>
              <a:gd name="adj" fmla="val 1282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9"/>
          <p:cNvSpPr/>
          <p:nvPr/>
        </p:nvSpPr>
        <p:spPr>
          <a:xfrm>
            <a:off x="843301" y="1487739"/>
            <a:ext cx="7457400" cy="2435700"/>
          </a:xfrm>
          <a:prstGeom prst="roundRect">
            <a:avLst>
              <a:gd name="adj" fmla="val 1282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7" name="Google Shape;1887;p39"/>
          <p:cNvGrpSpPr/>
          <p:nvPr/>
        </p:nvGrpSpPr>
        <p:grpSpPr>
          <a:xfrm rot="258069" flipH="1">
            <a:off x="7451227" y="989524"/>
            <a:ext cx="1966147" cy="2500244"/>
            <a:chOff x="2173834" y="-584300"/>
            <a:chExt cx="1966115" cy="2500203"/>
          </a:xfrm>
        </p:grpSpPr>
        <p:grpSp>
          <p:nvGrpSpPr>
            <p:cNvPr id="1888" name="Google Shape;1888;p39"/>
            <p:cNvGrpSpPr/>
            <p:nvPr/>
          </p:nvGrpSpPr>
          <p:grpSpPr>
            <a:xfrm rot="1413719">
              <a:off x="2539340" y="-541428"/>
              <a:ext cx="616248" cy="1925931"/>
              <a:chOff x="-1858600" y="2385325"/>
              <a:chExt cx="523125" cy="1635025"/>
            </a:xfrm>
          </p:grpSpPr>
          <p:sp>
            <p:nvSpPr>
              <p:cNvPr id="1889" name="Google Shape;1889;p39"/>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9"/>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9"/>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9"/>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3" name="Google Shape;1893;p39"/>
            <p:cNvGrpSpPr/>
            <p:nvPr/>
          </p:nvGrpSpPr>
          <p:grpSpPr>
            <a:xfrm rot="1413719">
              <a:off x="2548595" y="-367104"/>
              <a:ext cx="1216593" cy="2128592"/>
              <a:chOff x="-1779100" y="2408800"/>
              <a:chExt cx="1032750" cy="1807075"/>
            </a:xfrm>
          </p:grpSpPr>
          <p:sp>
            <p:nvSpPr>
              <p:cNvPr id="1894" name="Google Shape;1894;p39"/>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9"/>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9"/>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9"/>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99" name="Google Shape;1899;p39"/>
          <p:cNvSpPr txBox="1">
            <a:spLocks noGrp="1"/>
          </p:cNvSpPr>
          <p:nvPr>
            <p:ph type="ctrTitle"/>
          </p:nvPr>
        </p:nvSpPr>
        <p:spPr>
          <a:xfrm>
            <a:off x="1288500" y="1854333"/>
            <a:ext cx="6567000" cy="1432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SzPts val="990"/>
              <a:buNone/>
            </a:pPr>
            <a:r>
              <a:rPr lang="es-ES" dirty="0" smtClean="0">
                <a:latin typeface="Century Gothic" panose="020B0502020202020204" pitchFamily="34" charset="0"/>
              </a:rPr>
              <a:t>Estrategias para el Desarrollo del Lector </a:t>
            </a:r>
            <a:endParaRPr dirty="0">
              <a:latin typeface="Century Gothic" panose="020B0502020202020204" pitchFamily="34" charset="0"/>
            </a:endParaRPr>
          </a:p>
        </p:txBody>
      </p:sp>
      <p:grpSp>
        <p:nvGrpSpPr>
          <p:cNvPr id="1904" name="Google Shape;1904;p39"/>
          <p:cNvGrpSpPr/>
          <p:nvPr/>
        </p:nvGrpSpPr>
        <p:grpSpPr>
          <a:xfrm rot="-400622" flipH="1">
            <a:off x="418725" y="3522243"/>
            <a:ext cx="2478297" cy="1944628"/>
            <a:chOff x="-2415600" y="2986400"/>
            <a:chExt cx="1943075" cy="1524659"/>
          </a:xfrm>
        </p:grpSpPr>
        <p:sp>
          <p:nvSpPr>
            <p:cNvPr id="1905" name="Google Shape;1905;p39"/>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9"/>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9"/>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9"/>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9"/>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0" name="Google Shape;1910;p39"/>
            <p:cNvGrpSpPr/>
            <p:nvPr/>
          </p:nvGrpSpPr>
          <p:grpSpPr>
            <a:xfrm>
              <a:off x="-2218800" y="3088875"/>
              <a:ext cx="1598825" cy="1190475"/>
              <a:chOff x="-2218800" y="3088875"/>
              <a:chExt cx="1598825" cy="1190475"/>
            </a:xfrm>
          </p:grpSpPr>
          <p:sp>
            <p:nvSpPr>
              <p:cNvPr id="1911" name="Google Shape;1911;p39"/>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9"/>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13" name="Google Shape;1913;p39"/>
          <p:cNvGrpSpPr/>
          <p:nvPr/>
        </p:nvGrpSpPr>
        <p:grpSpPr>
          <a:xfrm rot="-448661" flipH="1">
            <a:off x="-528300" y="3082068"/>
            <a:ext cx="2175017" cy="2248022"/>
            <a:chOff x="334100" y="971800"/>
            <a:chExt cx="1810984" cy="1871771"/>
          </a:xfrm>
        </p:grpSpPr>
        <p:sp>
          <p:nvSpPr>
            <p:cNvPr id="1914" name="Google Shape;1914;p39"/>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9"/>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6" name="Google Shape;1916;p39"/>
            <p:cNvGrpSpPr/>
            <p:nvPr/>
          </p:nvGrpSpPr>
          <p:grpSpPr>
            <a:xfrm>
              <a:off x="1214129" y="978980"/>
              <a:ext cx="913828" cy="1211839"/>
              <a:chOff x="1214129" y="978980"/>
              <a:chExt cx="913828" cy="1211839"/>
            </a:xfrm>
          </p:grpSpPr>
          <p:sp>
            <p:nvSpPr>
              <p:cNvPr id="1917" name="Google Shape;1917;p39"/>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9"/>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9" name="Google Shape;1919;p39"/>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9"/>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8"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125" y="884095"/>
            <a:ext cx="2323014" cy="509223"/>
          </a:xfrm>
          <a:prstGeom prst="rect">
            <a:avLst/>
          </a:prstGeom>
        </p:spPr>
      </p:pic>
      <p:pic>
        <p:nvPicPr>
          <p:cNvPr id="49" name="Imagen 48" descr="C:\Users\Usuario\AppData\Local\Microsoft\Windows\INetCache\IE\3UQ6N2WJ\gobierno _PROGRAMAS.png"/>
          <p:cNvPicPr/>
          <p:nvPr/>
        </p:nvPicPr>
        <p:blipFill rotWithShape="1">
          <a:blip r:embed="rId4" cstate="print">
            <a:extLst>
              <a:ext uri="{28A0092B-C50C-407E-A947-70E740481C1C}">
                <a14:useLocalDpi xmlns:a14="http://schemas.microsoft.com/office/drawing/2010/main" val="0"/>
              </a:ext>
            </a:extLst>
          </a:blip>
          <a:srcRect l="68907" t="-1" b="14286"/>
          <a:stretch/>
        </p:blipFill>
        <p:spPr bwMode="auto">
          <a:xfrm>
            <a:off x="2561139" y="603029"/>
            <a:ext cx="2179693" cy="949347"/>
          </a:xfrm>
          <a:prstGeom prst="rect">
            <a:avLst/>
          </a:prstGeom>
          <a:noFill/>
          <a:ln>
            <a:noFill/>
          </a:ln>
          <a:extLst>
            <a:ext uri="{53640926-AAD7-44D8-BBD7-CCE9431645EC}">
              <a14:shadowObscured xmlns:a14="http://schemas.microsoft.com/office/drawing/2010/main"/>
            </a:ext>
          </a:extLst>
        </p:spPr>
      </p:pic>
      <p:pic>
        <p:nvPicPr>
          <p:cNvPr id="50" name="Picture 2" descr="Vista previa de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0832" y="611280"/>
            <a:ext cx="1940475" cy="77164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Vista previa de ima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7971" y="749912"/>
            <a:ext cx="1365653" cy="591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983411" y="1872417"/>
            <a:ext cx="7358331" cy="2511888"/>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07</a:t>
            </a:r>
            <a:endParaRPr dirty="0"/>
          </a:p>
        </p:txBody>
      </p:sp>
      <p:sp>
        <p:nvSpPr>
          <p:cNvPr id="2007" name="Google Shape;2007;p44"/>
          <p:cNvSpPr txBox="1">
            <a:spLocks noGrp="1"/>
          </p:cNvSpPr>
          <p:nvPr>
            <p:ph type="subTitle" idx="1"/>
          </p:nvPr>
        </p:nvSpPr>
        <p:spPr>
          <a:xfrm>
            <a:off x="1302589" y="3277646"/>
            <a:ext cx="6859506" cy="586200"/>
          </a:xfrm>
          <a:prstGeom prst="rect">
            <a:avLst/>
          </a:prstGeom>
        </p:spPr>
        <p:txBody>
          <a:bodyPr spcFirstLastPara="1" wrap="square" lIns="91425" tIns="91425" rIns="91425" bIns="91425" anchor="ctr" anchorCtr="0">
            <a:noAutofit/>
          </a:bodyPr>
          <a:lstStyle/>
          <a:p>
            <a:pPr marL="0" lvl="0" indent="0" algn="just"/>
            <a:r>
              <a:rPr lang="es-ES" sz="1400" dirty="0">
                <a:latin typeface="Century Gothic" panose="020B0502020202020204" pitchFamily="34" charset="0"/>
              </a:rPr>
              <a:t>Hacerles ver que </a:t>
            </a:r>
            <a:r>
              <a:rPr lang="es-ES" sz="1400" dirty="0">
                <a:latin typeface="Century Gothic" panose="020B0502020202020204" pitchFamily="34" charset="0"/>
                <a:hlinkClick r:id="rId3"/>
              </a:rPr>
              <a:t>el mundo está rodeado de libros</a:t>
            </a:r>
            <a:r>
              <a:rPr lang="es-ES" sz="1400" dirty="0">
                <a:latin typeface="Century Gothic" panose="020B0502020202020204" pitchFamily="34" charset="0"/>
              </a:rPr>
              <a:t> es fundamental, al igual que llevarles a bibliotecas y librerías (aquí englobamos las plataformas online). Enseñarles a que pueden usar dichos espacios para hojear libros y llevárselos a casa (en préstamo o comprándolos) para que ocupen un hueco en su espacio de lectura.</a:t>
            </a:r>
            <a:endParaRPr sz="1100" dirty="0">
              <a:latin typeface="Century Gothic" panose="020B0502020202020204" pitchFamily="34" charset="0"/>
            </a:endParaRPr>
          </a:p>
        </p:txBody>
      </p:sp>
      <p:sp>
        <p:nvSpPr>
          <p:cNvPr id="3" name="Título 2"/>
          <p:cNvSpPr>
            <a:spLocks noGrp="1"/>
          </p:cNvSpPr>
          <p:nvPr>
            <p:ph type="title"/>
          </p:nvPr>
        </p:nvSpPr>
        <p:spPr>
          <a:xfrm>
            <a:off x="1302589" y="2475389"/>
            <a:ext cx="6637882" cy="802257"/>
          </a:xfrm>
        </p:spPr>
        <p:txBody>
          <a:bodyPr/>
          <a:lstStyle/>
          <a:p>
            <a:r>
              <a:rPr lang="es-ES" sz="2400" dirty="0">
                <a:latin typeface="Century Gothic" panose="020B0502020202020204" pitchFamily="34" charset="0"/>
              </a:rPr>
              <a:t> Llevarles a la biblioteca o a librerías donde entren en contacto con los libros</a:t>
            </a:r>
            <a:br>
              <a:rPr lang="es-ES" sz="2400" dirty="0">
                <a:latin typeface="Century Gothic" panose="020B0502020202020204" pitchFamily="34" charset="0"/>
              </a:rPr>
            </a:br>
            <a:r>
              <a:rPr lang="es-ES" sz="2400" dirty="0">
                <a:latin typeface="Century Gothic" panose="020B0502020202020204" pitchFamily="34" charset="0"/>
              </a:rPr>
              <a:t/>
            </a:r>
            <a:br>
              <a:rPr lang="es-ES" sz="2400" dirty="0">
                <a:latin typeface="Century Gothic" panose="020B0502020202020204" pitchFamily="34" charset="0"/>
              </a:rPr>
            </a:br>
            <a:r>
              <a:rPr lang="es-ES" sz="1800" dirty="0">
                <a:latin typeface="Century Gothic" panose="020B0502020202020204" pitchFamily="34" charset="0"/>
              </a:rPr>
              <a:t/>
            </a:r>
            <a:br>
              <a:rPr lang="es-ES" sz="1800" dirty="0">
                <a:latin typeface="Century Gothic" panose="020B0502020202020204" pitchFamily="34" charset="0"/>
              </a:rPr>
            </a:br>
            <a:endParaRPr lang="es-MX" sz="1800" dirty="0">
              <a:latin typeface="Century Gothic" panose="020B0502020202020204" pitchFamily="34" charset="0"/>
            </a:endParaRPr>
          </a:p>
        </p:txBody>
      </p:sp>
    </p:spTree>
    <p:extLst>
      <p:ext uri="{BB962C8B-B14F-4D97-AF65-F5344CB8AC3E}">
        <p14:creationId xmlns:p14="http://schemas.microsoft.com/office/powerpoint/2010/main" val="2890134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387624" y="1872417"/>
            <a:ext cx="6561905" cy="2511888"/>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08</a:t>
            </a:r>
            <a:endParaRPr dirty="0"/>
          </a:p>
        </p:txBody>
      </p:sp>
      <p:sp>
        <p:nvSpPr>
          <p:cNvPr id="2007" name="Google Shape;2007;p44"/>
          <p:cNvSpPr txBox="1">
            <a:spLocks noGrp="1"/>
          </p:cNvSpPr>
          <p:nvPr>
            <p:ph type="subTitle" idx="1"/>
          </p:nvPr>
        </p:nvSpPr>
        <p:spPr>
          <a:xfrm>
            <a:off x="1442476" y="3079638"/>
            <a:ext cx="6430849" cy="586200"/>
          </a:xfrm>
          <a:prstGeom prst="rect">
            <a:avLst/>
          </a:prstGeom>
        </p:spPr>
        <p:txBody>
          <a:bodyPr spcFirstLastPara="1" wrap="square" lIns="91425" tIns="91425" rIns="91425" bIns="91425" anchor="ctr" anchorCtr="0">
            <a:noAutofit/>
          </a:bodyPr>
          <a:lstStyle/>
          <a:p>
            <a:pPr marL="0" lvl="0" indent="0" algn="just"/>
            <a:r>
              <a:rPr lang="es-ES" sz="1400" dirty="0">
                <a:latin typeface="Century Gothic" panose="020B0502020202020204" pitchFamily="34" charset="0"/>
              </a:rPr>
              <a:t>Es importante tener siempre libros a mano para que cuando llegue el momento de su lectura estén disponibles y no haya que esperar. Es por eso por lo que es interesante hacerse una lista de libros a leer por los peques para que según se vaya acercando la fecha (estimada) de lectura ya estén en la estantería del niño (o en la </a:t>
            </a:r>
            <a:r>
              <a:rPr lang="es-ES" sz="1400" dirty="0" err="1">
                <a:latin typeface="Century Gothic" panose="020B0502020202020204" pitchFamily="34" charset="0"/>
              </a:rPr>
              <a:t>tablet</a:t>
            </a:r>
            <a:r>
              <a:rPr lang="es-ES" sz="1400" dirty="0">
                <a:latin typeface="Century Gothic" panose="020B0502020202020204" pitchFamily="34" charset="0"/>
              </a:rPr>
              <a:t>) o se vaya un día antes a la biblioteca a por él</a:t>
            </a:r>
            <a:r>
              <a:rPr lang="es-ES" dirty="0"/>
              <a:t>.</a:t>
            </a:r>
            <a:endParaRPr sz="1200" dirty="0">
              <a:latin typeface="Century Gothic" panose="020B0502020202020204" pitchFamily="34" charset="0"/>
            </a:endParaRPr>
          </a:p>
        </p:txBody>
      </p:sp>
      <p:sp>
        <p:nvSpPr>
          <p:cNvPr id="3" name="Título 2"/>
          <p:cNvSpPr>
            <a:spLocks noGrp="1"/>
          </p:cNvSpPr>
          <p:nvPr>
            <p:ph type="title"/>
          </p:nvPr>
        </p:nvSpPr>
        <p:spPr>
          <a:xfrm>
            <a:off x="1105502" y="2833375"/>
            <a:ext cx="6637959" cy="190184"/>
          </a:xfrm>
        </p:spPr>
        <p:txBody>
          <a:bodyPr/>
          <a:lstStyle/>
          <a:p>
            <a:r>
              <a:rPr lang="es-ES" sz="2800" dirty="0"/>
              <a:t>Tener siempre libros a mano</a:t>
            </a:r>
            <a:r>
              <a:rPr lang="es-ES" dirty="0"/>
              <a:t/>
            </a:r>
            <a:br>
              <a:rPr lang="es-ES" dirty="0"/>
            </a:br>
            <a:r>
              <a:rPr lang="es-ES" dirty="0"/>
              <a:t/>
            </a:r>
            <a:br>
              <a:rPr lang="es-ES" dirty="0"/>
            </a:br>
            <a:r>
              <a:rPr lang="es-ES" sz="2800" dirty="0"/>
              <a:t/>
            </a:r>
            <a:br>
              <a:rPr lang="es-ES" sz="2800" dirty="0"/>
            </a:br>
            <a:endParaRPr lang="es-MX" sz="2800" dirty="0">
              <a:latin typeface="Century Gothic" panose="020B0502020202020204" pitchFamily="34" charset="0"/>
            </a:endParaRPr>
          </a:p>
        </p:txBody>
      </p:sp>
    </p:spTree>
    <p:extLst>
      <p:ext uri="{BB962C8B-B14F-4D97-AF65-F5344CB8AC3E}">
        <p14:creationId xmlns:p14="http://schemas.microsoft.com/office/powerpoint/2010/main" val="309550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387624" y="1872417"/>
            <a:ext cx="6561905" cy="2511888"/>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09</a:t>
            </a:r>
            <a:endParaRPr dirty="0"/>
          </a:p>
        </p:txBody>
      </p:sp>
      <p:sp>
        <p:nvSpPr>
          <p:cNvPr id="2007" name="Google Shape;2007;p44"/>
          <p:cNvSpPr txBox="1">
            <a:spLocks noGrp="1"/>
          </p:cNvSpPr>
          <p:nvPr>
            <p:ph type="subTitle" idx="1"/>
          </p:nvPr>
        </p:nvSpPr>
        <p:spPr>
          <a:xfrm>
            <a:off x="1456151" y="3270876"/>
            <a:ext cx="6430849" cy="586200"/>
          </a:xfrm>
          <a:prstGeom prst="rect">
            <a:avLst/>
          </a:prstGeom>
        </p:spPr>
        <p:txBody>
          <a:bodyPr spcFirstLastPara="1" wrap="square" lIns="91425" tIns="91425" rIns="91425" bIns="91425" anchor="ctr" anchorCtr="0">
            <a:noAutofit/>
          </a:bodyPr>
          <a:lstStyle/>
          <a:p>
            <a:pPr marL="0" lvl="0" indent="0" algn="just"/>
            <a:r>
              <a:rPr lang="es-ES" dirty="0">
                <a:latin typeface="Century Gothic" panose="020B0502020202020204" pitchFamily="34" charset="0"/>
              </a:rPr>
              <a:t>Entrar en el juego del intercambio de libros con otros niños puede ser beneficioso para los peques. Es otra oportunidad para acercarse a nuevas lecturas y relacionarse con otros niños a través de la lectura.</a:t>
            </a:r>
            <a:endParaRPr sz="1200" dirty="0">
              <a:latin typeface="Century Gothic" panose="020B0502020202020204" pitchFamily="34" charset="0"/>
            </a:endParaRPr>
          </a:p>
        </p:txBody>
      </p:sp>
      <p:sp>
        <p:nvSpPr>
          <p:cNvPr id="3" name="Título 2"/>
          <p:cNvSpPr>
            <a:spLocks noGrp="1"/>
          </p:cNvSpPr>
          <p:nvPr>
            <p:ph type="title"/>
          </p:nvPr>
        </p:nvSpPr>
        <p:spPr>
          <a:xfrm>
            <a:off x="1338920" y="2553464"/>
            <a:ext cx="6637959" cy="190184"/>
          </a:xfrm>
        </p:spPr>
        <p:txBody>
          <a:bodyPr/>
          <a:lstStyle/>
          <a:p>
            <a:r>
              <a:rPr lang="es-ES" sz="3200" dirty="0" smtClean="0"/>
              <a:t>Intercambiar Libros con otros Niños </a:t>
            </a:r>
            <a:r>
              <a:rPr lang="es-ES" sz="2800" dirty="0" smtClean="0"/>
              <a:t/>
            </a:r>
            <a:br>
              <a:rPr lang="es-ES" sz="2800" dirty="0" smtClean="0"/>
            </a:br>
            <a:endParaRPr lang="es-MX" sz="2800" dirty="0">
              <a:latin typeface="Century Gothic" panose="020B0502020202020204" pitchFamily="34" charset="0"/>
            </a:endParaRPr>
          </a:p>
        </p:txBody>
      </p:sp>
    </p:spTree>
    <p:extLst>
      <p:ext uri="{BB962C8B-B14F-4D97-AF65-F5344CB8AC3E}">
        <p14:creationId xmlns:p14="http://schemas.microsoft.com/office/powerpoint/2010/main" val="319764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387624" y="1872417"/>
            <a:ext cx="6561905" cy="2511888"/>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10</a:t>
            </a:r>
            <a:endParaRPr dirty="0"/>
          </a:p>
        </p:txBody>
      </p:sp>
      <p:sp>
        <p:nvSpPr>
          <p:cNvPr id="2007" name="Google Shape;2007;p44"/>
          <p:cNvSpPr txBox="1">
            <a:spLocks noGrp="1"/>
          </p:cNvSpPr>
          <p:nvPr>
            <p:ph type="subTitle" idx="1"/>
          </p:nvPr>
        </p:nvSpPr>
        <p:spPr>
          <a:xfrm>
            <a:off x="1456149" y="3090267"/>
            <a:ext cx="6430849" cy="586200"/>
          </a:xfrm>
          <a:prstGeom prst="rect">
            <a:avLst/>
          </a:prstGeom>
        </p:spPr>
        <p:txBody>
          <a:bodyPr spcFirstLastPara="1" wrap="square" lIns="91425" tIns="91425" rIns="91425" bIns="91425" anchor="ctr" anchorCtr="0">
            <a:noAutofit/>
          </a:bodyPr>
          <a:lstStyle/>
          <a:p>
            <a:pPr marL="0" lvl="0" indent="0" algn="just"/>
            <a:r>
              <a:rPr lang="es-ES">
                <a:latin typeface="Century Gothic" panose="020B0502020202020204" pitchFamily="34" charset="0"/>
              </a:rPr>
              <a:t>Sin duda que es uno de los consejos más importantes. </a:t>
            </a:r>
            <a:r>
              <a:rPr lang="es-ES" dirty="0">
                <a:latin typeface="Century Gothic" panose="020B0502020202020204" pitchFamily="34" charset="0"/>
              </a:rPr>
              <a:t>Los peques son esponjas y actúan por imitación, así que qué mejor que nos vean leyendo y nos quieran imitar</a:t>
            </a:r>
            <a:endParaRPr sz="1200" dirty="0">
              <a:latin typeface="Century Gothic" panose="020B0502020202020204" pitchFamily="34" charset="0"/>
            </a:endParaRPr>
          </a:p>
        </p:txBody>
      </p:sp>
      <p:sp>
        <p:nvSpPr>
          <p:cNvPr id="3" name="Título 2"/>
          <p:cNvSpPr>
            <a:spLocks noGrp="1"/>
          </p:cNvSpPr>
          <p:nvPr>
            <p:ph type="title"/>
          </p:nvPr>
        </p:nvSpPr>
        <p:spPr>
          <a:xfrm>
            <a:off x="1352595" y="2286371"/>
            <a:ext cx="6637959" cy="190184"/>
          </a:xfrm>
        </p:spPr>
        <p:txBody>
          <a:bodyPr/>
          <a:lstStyle/>
          <a:p>
            <a:r>
              <a:rPr lang="es-ES" sz="3200" dirty="0" smtClean="0"/>
              <a:t>Dar el Ejemplo </a:t>
            </a:r>
            <a:endParaRPr lang="es-MX" sz="2800" dirty="0">
              <a:latin typeface="Century Gothic" panose="020B0502020202020204" pitchFamily="34" charset="0"/>
            </a:endParaRPr>
          </a:p>
        </p:txBody>
      </p:sp>
    </p:spTree>
    <p:extLst>
      <p:ext uri="{BB962C8B-B14F-4D97-AF65-F5344CB8AC3E}">
        <p14:creationId xmlns:p14="http://schemas.microsoft.com/office/powerpoint/2010/main" val="1398494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0"/>
        <p:cNvGrpSpPr/>
        <p:nvPr/>
      </p:nvGrpSpPr>
      <p:grpSpPr>
        <a:xfrm>
          <a:off x="0" y="0"/>
          <a:ext cx="0" cy="0"/>
          <a:chOff x="0" y="0"/>
          <a:chExt cx="0" cy="0"/>
        </a:xfrm>
      </p:grpSpPr>
      <p:grpSp>
        <p:nvGrpSpPr>
          <p:cNvPr id="2212" name="Google Shape;2212;p55"/>
          <p:cNvGrpSpPr/>
          <p:nvPr/>
        </p:nvGrpSpPr>
        <p:grpSpPr>
          <a:xfrm>
            <a:off x="1227599" y="1250841"/>
            <a:ext cx="6689117" cy="2387361"/>
            <a:chOff x="807626" y="1311856"/>
            <a:chExt cx="7533638" cy="2527378"/>
          </a:xfrm>
        </p:grpSpPr>
        <p:sp>
          <p:nvSpPr>
            <p:cNvPr id="2213" name="Google Shape;2213;p55"/>
            <p:cNvSpPr/>
            <p:nvPr/>
          </p:nvSpPr>
          <p:spPr>
            <a:xfrm>
              <a:off x="883863" y="1403534"/>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5"/>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5" name="Google Shape;2215;p55"/>
          <p:cNvSpPr txBox="1">
            <a:spLocks noGrp="1"/>
          </p:cNvSpPr>
          <p:nvPr>
            <p:ph type="title"/>
          </p:nvPr>
        </p:nvSpPr>
        <p:spPr>
          <a:xfrm>
            <a:off x="1470300" y="1554877"/>
            <a:ext cx="6203400" cy="16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latin typeface="Century Gothic" panose="020B0502020202020204" pitchFamily="34" charset="0"/>
              </a:rPr>
              <a:t>Estrategias para el Desarrollo de la lectura en niños de 6 a 12 años </a:t>
            </a:r>
            <a:endParaRPr sz="3200" dirty="0">
              <a:latin typeface="Century Gothic" panose="020B0502020202020204" pitchFamily="34" charset="0"/>
            </a:endParaRPr>
          </a:p>
        </p:txBody>
      </p:sp>
      <p:grpSp>
        <p:nvGrpSpPr>
          <p:cNvPr id="2217" name="Google Shape;2217;p55"/>
          <p:cNvGrpSpPr/>
          <p:nvPr/>
        </p:nvGrpSpPr>
        <p:grpSpPr>
          <a:xfrm rot="-618237" flipH="1">
            <a:off x="7784341" y="1929397"/>
            <a:ext cx="2237788" cy="1755910"/>
            <a:chOff x="-2415600" y="2986400"/>
            <a:chExt cx="1943075" cy="1524659"/>
          </a:xfrm>
        </p:grpSpPr>
        <p:sp>
          <p:nvSpPr>
            <p:cNvPr id="2218" name="Google Shape;2218;p55"/>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5"/>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5"/>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5"/>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5"/>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3" name="Google Shape;2223;p55"/>
            <p:cNvGrpSpPr/>
            <p:nvPr/>
          </p:nvGrpSpPr>
          <p:grpSpPr>
            <a:xfrm>
              <a:off x="-2218800" y="3088875"/>
              <a:ext cx="1598825" cy="1190475"/>
              <a:chOff x="-2218800" y="3088875"/>
              <a:chExt cx="1598825" cy="1190475"/>
            </a:xfrm>
          </p:grpSpPr>
          <p:sp>
            <p:nvSpPr>
              <p:cNvPr id="2224" name="Google Shape;2224;p55"/>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5"/>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6" name="Google Shape;2226;p55"/>
          <p:cNvGrpSpPr/>
          <p:nvPr/>
        </p:nvGrpSpPr>
        <p:grpSpPr>
          <a:xfrm>
            <a:off x="4177453" y="-714470"/>
            <a:ext cx="2884967" cy="2838550"/>
            <a:chOff x="7235149" y="-718650"/>
            <a:chExt cx="3031064" cy="2982297"/>
          </a:xfrm>
        </p:grpSpPr>
        <p:grpSp>
          <p:nvGrpSpPr>
            <p:cNvPr id="2227" name="Google Shape;2227;p55"/>
            <p:cNvGrpSpPr/>
            <p:nvPr/>
          </p:nvGrpSpPr>
          <p:grpSpPr>
            <a:xfrm rot="-4962260" flipH="1">
              <a:off x="7958573" y="-653239"/>
              <a:ext cx="596905" cy="1865484"/>
              <a:chOff x="-1858600" y="2385325"/>
              <a:chExt cx="523125" cy="1635025"/>
            </a:xfrm>
          </p:grpSpPr>
          <p:sp>
            <p:nvSpPr>
              <p:cNvPr id="2228" name="Google Shape;2228;p5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55"/>
            <p:cNvGrpSpPr/>
            <p:nvPr/>
          </p:nvGrpSpPr>
          <p:grpSpPr>
            <a:xfrm rot="-4962260" flipH="1">
              <a:off x="7743302" y="-357136"/>
              <a:ext cx="1178407" cy="2061785"/>
              <a:chOff x="-1779100" y="2408800"/>
              <a:chExt cx="1032750" cy="1807075"/>
            </a:xfrm>
          </p:grpSpPr>
          <p:sp>
            <p:nvSpPr>
              <p:cNvPr id="2233" name="Google Shape;2233;p5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7" name="Google Shape;2237;p55"/>
            <p:cNvGrpSpPr/>
            <p:nvPr/>
          </p:nvGrpSpPr>
          <p:grpSpPr>
            <a:xfrm rot="-3828478" flipH="1">
              <a:off x="7664496" y="-324322"/>
              <a:ext cx="2244432" cy="2193641"/>
              <a:chOff x="-623774" y="407959"/>
              <a:chExt cx="2317309" cy="2264556"/>
            </a:xfrm>
          </p:grpSpPr>
          <p:grpSp>
            <p:nvGrpSpPr>
              <p:cNvPr id="2238" name="Google Shape;2238;p55"/>
              <p:cNvGrpSpPr/>
              <p:nvPr/>
            </p:nvGrpSpPr>
            <p:grpSpPr>
              <a:xfrm rot="1413719">
                <a:off x="-360763" y="695549"/>
                <a:ext cx="1791287" cy="1689375"/>
                <a:chOff x="-2055400" y="3174000"/>
                <a:chExt cx="1520600" cy="1434200"/>
              </a:xfrm>
            </p:grpSpPr>
            <p:sp>
              <p:nvSpPr>
                <p:cNvPr id="2239" name="Google Shape;2239;p55"/>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5"/>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5"/>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2" name="Google Shape;2242;p55"/>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387624" y="1872417"/>
            <a:ext cx="6561905" cy="2511888"/>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01</a:t>
            </a:r>
            <a:endParaRPr dirty="0"/>
          </a:p>
        </p:txBody>
      </p:sp>
      <p:sp>
        <p:nvSpPr>
          <p:cNvPr id="2007" name="Google Shape;2007;p44"/>
          <p:cNvSpPr txBox="1">
            <a:spLocks noGrp="1"/>
          </p:cNvSpPr>
          <p:nvPr>
            <p:ph type="subTitle" idx="1"/>
          </p:nvPr>
        </p:nvSpPr>
        <p:spPr>
          <a:xfrm>
            <a:off x="1456149" y="3090267"/>
            <a:ext cx="6430849" cy="586200"/>
          </a:xfrm>
          <a:prstGeom prst="rect">
            <a:avLst/>
          </a:prstGeom>
        </p:spPr>
        <p:txBody>
          <a:bodyPr spcFirstLastPara="1" wrap="square" lIns="91425" tIns="91425" rIns="91425" bIns="91425" anchor="ctr" anchorCtr="0">
            <a:noAutofit/>
          </a:bodyPr>
          <a:lstStyle/>
          <a:p>
            <a:pPr marL="0" lvl="0" indent="0" algn="just"/>
            <a:r>
              <a:rPr lang="es-ES" dirty="0" smtClean="0">
                <a:latin typeface="Century Gothic" panose="020B0502020202020204" pitchFamily="34" charset="0"/>
              </a:rPr>
              <a:t>Cuando los padres leen cuentos a sus hijos en voz alta generan un vínculo emocional al tiempo que estimulan su atención e imaginación, aumentan sus habilidades expresivas y su dominio del lenguaje. Además, es importante que los padres utilicen la entonación adecuada e incluso gestos para que los niños identifiquen las palabras y las relaciones con objetos.</a:t>
            </a:r>
            <a:endParaRPr sz="1200" dirty="0">
              <a:latin typeface="Century Gothic" panose="020B0502020202020204" pitchFamily="34" charset="0"/>
            </a:endParaRPr>
          </a:p>
        </p:txBody>
      </p:sp>
      <p:sp>
        <p:nvSpPr>
          <p:cNvPr id="3" name="Título 2"/>
          <p:cNvSpPr>
            <a:spLocks noGrp="1"/>
          </p:cNvSpPr>
          <p:nvPr>
            <p:ph type="title"/>
          </p:nvPr>
        </p:nvSpPr>
        <p:spPr>
          <a:xfrm>
            <a:off x="1387698" y="2089268"/>
            <a:ext cx="6637959" cy="190184"/>
          </a:xfrm>
        </p:spPr>
        <p:txBody>
          <a:bodyPr/>
          <a:lstStyle/>
          <a:p>
            <a:r>
              <a:rPr lang="es-ES" sz="3200" dirty="0" smtClean="0">
                <a:latin typeface="Century Gothic" panose="020B0502020202020204" pitchFamily="34" charset="0"/>
              </a:rPr>
              <a:t>Leer en voz alta </a:t>
            </a:r>
            <a:endParaRPr lang="es-MX" sz="2800" dirty="0">
              <a:latin typeface="Century Gothic" panose="020B0502020202020204" pitchFamily="34" charset="0"/>
            </a:endParaRPr>
          </a:p>
        </p:txBody>
      </p:sp>
    </p:spTree>
    <p:extLst>
      <p:ext uri="{BB962C8B-B14F-4D97-AF65-F5344CB8AC3E}">
        <p14:creationId xmlns:p14="http://schemas.microsoft.com/office/powerpoint/2010/main" val="1320488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387624" y="1872417"/>
            <a:ext cx="6561905" cy="2511888"/>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dirty="0"/>
          </a:p>
        </p:txBody>
      </p:sp>
      <p:sp>
        <p:nvSpPr>
          <p:cNvPr id="2007" name="Google Shape;2007;p44"/>
          <p:cNvSpPr txBox="1">
            <a:spLocks noGrp="1"/>
          </p:cNvSpPr>
          <p:nvPr>
            <p:ph type="subTitle" idx="1"/>
          </p:nvPr>
        </p:nvSpPr>
        <p:spPr>
          <a:xfrm>
            <a:off x="1456149" y="3090267"/>
            <a:ext cx="6430849" cy="586200"/>
          </a:xfrm>
          <a:prstGeom prst="rect">
            <a:avLst/>
          </a:prstGeom>
        </p:spPr>
        <p:txBody>
          <a:bodyPr spcFirstLastPara="1" wrap="square" lIns="91425" tIns="91425" rIns="91425" bIns="91425" anchor="ctr" anchorCtr="0">
            <a:noAutofit/>
          </a:bodyPr>
          <a:lstStyle/>
          <a:p>
            <a:pPr marL="0" lvl="0" indent="0" algn="just"/>
            <a:r>
              <a:rPr lang="es-ES" dirty="0">
                <a:latin typeface="Century Gothic" panose="020B0502020202020204" pitchFamily="34" charset="0"/>
              </a:rPr>
              <a:t>Una sencilla actividad que consiste en crear fichas con imágenes de animales, plantas u otros objetos, así como otras con sus respectivos nombres. Una vez elaboradas las tarjetas, el pequeño tendrá que leer la palabra para, a continuación, buscar la imagen correspondiente. Este ejercicio, repetido con cierta frecuencia, logrará que los niños aumenten la fluidez lectora.</a:t>
            </a:r>
            <a:endParaRPr sz="1200" dirty="0">
              <a:latin typeface="Century Gothic" panose="020B0502020202020204" pitchFamily="34" charset="0"/>
            </a:endParaRPr>
          </a:p>
        </p:txBody>
      </p:sp>
      <p:sp>
        <p:nvSpPr>
          <p:cNvPr id="3" name="Título 2"/>
          <p:cNvSpPr>
            <a:spLocks noGrp="1"/>
          </p:cNvSpPr>
          <p:nvPr>
            <p:ph type="title"/>
          </p:nvPr>
        </p:nvSpPr>
        <p:spPr>
          <a:xfrm>
            <a:off x="1387624" y="2089268"/>
            <a:ext cx="6637959" cy="190184"/>
          </a:xfrm>
        </p:spPr>
        <p:txBody>
          <a:bodyPr/>
          <a:lstStyle/>
          <a:p>
            <a:r>
              <a:rPr lang="es-ES" sz="2800" dirty="0" smtClean="0">
                <a:latin typeface="Century Gothic" panose="020B0502020202020204" pitchFamily="34" charset="0"/>
              </a:rPr>
              <a:t>Relacionar imágenes con palabras </a:t>
            </a:r>
            <a:endParaRPr lang="es-MX" sz="2400" dirty="0">
              <a:latin typeface="Century Gothic" panose="020B0502020202020204" pitchFamily="34" charset="0"/>
            </a:endParaRPr>
          </a:p>
        </p:txBody>
      </p:sp>
    </p:spTree>
    <p:extLst>
      <p:ext uri="{BB962C8B-B14F-4D97-AF65-F5344CB8AC3E}">
        <p14:creationId xmlns:p14="http://schemas.microsoft.com/office/powerpoint/2010/main" val="1351252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387624" y="1872417"/>
            <a:ext cx="6561905" cy="2511888"/>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03</a:t>
            </a:r>
            <a:endParaRPr dirty="0"/>
          </a:p>
        </p:txBody>
      </p:sp>
      <p:sp>
        <p:nvSpPr>
          <p:cNvPr id="2007" name="Google Shape;2007;p44"/>
          <p:cNvSpPr txBox="1">
            <a:spLocks noGrp="1"/>
          </p:cNvSpPr>
          <p:nvPr>
            <p:ph type="subTitle" idx="1"/>
          </p:nvPr>
        </p:nvSpPr>
        <p:spPr>
          <a:xfrm>
            <a:off x="1456149" y="3090267"/>
            <a:ext cx="6430849" cy="586200"/>
          </a:xfrm>
          <a:prstGeom prst="rect">
            <a:avLst/>
          </a:prstGeom>
        </p:spPr>
        <p:txBody>
          <a:bodyPr spcFirstLastPara="1" wrap="square" lIns="91425" tIns="91425" rIns="91425" bIns="91425" anchor="ctr" anchorCtr="0">
            <a:noAutofit/>
          </a:bodyPr>
          <a:lstStyle/>
          <a:p>
            <a:pPr marL="0" lvl="0" indent="0" algn="just"/>
            <a:r>
              <a:rPr lang="es-ES" dirty="0">
                <a:latin typeface="Century Gothic" panose="020B0502020202020204" pitchFamily="34" charset="0"/>
              </a:rPr>
              <a:t>En este caso, los padres tendrán que crear fichas de letras para formar palabras. Primero deben generar las sílabas y pronunciarlas en voz alta con el objetivo de facilitar a los niños la identificación de la palabra. De este modo, aumentará la concentración de los menores y su curiosidad por descubrir el enigma, al tiempo que aprenden a leer</a:t>
            </a:r>
            <a:endParaRPr sz="1200" dirty="0">
              <a:latin typeface="Century Gothic" panose="020B0502020202020204" pitchFamily="34" charset="0"/>
            </a:endParaRPr>
          </a:p>
        </p:txBody>
      </p:sp>
      <p:sp>
        <p:nvSpPr>
          <p:cNvPr id="3" name="Título 2"/>
          <p:cNvSpPr>
            <a:spLocks noGrp="1"/>
          </p:cNvSpPr>
          <p:nvPr>
            <p:ph type="title"/>
          </p:nvPr>
        </p:nvSpPr>
        <p:spPr>
          <a:xfrm>
            <a:off x="1387624" y="2089268"/>
            <a:ext cx="6637959" cy="190184"/>
          </a:xfrm>
        </p:spPr>
        <p:txBody>
          <a:bodyPr/>
          <a:lstStyle/>
          <a:p>
            <a:r>
              <a:rPr lang="es-ES" sz="2800" dirty="0" smtClean="0">
                <a:latin typeface="Century Gothic" panose="020B0502020202020204" pitchFamily="34" charset="0"/>
              </a:rPr>
              <a:t>Formar palabras con letras exactas  </a:t>
            </a:r>
            <a:endParaRPr lang="es-MX" sz="2400" dirty="0">
              <a:latin typeface="Century Gothic" panose="020B0502020202020204" pitchFamily="34" charset="0"/>
            </a:endParaRPr>
          </a:p>
        </p:txBody>
      </p:sp>
    </p:spTree>
    <p:extLst>
      <p:ext uri="{BB962C8B-B14F-4D97-AF65-F5344CB8AC3E}">
        <p14:creationId xmlns:p14="http://schemas.microsoft.com/office/powerpoint/2010/main" val="221940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291047" y="2218664"/>
            <a:ext cx="6561905" cy="2674189"/>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04</a:t>
            </a:r>
            <a:endParaRPr dirty="0"/>
          </a:p>
        </p:txBody>
      </p:sp>
      <p:sp>
        <p:nvSpPr>
          <p:cNvPr id="3" name="Título 2"/>
          <p:cNvSpPr>
            <a:spLocks noGrp="1"/>
          </p:cNvSpPr>
          <p:nvPr>
            <p:ph type="title"/>
          </p:nvPr>
        </p:nvSpPr>
        <p:spPr>
          <a:xfrm>
            <a:off x="1082576" y="2218664"/>
            <a:ext cx="6637959" cy="190184"/>
          </a:xfrm>
        </p:spPr>
        <p:txBody>
          <a:bodyPr/>
          <a:lstStyle/>
          <a:p>
            <a:r>
              <a:rPr lang="es-ES" sz="2800" dirty="0" smtClean="0">
                <a:latin typeface="Century Gothic" panose="020B0502020202020204" pitchFamily="34" charset="0"/>
              </a:rPr>
              <a:t> </a:t>
            </a:r>
            <a:br>
              <a:rPr lang="es-ES" sz="2800" dirty="0" smtClean="0">
                <a:latin typeface="Century Gothic" panose="020B0502020202020204" pitchFamily="34" charset="0"/>
              </a:rPr>
            </a:br>
            <a:r>
              <a:rPr lang="es-ES" sz="2800" dirty="0" smtClean="0">
                <a:latin typeface="Century Gothic" panose="020B0502020202020204" pitchFamily="34" charset="0"/>
              </a:rPr>
              <a:t>Cantar </a:t>
            </a:r>
            <a:endParaRPr lang="es-MX" sz="2400" dirty="0">
              <a:latin typeface="Century Gothic" panose="020B0502020202020204" pitchFamily="34" charset="0"/>
            </a:endParaRPr>
          </a:p>
        </p:txBody>
      </p:sp>
      <p:sp>
        <p:nvSpPr>
          <p:cNvPr id="2" name="Subtítulo 1"/>
          <p:cNvSpPr>
            <a:spLocks noGrp="1"/>
          </p:cNvSpPr>
          <p:nvPr>
            <p:ph type="subTitle" idx="1"/>
          </p:nvPr>
        </p:nvSpPr>
        <p:spPr>
          <a:xfrm>
            <a:off x="1082576" y="3635071"/>
            <a:ext cx="6402282" cy="586200"/>
          </a:xfrm>
        </p:spPr>
        <p:txBody>
          <a:bodyPr/>
          <a:lstStyle/>
          <a:p>
            <a:pPr algn="just"/>
            <a:r>
              <a:rPr lang="es-ES" dirty="0" smtClean="0"/>
              <a:t>      </a:t>
            </a:r>
            <a:r>
              <a:rPr lang="es-ES" sz="1400" dirty="0" smtClean="0">
                <a:latin typeface="Century Gothic" panose="020B0502020202020204" pitchFamily="34" charset="0"/>
              </a:rPr>
              <a:t>Una </a:t>
            </a:r>
            <a:r>
              <a:rPr lang="es-ES" sz="1400" dirty="0">
                <a:latin typeface="Century Gothic" panose="020B0502020202020204" pitchFamily="34" charset="0"/>
              </a:rPr>
              <a:t>parte básica del aprendizaje se basa en el refuerzo de la enseñanza mediante el entretenimiento. Una buena forma de amenizar la formación es cantar; el ritmo de las canciones permite a los niños memorizar las palabras, aunque todavía no las entiendan, y con el paso del tiempo asimilarán y ampliarán el vocabulario de la melodía. Otros de los beneficios que aporta este hábito, es que los menores también profundizan en la comprensión del significado de las palabras</a:t>
            </a:r>
            <a:r>
              <a:rPr lang="es-ES" sz="1400" dirty="0"/>
              <a:t>.</a:t>
            </a:r>
          </a:p>
          <a:p>
            <a:pPr algn="just"/>
            <a:r>
              <a:rPr lang="es-ES" sz="1400" dirty="0"/>
              <a:t> </a:t>
            </a:r>
          </a:p>
          <a:p>
            <a:pPr algn="just"/>
            <a:endParaRPr lang="es-MX" dirty="0"/>
          </a:p>
        </p:txBody>
      </p:sp>
    </p:spTree>
    <p:extLst>
      <p:ext uri="{BB962C8B-B14F-4D97-AF65-F5344CB8AC3E}">
        <p14:creationId xmlns:p14="http://schemas.microsoft.com/office/powerpoint/2010/main" val="323039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273393" y="1985233"/>
            <a:ext cx="6561905" cy="2674189"/>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05</a:t>
            </a:r>
            <a:endParaRPr dirty="0"/>
          </a:p>
        </p:txBody>
      </p:sp>
      <p:sp>
        <p:nvSpPr>
          <p:cNvPr id="3" name="Título 2"/>
          <p:cNvSpPr>
            <a:spLocks noGrp="1"/>
          </p:cNvSpPr>
          <p:nvPr>
            <p:ph type="title"/>
          </p:nvPr>
        </p:nvSpPr>
        <p:spPr>
          <a:xfrm>
            <a:off x="1082576" y="2218664"/>
            <a:ext cx="6637959" cy="190184"/>
          </a:xfrm>
        </p:spPr>
        <p:txBody>
          <a:bodyPr/>
          <a:lstStyle/>
          <a:p>
            <a:r>
              <a:rPr lang="es-ES" sz="2800" dirty="0" smtClean="0">
                <a:latin typeface="Century Gothic" panose="020B0502020202020204" pitchFamily="34" charset="0"/>
              </a:rPr>
              <a:t>Subtítulos en las Películas </a:t>
            </a:r>
            <a:endParaRPr lang="es-MX" sz="2400" dirty="0">
              <a:latin typeface="Century Gothic" panose="020B0502020202020204" pitchFamily="34" charset="0"/>
            </a:endParaRPr>
          </a:p>
        </p:txBody>
      </p:sp>
      <p:sp>
        <p:nvSpPr>
          <p:cNvPr id="2" name="Subtítulo 1"/>
          <p:cNvSpPr>
            <a:spLocks noGrp="1"/>
          </p:cNvSpPr>
          <p:nvPr>
            <p:ph type="subTitle" idx="1"/>
          </p:nvPr>
        </p:nvSpPr>
        <p:spPr>
          <a:xfrm>
            <a:off x="1197189" y="3281772"/>
            <a:ext cx="6205709" cy="586200"/>
          </a:xfrm>
        </p:spPr>
        <p:txBody>
          <a:bodyPr/>
          <a:lstStyle/>
          <a:p>
            <a:pPr algn="just"/>
            <a:r>
              <a:rPr lang="es-ES" sz="1400" dirty="0" smtClean="0">
                <a:latin typeface="Century Gothic" panose="020B0502020202020204" pitchFamily="34" charset="0"/>
              </a:rPr>
              <a:t>      Uno </a:t>
            </a:r>
            <a:r>
              <a:rPr lang="es-ES" sz="1400" dirty="0">
                <a:latin typeface="Century Gothic" panose="020B0502020202020204" pitchFamily="34" charset="0"/>
              </a:rPr>
              <a:t>de los mayores beneficios para mejorar la comprensión lectora de los niños es la visión de películas con subtítulos en el mismo idioma. De esta forma se mejora la pronunciación de las palabras además de ampliar su vocabulario y potenciar la comprensión. También se puede potenciar el aprendizaje de otros idiomas con la proyección de las películas en versión original y los correspondientes subtítulos.</a:t>
            </a:r>
            <a:endParaRPr lang="es-MX" sz="1400" dirty="0">
              <a:latin typeface="Century Gothic" panose="020B0502020202020204" pitchFamily="34" charset="0"/>
            </a:endParaRPr>
          </a:p>
        </p:txBody>
      </p:sp>
    </p:spTree>
    <p:extLst>
      <p:ext uri="{BB962C8B-B14F-4D97-AF65-F5344CB8AC3E}">
        <p14:creationId xmlns:p14="http://schemas.microsoft.com/office/powerpoint/2010/main" val="314800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40"/>
          <p:cNvSpPr/>
          <p:nvPr/>
        </p:nvSpPr>
        <p:spPr>
          <a:xfrm>
            <a:off x="633264" y="247922"/>
            <a:ext cx="5694422" cy="729753"/>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0"/>
          <p:cNvSpPr txBox="1">
            <a:spLocks noGrp="1"/>
          </p:cNvSpPr>
          <p:nvPr>
            <p:ph type="body" idx="1"/>
          </p:nvPr>
        </p:nvSpPr>
        <p:spPr>
          <a:xfrm>
            <a:off x="859363" y="1466490"/>
            <a:ext cx="7425600" cy="2432649"/>
          </a:xfrm>
          <a:prstGeom prst="rect">
            <a:avLst/>
          </a:prstGeom>
        </p:spPr>
        <p:txBody>
          <a:bodyPr spcFirstLastPara="1" wrap="square" lIns="91425" tIns="91425" rIns="91425" bIns="91425" anchor="ctr" anchorCtr="0">
            <a:noAutofit/>
          </a:bodyPr>
          <a:lstStyle/>
          <a:p>
            <a:pPr marL="0" lvl="0" indent="0" algn="just">
              <a:buClr>
                <a:schemeClr val="dk1"/>
              </a:buClr>
              <a:buSzPts val="1100"/>
              <a:buNone/>
            </a:pPr>
            <a:endParaRPr lang="es-ES" sz="1600" dirty="0" smtClean="0">
              <a:latin typeface="Century Gothic" panose="020B0502020202020204" pitchFamily="34" charset="0"/>
            </a:endParaRPr>
          </a:p>
          <a:p>
            <a:pPr marL="0" lvl="0" indent="0" algn="just">
              <a:buClr>
                <a:schemeClr val="dk1"/>
              </a:buClr>
              <a:buSzPts val="1100"/>
              <a:buNone/>
            </a:pPr>
            <a:r>
              <a:rPr lang="es-ES" sz="1600" dirty="0" smtClean="0">
                <a:latin typeface="Century Gothic" panose="020B0502020202020204" pitchFamily="34" charset="0"/>
              </a:rPr>
              <a:t>En </a:t>
            </a:r>
            <a:r>
              <a:rPr lang="es-ES" sz="1600" dirty="0">
                <a:latin typeface="Century Gothic" panose="020B0502020202020204" pitchFamily="34" charset="0"/>
              </a:rPr>
              <a:t>la mayoría de los adultos siempre rondan esas ideas de que </a:t>
            </a:r>
            <a:r>
              <a:rPr lang="es-ES" sz="1600" b="1" dirty="0">
                <a:latin typeface="Century Gothic" panose="020B0502020202020204" pitchFamily="34" charset="0"/>
              </a:rPr>
              <a:t>hay que fomentar la lectura de los niños, que deben leer para aprender y que es de suma importancia la creación del hábito lector desde pequeños</a:t>
            </a:r>
            <a:r>
              <a:rPr lang="es-ES" sz="1600" dirty="0">
                <a:latin typeface="Century Gothic" panose="020B0502020202020204" pitchFamily="34" charset="0"/>
              </a:rPr>
              <a:t>. Y sí, es verdad, es totalmente cierto… esas ideas están cargadas de buenísimas intenciones. </a:t>
            </a:r>
            <a:endParaRPr lang="es-ES" sz="1600" dirty="0" smtClean="0">
              <a:latin typeface="Century Gothic" panose="020B0502020202020204" pitchFamily="34" charset="0"/>
            </a:endParaRPr>
          </a:p>
          <a:p>
            <a:pPr marL="0" lvl="0" indent="0" algn="just">
              <a:buClr>
                <a:schemeClr val="dk1"/>
              </a:buClr>
              <a:buSzPts val="1100"/>
              <a:buNone/>
            </a:pPr>
            <a:r>
              <a:rPr lang="es-ES" sz="1600" dirty="0">
                <a:solidFill>
                  <a:schemeClr val="tx1"/>
                </a:solidFill>
                <a:latin typeface="Century Gothic" panose="020B0502020202020204" pitchFamily="34" charset="0"/>
              </a:rPr>
              <a:t>Crear el </a:t>
            </a:r>
            <a:r>
              <a:rPr lang="es-ES" sz="1600" dirty="0">
                <a:solidFill>
                  <a:schemeClr val="tx1"/>
                </a:solidFill>
                <a:latin typeface="Century Gothic" panose="020B0502020202020204" pitchFamily="34" charset="0"/>
                <a:hlinkClick r:id="rId3"/>
              </a:rPr>
              <a:t>hábito lector de los peques</a:t>
            </a:r>
            <a:r>
              <a:rPr lang="es-ES" sz="1600" dirty="0">
                <a:solidFill>
                  <a:schemeClr val="tx1"/>
                </a:solidFill>
                <a:latin typeface="Century Gothic" panose="020B0502020202020204" pitchFamily="34" charset="0"/>
              </a:rPr>
              <a:t> también depende de nosotros como parte implicada en la educación de nuestros hijos, sobrinos o nietos. Así que hay que ponernos manos a la obra y sacar un poquito de tiempo para acompañarles en ese magnífico viaje como es la lectura (ya sea en papel o digital). A continuación  proponemos estrategias para fomentar la lectura de los peques y que la vean como algo importante para el aprendizaje y como un divertimento más en sus </a:t>
            </a:r>
            <a:r>
              <a:rPr lang="es-ES" sz="1600" dirty="0" smtClean="0">
                <a:solidFill>
                  <a:schemeClr val="tx1"/>
                </a:solidFill>
                <a:latin typeface="Century Gothic" panose="020B0502020202020204" pitchFamily="34" charset="0"/>
              </a:rPr>
              <a:t>vidas.</a:t>
            </a:r>
            <a:endParaRPr lang="es-ES" sz="1600" dirty="0" smtClean="0">
              <a:latin typeface="Century Gothic" panose="020B0502020202020204" pitchFamily="34" charset="0"/>
            </a:endParaRPr>
          </a:p>
        </p:txBody>
      </p:sp>
      <p:sp>
        <p:nvSpPr>
          <p:cNvPr id="1928" name="Google Shape;1928;p40"/>
          <p:cNvSpPr txBox="1">
            <a:spLocks noGrp="1"/>
          </p:cNvSpPr>
          <p:nvPr>
            <p:ph type="title"/>
          </p:nvPr>
        </p:nvSpPr>
        <p:spPr>
          <a:xfrm>
            <a:off x="859375" y="409998"/>
            <a:ext cx="5242200" cy="4056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dirty="0" smtClean="0">
                <a:solidFill>
                  <a:schemeClr val="accent3"/>
                </a:solidFill>
                <a:latin typeface="Century Gothic" panose="020B0502020202020204" pitchFamily="34" charset="0"/>
              </a:rPr>
              <a:t>Estrategias para </a:t>
            </a:r>
            <a:r>
              <a:rPr lang="en" sz="2000" dirty="0" smtClean="0">
                <a:solidFill>
                  <a:schemeClr val="accent3"/>
                </a:solidFill>
                <a:latin typeface="Century Gothic" panose="020B0502020202020204" pitchFamily="34" charset="0"/>
              </a:rPr>
              <a:t>desarrollar </a:t>
            </a:r>
            <a:r>
              <a:rPr lang="en" sz="2000" dirty="0" smtClean="0">
                <a:solidFill>
                  <a:schemeClr val="accent3"/>
                </a:solidFill>
                <a:latin typeface="Century Gothic" panose="020B0502020202020204" pitchFamily="34" charset="0"/>
              </a:rPr>
              <a:t>la lectura en niños en sus Diferentes Etapas </a:t>
            </a:r>
            <a:endParaRPr sz="2000" dirty="0">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273393" y="1985233"/>
            <a:ext cx="6561905" cy="2674189"/>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06</a:t>
            </a:r>
            <a:endParaRPr dirty="0"/>
          </a:p>
        </p:txBody>
      </p:sp>
      <p:sp>
        <p:nvSpPr>
          <p:cNvPr id="3" name="Título 2"/>
          <p:cNvSpPr>
            <a:spLocks noGrp="1"/>
          </p:cNvSpPr>
          <p:nvPr>
            <p:ph type="title"/>
          </p:nvPr>
        </p:nvSpPr>
        <p:spPr>
          <a:xfrm>
            <a:off x="1273467" y="2348227"/>
            <a:ext cx="6637959" cy="190184"/>
          </a:xfrm>
        </p:spPr>
        <p:txBody>
          <a:bodyPr/>
          <a:lstStyle/>
          <a:p>
            <a:r>
              <a:rPr lang="es-ES" sz="2800" dirty="0" smtClean="0">
                <a:latin typeface="Century Gothic" panose="020B0502020202020204" pitchFamily="34" charset="0"/>
              </a:rPr>
              <a:t>Hablar sobre los libros que leen </a:t>
            </a:r>
            <a:endParaRPr lang="es-MX" sz="2400" dirty="0">
              <a:latin typeface="Century Gothic" panose="020B0502020202020204" pitchFamily="34" charset="0"/>
            </a:endParaRPr>
          </a:p>
        </p:txBody>
      </p:sp>
      <p:sp>
        <p:nvSpPr>
          <p:cNvPr id="2" name="Subtítulo 1"/>
          <p:cNvSpPr>
            <a:spLocks noGrp="1"/>
          </p:cNvSpPr>
          <p:nvPr>
            <p:ph type="subTitle" idx="1"/>
          </p:nvPr>
        </p:nvSpPr>
        <p:spPr>
          <a:xfrm>
            <a:off x="1197189" y="3281772"/>
            <a:ext cx="6205709" cy="586200"/>
          </a:xfrm>
        </p:spPr>
        <p:txBody>
          <a:bodyPr/>
          <a:lstStyle/>
          <a:p>
            <a:pPr algn="just"/>
            <a:r>
              <a:rPr lang="es-ES" sz="1400" dirty="0" smtClean="0">
                <a:latin typeface="Century Gothic" panose="020B0502020202020204" pitchFamily="34" charset="0"/>
              </a:rPr>
              <a:t>      </a:t>
            </a:r>
            <a:r>
              <a:rPr lang="es-ES" dirty="0">
                <a:latin typeface="Century Gothic" panose="020B0502020202020204" pitchFamily="34" charset="0"/>
              </a:rPr>
              <a:t>Los grandes lectores disfrutan hablando sobre los libros que acaban de leer, por eso, para estimular las ansias de lectura de los más pequeños, es importante comentar sobre ellos. Además, puede ser un buen momento para recomendarles otras lecturas.</a:t>
            </a:r>
            <a:endParaRPr lang="es-MX" sz="1400" dirty="0">
              <a:latin typeface="Century Gothic" panose="020B0502020202020204" pitchFamily="34" charset="0"/>
            </a:endParaRPr>
          </a:p>
        </p:txBody>
      </p:sp>
    </p:spTree>
    <p:extLst>
      <p:ext uri="{BB962C8B-B14F-4D97-AF65-F5344CB8AC3E}">
        <p14:creationId xmlns:p14="http://schemas.microsoft.com/office/powerpoint/2010/main" val="446024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273393" y="1985233"/>
            <a:ext cx="6561905" cy="2674189"/>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07</a:t>
            </a:r>
            <a:endParaRPr dirty="0"/>
          </a:p>
        </p:txBody>
      </p:sp>
      <p:sp>
        <p:nvSpPr>
          <p:cNvPr id="3" name="Título 2"/>
          <p:cNvSpPr>
            <a:spLocks noGrp="1"/>
          </p:cNvSpPr>
          <p:nvPr>
            <p:ph type="title"/>
          </p:nvPr>
        </p:nvSpPr>
        <p:spPr>
          <a:xfrm>
            <a:off x="1273467" y="2348227"/>
            <a:ext cx="6637959" cy="190184"/>
          </a:xfrm>
        </p:spPr>
        <p:txBody>
          <a:bodyPr/>
          <a:lstStyle/>
          <a:p>
            <a:r>
              <a:rPr lang="es-ES" sz="2800" dirty="0" smtClean="0">
                <a:latin typeface="Century Gothic" panose="020B0502020202020204" pitchFamily="34" charset="0"/>
              </a:rPr>
              <a:t>Organiza Bibliotecas en Casa </a:t>
            </a:r>
            <a:endParaRPr lang="es-MX" sz="2400" dirty="0">
              <a:latin typeface="Century Gothic" panose="020B0502020202020204" pitchFamily="34" charset="0"/>
            </a:endParaRPr>
          </a:p>
        </p:txBody>
      </p:sp>
      <p:sp>
        <p:nvSpPr>
          <p:cNvPr id="2" name="Subtítulo 1"/>
          <p:cNvSpPr>
            <a:spLocks noGrp="1"/>
          </p:cNvSpPr>
          <p:nvPr>
            <p:ph type="subTitle" idx="1"/>
          </p:nvPr>
        </p:nvSpPr>
        <p:spPr>
          <a:xfrm>
            <a:off x="1086928" y="3281772"/>
            <a:ext cx="6357667" cy="586200"/>
          </a:xfrm>
        </p:spPr>
        <p:txBody>
          <a:bodyPr/>
          <a:lstStyle/>
          <a:p>
            <a:pPr algn="just"/>
            <a:r>
              <a:rPr lang="es-ES" sz="1400" dirty="0" smtClean="0">
                <a:latin typeface="Century Gothic" panose="020B0502020202020204" pitchFamily="34" charset="0"/>
              </a:rPr>
              <a:t>      </a:t>
            </a:r>
            <a:r>
              <a:rPr lang="es-ES" sz="1500" dirty="0">
                <a:latin typeface="Century Gothic" panose="020B0502020202020204" pitchFamily="34" charset="0"/>
              </a:rPr>
              <a:t>Está demostrado que el acceso que los niños tengan a los libros incide en su hábito de lectura. Por tanto, una buena manera para lograr que los pequeños lean, consiste en organizar una biblioteca en casa, no hace falta que sean muchos libros, pero sí que estén siempre a su disposición para que se convierta en una llamada a la lectura.</a:t>
            </a:r>
            <a:endParaRPr lang="es-MX" sz="1500" dirty="0">
              <a:latin typeface="Century Gothic" panose="020B0502020202020204" pitchFamily="34" charset="0"/>
            </a:endParaRPr>
          </a:p>
        </p:txBody>
      </p:sp>
    </p:spTree>
    <p:extLst>
      <p:ext uri="{BB962C8B-B14F-4D97-AF65-F5344CB8AC3E}">
        <p14:creationId xmlns:p14="http://schemas.microsoft.com/office/powerpoint/2010/main" val="4244840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0"/>
        <p:cNvGrpSpPr/>
        <p:nvPr/>
      </p:nvGrpSpPr>
      <p:grpSpPr>
        <a:xfrm>
          <a:off x="0" y="0"/>
          <a:ext cx="0" cy="0"/>
          <a:chOff x="0" y="0"/>
          <a:chExt cx="0" cy="0"/>
        </a:xfrm>
      </p:grpSpPr>
      <p:grpSp>
        <p:nvGrpSpPr>
          <p:cNvPr id="2212" name="Google Shape;2212;p55"/>
          <p:cNvGrpSpPr/>
          <p:nvPr/>
        </p:nvGrpSpPr>
        <p:grpSpPr>
          <a:xfrm>
            <a:off x="1227599" y="1250841"/>
            <a:ext cx="6689117" cy="2387361"/>
            <a:chOff x="807626" y="1311856"/>
            <a:chExt cx="7533638" cy="2527378"/>
          </a:xfrm>
        </p:grpSpPr>
        <p:sp>
          <p:nvSpPr>
            <p:cNvPr id="2213" name="Google Shape;2213;p55"/>
            <p:cNvSpPr/>
            <p:nvPr/>
          </p:nvSpPr>
          <p:spPr>
            <a:xfrm>
              <a:off x="883863" y="1403534"/>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5"/>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5" name="Google Shape;2215;p55"/>
          <p:cNvSpPr txBox="1">
            <a:spLocks noGrp="1"/>
          </p:cNvSpPr>
          <p:nvPr>
            <p:ph type="title"/>
          </p:nvPr>
        </p:nvSpPr>
        <p:spPr>
          <a:xfrm>
            <a:off x="1470300" y="1554877"/>
            <a:ext cx="6203400" cy="16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latin typeface="Century Gothic" panose="020B0502020202020204" pitchFamily="34" charset="0"/>
              </a:rPr>
              <a:t>Estrategias para el Desarrollo de la lectura en niños de 12 a 15 años </a:t>
            </a:r>
            <a:endParaRPr sz="3200" dirty="0">
              <a:latin typeface="Century Gothic" panose="020B0502020202020204" pitchFamily="34" charset="0"/>
            </a:endParaRPr>
          </a:p>
        </p:txBody>
      </p:sp>
      <p:grpSp>
        <p:nvGrpSpPr>
          <p:cNvPr id="2217" name="Google Shape;2217;p55"/>
          <p:cNvGrpSpPr/>
          <p:nvPr/>
        </p:nvGrpSpPr>
        <p:grpSpPr>
          <a:xfrm rot="-618237" flipH="1">
            <a:off x="7784341" y="1929397"/>
            <a:ext cx="2237788" cy="1755910"/>
            <a:chOff x="-2415600" y="2986400"/>
            <a:chExt cx="1943075" cy="1524659"/>
          </a:xfrm>
        </p:grpSpPr>
        <p:sp>
          <p:nvSpPr>
            <p:cNvPr id="2218" name="Google Shape;2218;p55"/>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5"/>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5"/>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5"/>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5"/>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3" name="Google Shape;2223;p55"/>
            <p:cNvGrpSpPr/>
            <p:nvPr/>
          </p:nvGrpSpPr>
          <p:grpSpPr>
            <a:xfrm>
              <a:off x="-2218800" y="3088875"/>
              <a:ext cx="1598825" cy="1190475"/>
              <a:chOff x="-2218800" y="3088875"/>
              <a:chExt cx="1598825" cy="1190475"/>
            </a:xfrm>
          </p:grpSpPr>
          <p:sp>
            <p:nvSpPr>
              <p:cNvPr id="2224" name="Google Shape;2224;p55"/>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5"/>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6" name="Google Shape;2226;p55"/>
          <p:cNvGrpSpPr/>
          <p:nvPr/>
        </p:nvGrpSpPr>
        <p:grpSpPr>
          <a:xfrm>
            <a:off x="4177453" y="-714470"/>
            <a:ext cx="2884967" cy="2838550"/>
            <a:chOff x="7235149" y="-718650"/>
            <a:chExt cx="3031064" cy="2982297"/>
          </a:xfrm>
        </p:grpSpPr>
        <p:grpSp>
          <p:nvGrpSpPr>
            <p:cNvPr id="2227" name="Google Shape;2227;p55"/>
            <p:cNvGrpSpPr/>
            <p:nvPr/>
          </p:nvGrpSpPr>
          <p:grpSpPr>
            <a:xfrm rot="-4962260" flipH="1">
              <a:off x="7958573" y="-653239"/>
              <a:ext cx="596905" cy="1865484"/>
              <a:chOff x="-1858600" y="2385325"/>
              <a:chExt cx="523125" cy="1635025"/>
            </a:xfrm>
          </p:grpSpPr>
          <p:sp>
            <p:nvSpPr>
              <p:cNvPr id="2228" name="Google Shape;2228;p5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55"/>
            <p:cNvGrpSpPr/>
            <p:nvPr/>
          </p:nvGrpSpPr>
          <p:grpSpPr>
            <a:xfrm rot="-4962260" flipH="1">
              <a:off x="7743302" y="-357136"/>
              <a:ext cx="1178407" cy="2061785"/>
              <a:chOff x="-1779100" y="2408800"/>
              <a:chExt cx="1032750" cy="1807075"/>
            </a:xfrm>
          </p:grpSpPr>
          <p:sp>
            <p:nvSpPr>
              <p:cNvPr id="2233" name="Google Shape;2233;p5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7" name="Google Shape;2237;p55"/>
            <p:cNvGrpSpPr/>
            <p:nvPr/>
          </p:nvGrpSpPr>
          <p:grpSpPr>
            <a:xfrm rot="-3828478" flipH="1">
              <a:off x="7664496" y="-324322"/>
              <a:ext cx="2244432" cy="2193641"/>
              <a:chOff x="-623774" y="407959"/>
              <a:chExt cx="2317309" cy="2264556"/>
            </a:xfrm>
          </p:grpSpPr>
          <p:grpSp>
            <p:nvGrpSpPr>
              <p:cNvPr id="2238" name="Google Shape;2238;p55"/>
              <p:cNvGrpSpPr/>
              <p:nvPr/>
            </p:nvGrpSpPr>
            <p:grpSpPr>
              <a:xfrm rot="1413719">
                <a:off x="-360763" y="695549"/>
                <a:ext cx="1791287" cy="1689375"/>
                <a:chOff x="-2055400" y="3174000"/>
                <a:chExt cx="1520600" cy="1434200"/>
              </a:xfrm>
            </p:grpSpPr>
            <p:sp>
              <p:nvSpPr>
                <p:cNvPr id="2239" name="Google Shape;2239;p55"/>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5"/>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5"/>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2" name="Google Shape;2242;p55"/>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02648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273393" y="1985233"/>
            <a:ext cx="6561905" cy="2674189"/>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01</a:t>
            </a:r>
            <a:endParaRPr dirty="0"/>
          </a:p>
        </p:txBody>
      </p:sp>
      <p:sp>
        <p:nvSpPr>
          <p:cNvPr id="3" name="Título 2"/>
          <p:cNvSpPr>
            <a:spLocks noGrp="1"/>
          </p:cNvSpPr>
          <p:nvPr>
            <p:ph type="title"/>
          </p:nvPr>
        </p:nvSpPr>
        <p:spPr>
          <a:xfrm>
            <a:off x="1273467" y="2348227"/>
            <a:ext cx="6637959" cy="190184"/>
          </a:xfrm>
        </p:spPr>
        <p:txBody>
          <a:bodyPr/>
          <a:lstStyle/>
          <a:p>
            <a:r>
              <a:rPr lang="es-ES" sz="2800" dirty="0" smtClean="0">
                <a:latin typeface="Century Gothic" panose="020B0502020202020204" pitchFamily="34" charset="0"/>
              </a:rPr>
              <a:t>Elige un Formato Adecuado </a:t>
            </a:r>
            <a:endParaRPr lang="es-MX" sz="2400" dirty="0">
              <a:latin typeface="Century Gothic" panose="020B0502020202020204" pitchFamily="34" charset="0"/>
            </a:endParaRPr>
          </a:p>
        </p:txBody>
      </p:sp>
      <p:sp>
        <p:nvSpPr>
          <p:cNvPr id="2" name="Subtítulo 1"/>
          <p:cNvSpPr>
            <a:spLocks noGrp="1"/>
          </p:cNvSpPr>
          <p:nvPr>
            <p:ph type="subTitle" idx="1"/>
          </p:nvPr>
        </p:nvSpPr>
        <p:spPr>
          <a:xfrm>
            <a:off x="1104181" y="3362882"/>
            <a:ext cx="6357667" cy="586200"/>
          </a:xfrm>
        </p:spPr>
        <p:txBody>
          <a:bodyPr/>
          <a:lstStyle/>
          <a:p>
            <a:pPr algn="just"/>
            <a:r>
              <a:rPr lang="es-ES" sz="1400" dirty="0" smtClean="0">
                <a:latin typeface="Century Gothic" panose="020B0502020202020204" pitchFamily="34" charset="0"/>
              </a:rPr>
              <a:t>      </a:t>
            </a:r>
            <a:r>
              <a:rPr lang="es-ES" sz="1400" dirty="0">
                <a:latin typeface="Century Gothic" panose="020B0502020202020204" pitchFamily="34" charset="0"/>
              </a:rPr>
              <a:t>Este hábito después de los años de educación se ha convertido en una obligación más que en un placer.  Además en la actualidad debe competir con otras aficiones en el tiempo de ocio como las </a:t>
            </a:r>
            <a:r>
              <a:rPr lang="es-ES" sz="1400" u="sng" dirty="0">
                <a:latin typeface="Century Gothic" panose="020B0502020202020204" pitchFamily="34" charset="0"/>
                <a:hlinkClick r:id="rId3"/>
              </a:rPr>
              <a:t>actividades extraescolares</a:t>
            </a:r>
            <a:r>
              <a:rPr lang="es-ES" sz="1400" dirty="0">
                <a:latin typeface="Century Gothic" panose="020B0502020202020204" pitchFamily="34" charset="0"/>
              </a:rPr>
              <a:t>, el uso de tabletas o el de teléfonos móviles. Los </a:t>
            </a:r>
            <a:r>
              <a:rPr lang="es-ES" sz="1400" b="1" dirty="0" smtClean="0">
                <a:latin typeface="Century Gothic" panose="020B0502020202020204" pitchFamily="34" charset="0"/>
              </a:rPr>
              <a:t>audiolibros</a:t>
            </a:r>
            <a:r>
              <a:rPr lang="es-ES" sz="1400" dirty="0">
                <a:latin typeface="Century Gothic" panose="020B0502020202020204" pitchFamily="34" charset="0"/>
              </a:rPr>
              <a:t> </a:t>
            </a:r>
            <a:r>
              <a:rPr lang="es-ES" sz="1400" dirty="0" smtClean="0">
                <a:latin typeface="Century Gothic" panose="020B0502020202020204" pitchFamily="34" charset="0"/>
              </a:rPr>
              <a:t>permiten </a:t>
            </a:r>
            <a:r>
              <a:rPr lang="es-ES" sz="1400" dirty="0">
                <a:latin typeface="Century Gothic" panose="020B0502020202020204" pitchFamily="34" charset="0"/>
              </a:rPr>
              <a:t>adquirir los beneficios de leer como un enriquecimiento del vocabulario o el desarrollo de la capacidad de concentración y comprensión.</a:t>
            </a:r>
            <a:endParaRPr lang="es-MX" sz="1400" dirty="0">
              <a:latin typeface="Century Gothic" panose="020B0502020202020204" pitchFamily="34" charset="0"/>
            </a:endParaRPr>
          </a:p>
        </p:txBody>
      </p:sp>
    </p:spTree>
    <p:extLst>
      <p:ext uri="{BB962C8B-B14F-4D97-AF65-F5344CB8AC3E}">
        <p14:creationId xmlns:p14="http://schemas.microsoft.com/office/powerpoint/2010/main" val="3536084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273393" y="1985233"/>
            <a:ext cx="6561905" cy="2674189"/>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dirty="0"/>
          </a:p>
        </p:txBody>
      </p:sp>
      <p:sp>
        <p:nvSpPr>
          <p:cNvPr id="3" name="Título 2"/>
          <p:cNvSpPr>
            <a:spLocks noGrp="1"/>
          </p:cNvSpPr>
          <p:nvPr>
            <p:ph type="title"/>
          </p:nvPr>
        </p:nvSpPr>
        <p:spPr>
          <a:xfrm>
            <a:off x="1273467" y="2348227"/>
            <a:ext cx="6637959" cy="190184"/>
          </a:xfrm>
        </p:spPr>
        <p:txBody>
          <a:bodyPr/>
          <a:lstStyle/>
          <a:p>
            <a:r>
              <a:rPr lang="es-ES" sz="2800" dirty="0" smtClean="0">
                <a:latin typeface="Century Gothic" panose="020B0502020202020204" pitchFamily="34" charset="0"/>
              </a:rPr>
              <a:t>Respeta su Capacidad Lectora </a:t>
            </a:r>
            <a:endParaRPr lang="es-MX" sz="2400" dirty="0">
              <a:latin typeface="Century Gothic" panose="020B0502020202020204" pitchFamily="34" charset="0"/>
            </a:endParaRPr>
          </a:p>
        </p:txBody>
      </p:sp>
      <p:sp>
        <p:nvSpPr>
          <p:cNvPr id="2" name="Subtítulo 1"/>
          <p:cNvSpPr>
            <a:spLocks noGrp="1"/>
          </p:cNvSpPr>
          <p:nvPr>
            <p:ph type="subTitle" idx="1"/>
          </p:nvPr>
        </p:nvSpPr>
        <p:spPr>
          <a:xfrm>
            <a:off x="1104181" y="3362882"/>
            <a:ext cx="6357667" cy="586200"/>
          </a:xfrm>
        </p:spPr>
        <p:txBody>
          <a:bodyPr/>
          <a:lstStyle/>
          <a:p>
            <a:pPr algn="just"/>
            <a:r>
              <a:rPr lang="es-ES" sz="1400" dirty="0" smtClean="0">
                <a:latin typeface="Century Gothic" panose="020B0502020202020204" pitchFamily="34" charset="0"/>
              </a:rPr>
              <a:t>      </a:t>
            </a:r>
            <a:r>
              <a:rPr lang="es-ES" sz="1400" dirty="0"/>
              <a:t>Los adolescentes deben encontrar narraciones que les interesen pero que además estén adaptadas a su edad. Un niño de doce años difícilmente podrá leer libros pautados para chicos de 14  o 16 años. Sigue las indicaciones de las editoriales o de los bibliotecarios a la hora de buscar narraciones. Si no les gusta o no lo entienden, seguro que lo dejarán y esta experiencia negativa le desanimará a la hora de comenzar a adentrarse en otras historias.</a:t>
            </a:r>
            <a:endParaRPr lang="es-MX" sz="1200" dirty="0">
              <a:latin typeface="Century Gothic" panose="020B0502020202020204" pitchFamily="34" charset="0"/>
            </a:endParaRPr>
          </a:p>
        </p:txBody>
      </p:sp>
    </p:spTree>
    <p:extLst>
      <p:ext uri="{BB962C8B-B14F-4D97-AF65-F5344CB8AC3E}">
        <p14:creationId xmlns:p14="http://schemas.microsoft.com/office/powerpoint/2010/main" val="582385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273393" y="1985233"/>
            <a:ext cx="6561905" cy="2674189"/>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03</a:t>
            </a:r>
            <a:endParaRPr dirty="0"/>
          </a:p>
        </p:txBody>
      </p:sp>
      <p:sp>
        <p:nvSpPr>
          <p:cNvPr id="3" name="Título 2"/>
          <p:cNvSpPr>
            <a:spLocks noGrp="1"/>
          </p:cNvSpPr>
          <p:nvPr>
            <p:ph type="title"/>
          </p:nvPr>
        </p:nvSpPr>
        <p:spPr>
          <a:xfrm>
            <a:off x="1273467" y="2348227"/>
            <a:ext cx="6637959" cy="190184"/>
          </a:xfrm>
        </p:spPr>
        <p:txBody>
          <a:bodyPr/>
          <a:lstStyle/>
          <a:p>
            <a:r>
              <a:rPr lang="es-ES" sz="2800" dirty="0" smtClean="0">
                <a:latin typeface="Century Gothic" panose="020B0502020202020204" pitchFamily="34" charset="0"/>
              </a:rPr>
              <a:t>Busca Libros Adecuados </a:t>
            </a:r>
            <a:endParaRPr lang="es-MX" sz="2400" dirty="0">
              <a:latin typeface="Century Gothic" panose="020B0502020202020204" pitchFamily="34" charset="0"/>
            </a:endParaRPr>
          </a:p>
        </p:txBody>
      </p:sp>
      <p:sp>
        <p:nvSpPr>
          <p:cNvPr id="2" name="Subtítulo 1"/>
          <p:cNvSpPr>
            <a:spLocks noGrp="1"/>
          </p:cNvSpPr>
          <p:nvPr>
            <p:ph type="subTitle" idx="1"/>
          </p:nvPr>
        </p:nvSpPr>
        <p:spPr>
          <a:xfrm>
            <a:off x="1104181" y="3362882"/>
            <a:ext cx="6357667" cy="586200"/>
          </a:xfrm>
        </p:spPr>
        <p:txBody>
          <a:bodyPr/>
          <a:lstStyle/>
          <a:p>
            <a:pPr algn="just"/>
            <a:r>
              <a:rPr lang="es-ES" sz="1400" dirty="0" smtClean="0">
                <a:latin typeface="Century Gothic" panose="020B0502020202020204" pitchFamily="34" charset="0"/>
              </a:rPr>
              <a:t>      </a:t>
            </a:r>
            <a:r>
              <a:rPr lang="es-ES" sz="1400" dirty="0">
                <a:latin typeface="Century Gothic" panose="020B0502020202020204" pitchFamily="34" charset="0"/>
              </a:rPr>
              <a:t>Para enganchar a la lectura a los jóvenes, las obras tienen que interesarles desde la portada. </a:t>
            </a:r>
            <a:r>
              <a:rPr lang="es-ES" sz="1400" u="sng" dirty="0">
                <a:latin typeface="Century Gothic" panose="020B0502020202020204" pitchFamily="34" charset="0"/>
                <a:hlinkClick r:id="rId3"/>
              </a:rPr>
              <a:t>Deben sentirse atraídos por una historia que tenga alguna conexión con su vida</a:t>
            </a:r>
            <a:r>
              <a:rPr lang="es-ES" sz="1400" dirty="0">
                <a:latin typeface="Century Gothic" panose="020B0502020202020204" pitchFamily="34" charset="0"/>
              </a:rPr>
              <a:t>. Si le gustan los deportes o las aventuras, busca algunos relacionados con estas temáticas. También puede ser una buena idea elegir otros que les ayuden a sobrellevar momentos decisivos de su vida como la pérdida de un ser querido o un enfado con su mejor amigo. No debemos imponerles algo que no les va a cautivar</a:t>
            </a:r>
            <a:r>
              <a:rPr lang="es-ES" sz="1400" dirty="0" smtClean="0">
                <a:latin typeface="Century Gothic" panose="020B0502020202020204" pitchFamily="34" charset="0"/>
              </a:rPr>
              <a:t>.</a:t>
            </a:r>
            <a:endParaRPr lang="es-ES" sz="1400" dirty="0">
              <a:latin typeface="Century Gothic" panose="020B0502020202020204" pitchFamily="34" charset="0"/>
            </a:endParaRPr>
          </a:p>
        </p:txBody>
      </p:sp>
    </p:spTree>
    <p:extLst>
      <p:ext uri="{BB962C8B-B14F-4D97-AF65-F5344CB8AC3E}">
        <p14:creationId xmlns:p14="http://schemas.microsoft.com/office/powerpoint/2010/main" val="58449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273393" y="1985233"/>
            <a:ext cx="6561905" cy="2674189"/>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04</a:t>
            </a:r>
            <a:endParaRPr dirty="0"/>
          </a:p>
        </p:txBody>
      </p:sp>
      <p:sp>
        <p:nvSpPr>
          <p:cNvPr id="3" name="Título 2"/>
          <p:cNvSpPr>
            <a:spLocks noGrp="1"/>
          </p:cNvSpPr>
          <p:nvPr>
            <p:ph type="title"/>
          </p:nvPr>
        </p:nvSpPr>
        <p:spPr>
          <a:xfrm>
            <a:off x="1273467" y="2348227"/>
            <a:ext cx="6637959" cy="190184"/>
          </a:xfrm>
        </p:spPr>
        <p:txBody>
          <a:bodyPr/>
          <a:lstStyle/>
          <a:p>
            <a:r>
              <a:rPr lang="es-ES" sz="2800" dirty="0" smtClean="0">
                <a:latin typeface="Century Gothic" panose="020B0502020202020204" pitchFamily="34" charset="0"/>
              </a:rPr>
              <a:t>No prohibir </a:t>
            </a:r>
            <a:r>
              <a:rPr lang="es-ES" sz="2800" dirty="0">
                <a:latin typeface="Century Gothic" panose="020B0502020202020204" pitchFamily="34" charset="0"/>
              </a:rPr>
              <a:t>l</a:t>
            </a:r>
            <a:r>
              <a:rPr lang="es-ES" sz="2800" dirty="0" smtClean="0">
                <a:latin typeface="Century Gothic" panose="020B0502020202020204" pitchFamily="34" charset="0"/>
              </a:rPr>
              <a:t>ecturas </a:t>
            </a:r>
            <a:endParaRPr lang="es-MX" sz="2400" dirty="0">
              <a:latin typeface="Century Gothic" panose="020B0502020202020204" pitchFamily="34" charset="0"/>
            </a:endParaRPr>
          </a:p>
        </p:txBody>
      </p:sp>
      <p:sp>
        <p:nvSpPr>
          <p:cNvPr id="2" name="Subtítulo 1"/>
          <p:cNvSpPr>
            <a:spLocks noGrp="1"/>
          </p:cNvSpPr>
          <p:nvPr>
            <p:ph type="subTitle" idx="1"/>
          </p:nvPr>
        </p:nvSpPr>
        <p:spPr>
          <a:xfrm>
            <a:off x="1197189" y="3265261"/>
            <a:ext cx="6357667" cy="586200"/>
          </a:xfrm>
        </p:spPr>
        <p:txBody>
          <a:bodyPr/>
          <a:lstStyle/>
          <a:p>
            <a:pPr algn="just"/>
            <a:r>
              <a:rPr lang="es-ES" sz="1400" dirty="0" smtClean="0">
                <a:latin typeface="Century Gothic" panose="020B0502020202020204" pitchFamily="34" charset="0"/>
              </a:rPr>
              <a:t>      </a:t>
            </a:r>
            <a:r>
              <a:rPr lang="es-ES" sz="1400" dirty="0">
                <a:latin typeface="Century Gothic" panose="020B0502020202020204" pitchFamily="34" charset="0"/>
              </a:rPr>
              <a:t>Los hijos siempre sienten una gran atracción sobre aquello que les vetan sus padres. Prohibirles su lectura no suele resultar una buena decisión porque intentarán hacerlo a escondidas. Lo mejor es dejarles leer diez páginas y que nos cuenten lo que han leído.</a:t>
            </a:r>
          </a:p>
        </p:txBody>
      </p:sp>
    </p:spTree>
    <p:extLst>
      <p:ext uri="{BB962C8B-B14F-4D97-AF65-F5344CB8AC3E}">
        <p14:creationId xmlns:p14="http://schemas.microsoft.com/office/powerpoint/2010/main" val="2958866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273393" y="1985233"/>
            <a:ext cx="6561905" cy="2674189"/>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05</a:t>
            </a:r>
            <a:endParaRPr dirty="0"/>
          </a:p>
        </p:txBody>
      </p:sp>
      <p:sp>
        <p:nvSpPr>
          <p:cNvPr id="3" name="Título 2"/>
          <p:cNvSpPr>
            <a:spLocks noGrp="1"/>
          </p:cNvSpPr>
          <p:nvPr>
            <p:ph type="title"/>
          </p:nvPr>
        </p:nvSpPr>
        <p:spPr>
          <a:xfrm>
            <a:off x="1273467" y="2348227"/>
            <a:ext cx="6637959" cy="190184"/>
          </a:xfrm>
        </p:spPr>
        <p:txBody>
          <a:bodyPr/>
          <a:lstStyle/>
          <a:p>
            <a:r>
              <a:rPr lang="es-ES" sz="2800" dirty="0" smtClean="0">
                <a:latin typeface="Century Gothic" panose="020B0502020202020204" pitchFamily="34" charset="0"/>
              </a:rPr>
              <a:t>Una Actividad Familiar </a:t>
            </a:r>
            <a:endParaRPr lang="es-MX" sz="2400" dirty="0">
              <a:latin typeface="Century Gothic" panose="020B0502020202020204" pitchFamily="34" charset="0"/>
            </a:endParaRPr>
          </a:p>
        </p:txBody>
      </p:sp>
      <p:sp>
        <p:nvSpPr>
          <p:cNvPr id="2" name="Subtítulo 1"/>
          <p:cNvSpPr>
            <a:spLocks noGrp="1"/>
          </p:cNvSpPr>
          <p:nvPr>
            <p:ph type="subTitle" idx="1"/>
          </p:nvPr>
        </p:nvSpPr>
        <p:spPr>
          <a:xfrm>
            <a:off x="1197189" y="3265261"/>
            <a:ext cx="6357667" cy="586200"/>
          </a:xfrm>
        </p:spPr>
        <p:txBody>
          <a:bodyPr/>
          <a:lstStyle/>
          <a:p>
            <a:pPr algn="just"/>
            <a:r>
              <a:rPr lang="es-ES" sz="1400" dirty="0" smtClean="0">
                <a:latin typeface="Century Gothic" panose="020B0502020202020204" pitchFamily="34" charset="0"/>
              </a:rPr>
              <a:t>      </a:t>
            </a:r>
            <a:r>
              <a:rPr lang="es-ES" sz="1200" dirty="0">
                <a:latin typeface="Century Gothic" panose="020B0502020202020204" pitchFamily="34" charset="0"/>
              </a:rPr>
              <a:t>A los niños les encanta desde pequeños que leamos con ellos. Ya sea antes de dormir o en otro rato tranquilo, disfrutarán de estos momentos mágicos. Cuando son </a:t>
            </a:r>
            <a:r>
              <a:rPr lang="es-ES" sz="1200" dirty="0" err="1">
                <a:latin typeface="Century Gothic" panose="020B0502020202020204" pitchFamily="34" charset="0"/>
              </a:rPr>
              <a:t>prelectores</a:t>
            </a:r>
            <a:r>
              <a:rPr lang="es-ES" sz="1200" dirty="0">
                <a:latin typeface="Century Gothic" panose="020B0502020202020204" pitchFamily="34" charset="0"/>
              </a:rPr>
              <a:t> les ayuda a ir teniendo contacto con los libros. A los seis o siete años cuando ya empiezan a tener competencia lectora podemos sentarnos a su lado e intentar que nos vayan contando lo que han entendido. Si notan que nos interesamos, se irán poco a poco aficionando hasta que se convierta en un placer solitario en la adolescencia. Además si ven a sus padres leyendo,</a:t>
            </a:r>
            <a:r>
              <a:rPr lang="es-ES" sz="1200" u="sng" dirty="0">
                <a:latin typeface="Century Gothic" panose="020B0502020202020204" pitchFamily="34" charset="0"/>
                <a:hlinkClick r:id="rId3"/>
              </a:rPr>
              <a:t> intentarán imitar su ejemplo</a:t>
            </a:r>
            <a:r>
              <a:rPr lang="es-ES" sz="1200" dirty="0">
                <a:latin typeface="Century Gothic" panose="020B0502020202020204" pitchFamily="34" charset="0"/>
              </a:rPr>
              <a:t>. ¡Conviértelo en una actividad familiar para enganchar a la lectura a tus hijos!</a:t>
            </a:r>
          </a:p>
        </p:txBody>
      </p:sp>
    </p:spTree>
    <p:extLst>
      <p:ext uri="{BB962C8B-B14F-4D97-AF65-F5344CB8AC3E}">
        <p14:creationId xmlns:p14="http://schemas.microsoft.com/office/powerpoint/2010/main" val="4246362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grpSp>
        <p:nvGrpSpPr>
          <p:cNvPr id="1933" name="Google Shape;1933;p41"/>
          <p:cNvGrpSpPr/>
          <p:nvPr/>
        </p:nvGrpSpPr>
        <p:grpSpPr>
          <a:xfrm>
            <a:off x="1298642" y="1178041"/>
            <a:ext cx="6253425" cy="2814287"/>
            <a:chOff x="1453903" y="1165075"/>
            <a:chExt cx="6253425" cy="2814287"/>
          </a:xfrm>
        </p:grpSpPr>
        <p:sp>
          <p:nvSpPr>
            <p:cNvPr id="1934" name="Google Shape;1934;p41"/>
            <p:cNvSpPr/>
            <p:nvPr/>
          </p:nvSpPr>
          <p:spPr>
            <a:xfrm>
              <a:off x="1530028" y="1241262"/>
              <a:ext cx="6177300" cy="2738100"/>
            </a:xfrm>
            <a:prstGeom prst="roundRect">
              <a:avLst>
                <a:gd name="adj" fmla="val 1162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1"/>
            <p:cNvSpPr/>
            <p:nvPr/>
          </p:nvSpPr>
          <p:spPr>
            <a:xfrm>
              <a:off x="1453903" y="1165075"/>
              <a:ext cx="6177156" cy="2738065"/>
            </a:xfrm>
            <a:prstGeom prst="roundRect">
              <a:avLst>
                <a:gd name="adj" fmla="val 1162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1382498" y="1254228"/>
            <a:ext cx="6009444" cy="2554545"/>
          </a:xfrm>
          <a:prstGeom prst="rect">
            <a:avLst/>
          </a:prstGeom>
        </p:spPr>
        <p:txBody>
          <a:bodyPr wrap="square">
            <a:spAutoFit/>
          </a:bodyPr>
          <a:lstStyle/>
          <a:p>
            <a:pPr algn="ctr"/>
            <a:r>
              <a:rPr lang="es-ES" sz="4000" dirty="0" smtClean="0">
                <a:solidFill>
                  <a:schemeClr val="tx2">
                    <a:lumMod val="75000"/>
                  </a:schemeClr>
                </a:solidFill>
                <a:latin typeface="Cooper Black" panose="0208090404030B020404" pitchFamily="18" charset="0"/>
              </a:rPr>
              <a:t>La</a:t>
            </a:r>
            <a:r>
              <a:rPr lang="es-ES" sz="4000" dirty="0" smtClean="0">
                <a:solidFill>
                  <a:srgbClr val="2C2F34"/>
                </a:solidFill>
                <a:latin typeface="Cooper Black" panose="0208090404030B020404" pitchFamily="18" charset="0"/>
              </a:rPr>
              <a:t> </a:t>
            </a:r>
            <a:r>
              <a:rPr lang="es-ES" sz="4000" dirty="0" smtClean="0">
                <a:solidFill>
                  <a:schemeClr val="accent2">
                    <a:lumMod val="75000"/>
                  </a:schemeClr>
                </a:solidFill>
                <a:latin typeface="Cooper Black" panose="0208090404030B020404" pitchFamily="18" charset="0"/>
              </a:rPr>
              <a:t>lectura</a:t>
            </a:r>
            <a:r>
              <a:rPr lang="es-ES" sz="4000" dirty="0" smtClean="0">
                <a:solidFill>
                  <a:srgbClr val="2C2F34"/>
                </a:solidFill>
                <a:latin typeface="Cooper Black" panose="0208090404030B020404" pitchFamily="18" charset="0"/>
              </a:rPr>
              <a:t> </a:t>
            </a:r>
            <a:r>
              <a:rPr lang="es-ES" sz="4000" dirty="0" smtClean="0">
                <a:solidFill>
                  <a:schemeClr val="bg1">
                    <a:lumMod val="50000"/>
                  </a:schemeClr>
                </a:solidFill>
                <a:latin typeface="Cooper Black" panose="0208090404030B020404" pitchFamily="18" charset="0"/>
              </a:rPr>
              <a:t>nos</a:t>
            </a:r>
            <a:r>
              <a:rPr lang="es-ES" sz="4000" dirty="0" smtClean="0">
                <a:solidFill>
                  <a:srgbClr val="2C2F34"/>
                </a:solidFill>
                <a:latin typeface="Cooper Black" panose="0208090404030B020404" pitchFamily="18" charset="0"/>
              </a:rPr>
              <a:t> </a:t>
            </a:r>
            <a:r>
              <a:rPr lang="es-ES" sz="4000" dirty="0" smtClean="0">
                <a:solidFill>
                  <a:schemeClr val="tx2">
                    <a:lumMod val="75000"/>
                  </a:schemeClr>
                </a:solidFill>
                <a:latin typeface="Cooper Black" panose="0208090404030B020404" pitchFamily="18" charset="0"/>
              </a:rPr>
              <a:t>abre</a:t>
            </a:r>
            <a:r>
              <a:rPr lang="es-ES" sz="4000" dirty="0" smtClean="0">
                <a:solidFill>
                  <a:srgbClr val="2C2F34"/>
                </a:solidFill>
                <a:latin typeface="Cooper Black" panose="0208090404030B020404" pitchFamily="18" charset="0"/>
              </a:rPr>
              <a:t> </a:t>
            </a:r>
            <a:r>
              <a:rPr lang="es-ES" sz="4000" dirty="0" smtClean="0">
                <a:solidFill>
                  <a:schemeClr val="accent2">
                    <a:lumMod val="75000"/>
                  </a:schemeClr>
                </a:solidFill>
                <a:latin typeface="Cooper Black" panose="0208090404030B020404" pitchFamily="18" charset="0"/>
              </a:rPr>
              <a:t>las puertas</a:t>
            </a:r>
            <a:r>
              <a:rPr lang="es-ES" sz="4000" dirty="0" smtClean="0">
                <a:solidFill>
                  <a:srgbClr val="2C2F34"/>
                </a:solidFill>
                <a:latin typeface="Cooper Black" panose="0208090404030B020404" pitchFamily="18" charset="0"/>
              </a:rPr>
              <a:t> </a:t>
            </a:r>
            <a:r>
              <a:rPr lang="es-ES" sz="4000" dirty="0" smtClean="0">
                <a:solidFill>
                  <a:schemeClr val="tx2">
                    <a:lumMod val="75000"/>
                  </a:schemeClr>
                </a:solidFill>
                <a:latin typeface="Cooper Black" panose="0208090404030B020404" pitchFamily="18" charset="0"/>
              </a:rPr>
              <a:t>del</a:t>
            </a:r>
            <a:r>
              <a:rPr lang="es-ES" sz="4000" dirty="0" smtClean="0">
                <a:solidFill>
                  <a:srgbClr val="2C2F34"/>
                </a:solidFill>
                <a:latin typeface="Cooper Black" panose="0208090404030B020404" pitchFamily="18" charset="0"/>
              </a:rPr>
              <a:t> </a:t>
            </a:r>
            <a:r>
              <a:rPr lang="es-ES" sz="4000" dirty="0" smtClean="0">
                <a:solidFill>
                  <a:schemeClr val="accent2">
                    <a:lumMod val="75000"/>
                  </a:schemeClr>
                </a:solidFill>
                <a:latin typeface="Cooper Black" panose="0208090404030B020404" pitchFamily="18" charset="0"/>
              </a:rPr>
              <a:t>mundo</a:t>
            </a:r>
            <a:r>
              <a:rPr lang="es-ES" sz="4000" dirty="0" smtClean="0">
                <a:solidFill>
                  <a:srgbClr val="2C2F34"/>
                </a:solidFill>
                <a:latin typeface="Cooper Black" panose="0208090404030B020404" pitchFamily="18" charset="0"/>
              </a:rPr>
              <a:t> </a:t>
            </a:r>
            <a:r>
              <a:rPr lang="es-ES" sz="4000" dirty="0" smtClean="0">
                <a:solidFill>
                  <a:schemeClr val="bg1">
                    <a:lumMod val="50000"/>
                  </a:schemeClr>
                </a:solidFill>
                <a:latin typeface="Cooper Black" panose="0208090404030B020404" pitchFamily="18" charset="0"/>
              </a:rPr>
              <a:t>que</a:t>
            </a:r>
            <a:r>
              <a:rPr lang="es-ES" sz="4000" dirty="0" smtClean="0">
                <a:solidFill>
                  <a:srgbClr val="2C2F34"/>
                </a:solidFill>
                <a:latin typeface="Cooper Black" panose="0208090404030B020404" pitchFamily="18" charset="0"/>
              </a:rPr>
              <a:t> </a:t>
            </a:r>
            <a:r>
              <a:rPr lang="es-ES" sz="4000" dirty="0" smtClean="0">
                <a:solidFill>
                  <a:schemeClr val="tx2">
                    <a:lumMod val="75000"/>
                  </a:schemeClr>
                </a:solidFill>
                <a:latin typeface="Cooper Black" panose="0208090404030B020404" pitchFamily="18" charset="0"/>
              </a:rPr>
              <a:t>te</a:t>
            </a:r>
            <a:r>
              <a:rPr lang="es-ES" sz="4000" dirty="0" smtClean="0">
                <a:solidFill>
                  <a:srgbClr val="2C2F34"/>
                </a:solidFill>
                <a:latin typeface="Cooper Black" panose="0208090404030B020404" pitchFamily="18" charset="0"/>
              </a:rPr>
              <a:t> </a:t>
            </a:r>
            <a:r>
              <a:rPr lang="es-ES" sz="4000" dirty="0" smtClean="0">
                <a:solidFill>
                  <a:schemeClr val="accent2">
                    <a:lumMod val="75000"/>
                  </a:schemeClr>
                </a:solidFill>
                <a:latin typeface="Cooper Black" panose="0208090404030B020404" pitchFamily="18" charset="0"/>
              </a:rPr>
              <a:t>atrevas</a:t>
            </a:r>
            <a:r>
              <a:rPr lang="es-ES" sz="4000" dirty="0" smtClean="0">
                <a:solidFill>
                  <a:srgbClr val="2C2F34"/>
                </a:solidFill>
                <a:latin typeface="Cooper Black" panose="0208090404030B020404" pitchFamily="18" charset="0"/>
              </a:rPr>
              <a:t> </a:t>
            </a:r>
            <a:r>
              <a:rPr lang="es-ES" sz="4000" dirty="0" smtClean="0">
                <a:solidFill>
                  <a:schemeClr val="bg1">
                    <a:lumMod val="50000"/>
                  </a:schemeClr>
                </a:solidFill>
                <a:latin typeface="Cooper Black" panose="0208090404030B020404" pitchFamily="18" charset="0"/>
              </a:rPr>
              <a:t>a</a:t>
            </a:r>
            <a:r>
              <a:rPr lang="es-ES" sz="4000" dirty="0" smtClean="0">
                <a:solidFill>
                  <a:srgbClr val="2C2F34"/>
                </a:solidFill>
                <a:latin typeface="Cooper Black" panose="0208090404030B020404" pitchFamily="18" charset="0"/>
              </a:rPr>
              <a:t>   </a:t>
            </a:r>
            <a:r>
              <a:rPr lang="es-ES" sz="4000" dirty="0" smtClean="0">
                <a:solidFill>
                  <a:schemeClr val="tx2">
                    <a:lumMod val="75000"/>
                  </a:schemeClr>
                </a:solidFill>
                <a:latin typeface="Cooper Black" panose="0208090404030B020404" pitchFamily="18" charset="0"/>
              </a:rPr>
              <a:t>imaginar</a:t>
            </a:r>
            <a:r>
              <a:rPr lang="es-ES" sz="3600" dirty="0" smtClean="0">
                <a:solidFill>
                  <a:schemeClr val="tx2">
                    <a:lumMod val="75000"/>
                  </a:schemeClr>
                </a:solidFill>
                <a:latin typeface="Cooper Black" panose="0208090404030B020404" pitchFamily="18" charset="0"/>
              </a:rPr>
              <a:t> </a:t>
            </a:r>
            <a:endParaRPr lang="es-MX" sz="3600" dirty="0">
              <a:solidFill>
                <a:schemeClr val="tx2">
                  <a:lumMod val="75000"/>
                </a:schemeClr>
              </a:solidFill>
              <a:latin typeface="Cooper Black" panose="0208090404030B020404" pitchFamily="18" charset="0"/>
            </a:endParaRPr>
          </a:p>
        </p:txBody>
      </p:sp>
    </p:spTree>
    <p:extLst>
      <p:ext uri="{BB962C8B-B14F-4D97-AF65-F5344CB8AC3E}">
        <p14:creationId xmlns:p14="http://schemas.microsoft.com/office/powerpoint/2010/main" val="3668205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grpSp>
        <p:nvGrpSpPr>
          <p:cNvPr id="2168" name="Google Shape;2168;p52"/>
          <p:cNvGrpSpPr/>
          <p:nvPr/>
        </p:nvGrpSpPr>
        <p:grpSpPr>
          <a:xfrm>
            <a:off x="898039" y="1829459"/>
            <a:ext cx="4237554" cy="2511888"/>
            <a:chOff x="807626" y="1311856"/>
            <a:chExt cx="7594182" cy="2511888"/>
          </a:xfrm>
        </p:grpSpPr>
        <p:sp>
          <p:nvSpPr>
            <p:cNvPr id="2169" name="Google Shape;2169;p52"/>
            <p:cNvSpPr/>
            <p:nvPr/>
          </p:nvSpPr>
          <p:spPr>
            <a:xfrm>
              <a:off x="944408"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2"/>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2" name="Google Shape;2172;p52"/>
          <p:cNvSpPr txBox="1">
            <a:spLocks noGrp="1"/>
          </p:cNvSpPr>
          <p:nvPr>
            <p:ph type="title"/>
          </p:nvPr>
        </p:nvSpPr>
        <p:spPr>
          <a:xfrm>
            <a:off x="968893" y="2317188"/>
            <a:ext cx="4090376" cy="127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2000" dirty="0" smtClean="0"/>
              <a:t>Dra. Blanca Margarita  Villarreal Soto  </a:t>
            </a:r>
            <a:br>
              <a:rPr lang="es-ES" sz="2000" dirty="0" smtClean="0"/>
            </a:br>
            <a:r>
              <a:rPr lang="es-ES" sz="2000" dirty="0"/>
              <a:t/>
            </a:r>
            <a:br>
              <a:rPr lang="es-ES" sz="2000" dirty="0"/>
            </a:br>
            <a:r>
              <a:rPr lang="es-ES" sz="2000" dirty="0" smtClean="0"/>
              <a:t>Tel. (844) 4118391, 4118800</a:t>
            </a:r>
            <a:br>
              <a:rPr lang="es-ES" sz="2000" dirty="0" smtClean="0"/>
            </a:br>
            <a:r>
              <a:rPr lang="es-ES" sz="2000" dirty="0" smtClean="0"/>
              <a:t>Ext. 3737</a:t>
            </a:r>
            <a:endParaRPr sz="2000" dirty="0"/>
          </a:p>
        </p:txBody>
      </p:sp>
      <p:grpSp>
        <p:nvGrpSpPr>
          <p:cNvPr id="2175" name="Google Shape;2175;p52"/>
          <p:cNvGrpSpPr/>
          <p:nvPr/>
        </p:nvGrpSpPr>
        <p:grpSpPr>
          <a:xfrm rot="4282019">
            <a:off x="5937490" y="1609883"/>
            <a:ext cx="1827609" cy="1923725"/>
            <a:chOff x="1526600" y="450800"/>
            <a:chExt cx="4540675" cy="4779475"/>
          </a:xfrm>
        </p:grpSpPr>
        <p:sp>
          <p:nvSpPr>
            <p:cNvPr id="2176" name="Google Shape;2176;p52"/>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2"/>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2"/>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2"/>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2"/>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2"/>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2"/>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2"/>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 y="1298877"/>
            <a:ext cx="1988338" cy="435860"/>
          </a:xfrm>
          <a:prstGeom prst="rect">
            <a:avLst/>
          </a:prstGeom>
        </p:spPr>
      </p:pic>
      <p:pic>
        <p:nvPicPr>
          <p:cNvPr id="21" name="Imagen 20" descr="C:\Users\Usuario\AppData\Local\Microsoft\Windows\INetCache\IE\3UQ6N2WJ\gobierno _PROGRAMAS.png"/>
          <p:cNvPicPr/>
          <p:nvPr/>
        </p:nvPicPr>
        <p:blipFill rotWithShape="1">
          <a:blip r:embed="rId4" cstate="print">
            <a:extLst>
              <a:ext uri="{28A0092B-C50C-407E-A947-70E740481C1C}">
                <a14:useLocalDpi xmlns:a14="http://schemas.microsoft.com/office/drawing/2010/main" val="0"/>
              </a:ext>
            </a:extLst>
          </a:blip>
          <a:srcRect l="68907" t="-1" b="14286"/>
          <a:stretch/>
        </p:blipFill>
        <p:spPr bwMode="auto">
          <a:xfrm>
            <a:off x="1936996" y="1035068"/>
            <a:ext cx="2050297" cy="823173"/>
          </a:xfrm>
          <a:prstGeom prst="rect">
            <a:avLst/>
          </a:prstGeom>
          <a:noFill/>
          <a:ln>
            <a:noFill/>
          </a:ln>
          <a:extLst>
            <a:ext uri="{53640926-AAD7-44D8-BBD7-CCE9431645EC}">
              <a14:shadowObscured xmlns:a14="http://schemas.microsoft.com/office/drawing/2010/main"/>
            </a:ext>
          </a:extLst>
        </p:spPr>
      </p:pic>
      <p:pic>
        <p:nvPicPr>
          <p:cNvPr id="22" name="Picture 2" descr="Vista previa de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9992" y="1211060"/>
            <a:ext cx="1660627" cy="4888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Vista previa de ima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0518" y="1151122"/>
            <a:ext cx="1365653" cy="591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0"/>
        <p:cNvGrpSpPr/>
        <p:nvPr/>
      </p:nvGrpSpPr>
      <p:grpSpPr>
        <a:xfrm>
          <a:off x="0" y="0"/>
          <a:ext cx="0" cy="0"/>
          <a:chOff x="0" y="0"/>
          <a:chExt cx="0" cy="0"/>
        </a:xfrm>
      </p:grpSpPr>
      <p:grpSp>
        <p:nvGrpSpPr>
          <p:cNvPr id="2212" name="Google Shape;2212;p55"/>
          <p:cNvGrpSpPr/>
          <p:nvPr/>
        </p:nvGrpSpPr>
        <p:grpSpPr>
          <a:xfrm>
            <a:off x="1227599" y="1250841"/>
            <a:ext cx="6689117" cy="2387361"/>
            <a:chOff x="807626" y="1311856"/>
            <a:chExt cx="7533638" cy="2527378"/>
          </a:xfrm>
        </p:grpSpPr>
        <p:sp>
          <p:nvSpPr>
            <p:cNvPr id="2213" name="Google Shape;2213;p55"/>
            <p:cNvSpPr/>
            <p:nvPr/>
          </p:nvSpPr>
          <p:spPr>
            <a:xfrm>
              <a:off x="883863" y="1403534"/>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5"/>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5" name="Google Shape;2215;p55"/>
          <p:cNvSpPr txBox="1">
            <a:spLocks noGrp="1"/>
          </p:cNvSpPr>
          <p:nvPr>
            <p:ph type="title"/>
          </p:nvPr>
        </p:nvSpPr>
        <p:spPr>
          <a:xfrm>
            <a:off x="1470300" y="1554877"/>
            <a:ext cx="6203400" cy="16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latin typeface="Century Gothic" panose="020B0502020202020204" pitchFamily="34" charset="0"/>
              </a:rPr>
              <a:t>Estrategias para el Desarrollo de la lectura en niños de 3 a 6 años </a:t>
            </a:r>
            <a:endParaRPr sz="3200" dirty="0">
              <a:latin typeface="Century Gothic" panose="020B0502020202020204" pitchFamily="34" charset="0"/>
            </a:endParaRPr>
          </a:p>
        </p:txBody>
      </p:sp>
      <p:grpSp>
        <p:nvGrpSpPr>
          <p:cNvPr id="2217" name="Google Shape;2217;p55"/>
          <p:cNvGrpSpPr/>
          <p:nvPr/>
        </p:nvGrpSpPr>
        <p:grpSpPr>
          <a:xfrm rot="-618237" flipH="1">
            <a:off x="7784341" y="1929397"/>
            <a:ext cx="2237788" cy="1755910"/>
            <a:chOff x="-2415600" y="2986400"/>
            <a:chExt cx="1943075" cy="1524659"/>
          </a:xfrm>
        </p:grpSpPr>
        <p:sp>
          <p:nvSpPr>
            <p:cNvPr id="2218" name="Google Shape;2218;p55"/>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5"/>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5"/>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5"/>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5"/>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3" name="Google Shape;2223;p55"/>
            <p:cNvGrpSpPr/>
            <p:nvPr/>
          </p:nvGrpSpPr>
          <p:grpSpPr>
            <a:xfrm>
              <a:off x="-2218800" y="3088875"/>
              <a:ext cx="1598825" cy="1190475"/>
              <a:chOff x="-2218800" y="3088875"/>
              <a:chExt cx="1598825" cy="1190475"/>
            </a:xfrm>
          </p:grpSpPr>
          <p:sp>
            <p:nvSpPr>
              <p:cNvPr id="2224" name="Google Shape;2224;p55"/>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5"/>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6" name="Google Shape;2226;p55"/>
          <p:cNvGrpSpPr/>
          <p:nvPr/>
        </p:nvGrpSpPr>
        <p:grpSpPr>
          <a:xfrm>
            <a:off x="4177453" y="-714470"/>
            <a:ext cx="2884967" cy="2838550"/>
            <a:chOff x="7235149" y="-718650"/>
            <a:chExt cx="3031064" cy="2982297"/>
          </a:xfrm>
        </p:grpSpPr>
        <p:grpSp>
          <p:nvGrpSpPr>
            <p:cNvPr id="2227" name="Google Shape;2227;p55"/>
            <p:cNvGrpSpPr/>
            <p:nvPr/>
          </p:nvGrpSpPr>
          <p:grpSpPr>
            <a:xfrm rot="-4962260" flipH="1">
              <a:off x="7958573" y="-653239"/>
              <a:ext cx="596905" cy="1865484"/>
              <a:chOff x="-1858600" y="2385325"/>
              <a:chExt cx="523125" cy="1635025"/>
            </a:xfrm>
          </p:grpSpPr>
          <p:sp>
            <p:nvSpPr>
              <p:cNvPr id="2228" name="Google Shape;2228;p5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55"/>
            <p:cNvGrpSpPr/>
            <p:nvPr/>
          </p:nvGrpSpPr>
          <p:grpSpPr>
            <a:xfrm rot="-4962260" flipH="1">
              <a:off x="7743302" y="-357136"/>
              <a:ext cx="1178407" cy="2061785"/>
              <a:chOff x="-1779100" y="2408800"/>
              <a:chExt cx="1032750" cy="1807075"/>
            </a:xfrm>
          </p:grpSpPr>
          <p:sp>
            <p:nvSpPr>
              <p:cNvPr id="2233" name="Google Shape;2233;p5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7" name="Google Shape;2237;p55"/>
            <p:cNvGrpSpPr/>
            <p:nvPr/>
          </p:nvGrpSpPr>
          <p:grpSpPr>
            <a:xfrm rot="-3828478" flipH="1">
              <a:off x="7664496" y="-324322"/>
              <a:ext cx="2244432" cy="2193641"/>
              <a:chOff x="-623774" y="407959"/>
              <a:chExt cx="2317309" cy="2264556"/>
            </a:xfrm>
          </p:grpSpPr>
          <p:grpSp>
            <p:nvGrpSpPr>
              <p:cNvPr id="2238" name="Google Shape;2238;p55"/>
              <p:cNvGrpSpPr/>
              <p:nvPr/>
            </p:nvGrpSpPr>
            <p:grpSpPr>
              <a:xfrm rot="1413719">
                <a:off x="-360763" y="695549"/>
                <a:ext cx="1791287" cy="1689375"/>
                <a:chOff x="-2055400" y="3174000"/>
                <a:chExt cx="1520600" cy="1434200"/>
              </a:xfrm>
            </p:grpSpPr>
            <p:sp>
              <p:nvSpPr>
                <p:cNvPr id="2239" name="Google Shape;2239;p55"/>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5"/>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5"/>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2" name="Google Shape;2242;p55"/>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3627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296182" y="1848707"/>
            <a:ext cx="6561905" cy="2511888"/>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4067100" y="635100"/>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4137450" y="778950"/>
            <a:ext cx="869100"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007" name="Google Shape;2007;p44"/>
          <p:cNvSpPr txBox="1">
            <a:spLocks noGrp="1"/>
          </p:cNvSpPr>
          <p:nvPr>
            <p:ph type="subTitle" idx="1"/>
          </p:nvPr>
        </p:nvSpPr>
        <p:spPr>
          <a:xfrm>
            <a:off x="1562166" y="2950720"/>
            <a:ext cx="5788325" cy="586200"/>
          </a:xfrm>
          <a:prstGeom prst="rect">
            <a:avLst/>
          </a:prstGeom>
        </p:spPr>
        <p:txBody>
          <a:bodyPr spcFirstLastPara="1" wrap="square" lIns="91425" tIns="91425" rIns="91425" bIns="91425" anchor="ctr" anchorCtr="0">
            <a:noAutofit/>
          </a:bodyPr>
          <a:lstStyle/>
          <a:p>
            <a:pPr marL="0" lvl="0" indent="0" algn="just"/>
            <a:r>
              <a:rPr lang="es-ES" dirty="0">
                <a:latin typeface="Century Gothic" panose="020B0502020202020204" pitchFamily="34" charset="0"/>
              </a:rPr>
              <a:t>Es verdad que siempre nos falta tiempo para hacer todo lo que tenemos que hacer (la compra, la comida, recoger la casa…) pero dedicarles 30 minutos para acompañarles con la lectura (leer con ellos y escucharles), e incluso 20, es fundamental para que los peques vayan adquiriendo el hábito lector.</a:t>
            </a:r>
            <a:endParaRPr dirty="0">
              <a:latin typeface="Century Gothic" panose="020B0502020202020204" pitchFamily="34" charset="0"/>
            </a:endParaRPr>
          </a:p>
        </p:txBody>
      </p:sp>
      <p:sp>
        <p:nvSpPr>
          <p:cNvPr id="2" name="Título 1"/>
          <p:cNvSpPr>
            <a:spLocks noGrp="1"/>
          </p:cNvSpPr>
          <p:nvPr>
            <p:ph type="title"/>
          </p:nvPr>
        </p:nvSpPr>
        <p:spPr>
          <a:xfrm>
            <a:off x="1372386" y="2382337"/>
            <a:ext cx="6167886" cy="110940"/>
          </a:xfrm>
        </p:spPr>
        <p:txBody>
          <a:bodyPr/>
          <a:lstStyle/>
          <a:p>
            <a:r>
              <a:rPr lang="es-ES" sz="2800" dirty="0">
                <a:latin typeface="Century Gothic" panose="020B0502020202020204" pitchFamily="34" charset="0"/>
              </a:rPr>
              <a:t>Dedicar tiempo a los niños</a:t>
            </a:r>
            <a:r>
              <a:rPr lang="es-ES" dirty="0"/>
              <a:t/>
            </a:r>
            <a:br>
              <a:rPr lang="es-ES" dirty="0"/>
            </a:br>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296182" y="1848707"/>
            <a:ext cx="6561905" cy="2511888"/>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4067100" y="635100"/>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4044174" y="803651"/>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dirty="0"/>
          </a:p>
        </p:txBody>
      </p:sp>
      <p:sp>
        <p:nvSpPr>
          <p:cNvPr id="2007" name="Google Shape;2007;p44"/>
          <p:cNvSpPr txBox="1">
            <a:spLocks noGrp="1"/>
          </p:cNvSpPr>
          <p:nvPr>
            <p:ph type="subTitle" idx="1"/>
          </p:nvPr>
        </p:nvSpPr>
        <p:spPr>
          <a:xfrm>
            <a:off x="1721073" y="2930003"/>
            <a:ext cx="5788325" cy="586200"/>
          </a:xfrm>
          <a:prstGeom prst="rect">
            <a:avLst/>
          </a:prstGeom>
        </p:spPr>
        <p:txBody>
          <a:bodyPr spcFirstLastPara="1" wrap="square" lIns="91425" tIns="91425" rIns="91425" bIns="91425" anchor="ctr" anchorCtr="0">
            <a:noAutofit/>
          </a:bodyPr>
          <a:lstStyle/>
          <a:p>
            <a:pPr marL="0" lvl="0" indent="0" algn="just"/>
            <a:r>
              <a:rPr lang="es-ES" dirty="0">
                <a:latin typeface="Century Gothic" panose="020B0502020202020204" pitchFamily="34" charset="0"/>
              </a:rPr>
              <a:t>Al igual que no a todos los niños les gusta jugar a los mismos juegos o ver los mismos dibujos, tampoco tienen porqué gustarles los mismos libros. Los padres, tíos, abuelos… conocen mejor que nadie a los peques y saben qué historias o personajes van a gustarles más</a:t>
            </a:r>
            <a:endParaRPr dirty="0">
              <a:latin typeface="Century Gothic" panose="020B0502020202020204" pitchFamily="34" charset="0"/>
            </a:endParaRPr>
          </a:p>
        </p:txBody>
      </p:sp>
      <p:sp>
        <p:nvSpPr>
          <p:cNvPr id="2" name="Título 1"/>
          <p:cNvSpPr>
            <a:spLocks noGrp="1"/>
          </p:cNvSpPr>
          <p:nvPr>
            <p:ph type="title"/>
          </p:nvPr>
        </p:nvSpPr>
        <p:spPr>
          <a:xfrm>
            <a:off x="1372386" y="2615256"/>
            <a:ext cx="6167886" cy="110940"/>
          </a:xfrm>
        </p:spPr>
        <p:txBody>
          <a:bodyPr/>
          <a:lstStyle/>
          <a:p>
            <a:r>
              <a:rPr lang="es-MX" dirty="0">
                <a:latin typeface="Century Gothic" panose="020B0502020202020204" pitchFamily="34" charset="0"/>
              </a:rPr>
              <a:t>Conocer sus gustos</a:t>
            </a:r>
            <a:br>
              <a:rPr lang="es-MX" dirty="0">
                <a:latin typeface="Century Gothic" panose="020B0502020202020204" pitchFamily="34" charset="0"/>
              </a:rPr>
            </a:br>
            <a:r>
              <a:rPr lang="es-ES" dirty="0">
                <a:latin typeface="Century Gothic" panose="020B0502020202020204" pitchFamily="34" charset="0"/>
              </a:rPr>
              <a:t/>
            </a:r>
            <a:br>
              <a:rPr lang="es-ES" dirty="0">
                <a:latin typeface="Century Gothic" panose="020B0502020202020204" pitchFamily="34" charset="0"/>
              </a:rPr>
            </a:br>
            <a:endParaRPr lang="es-MX" dirty="0">
              <a:latin typeface="Century Gothic" panose="020B0502020202020204" pitchFamily="34" charset="0"/>
            </a:endParaRPr>
          </a:p>
        </p:txBody>
      </p:sp>
    </p:spTree>
    <p:extLst>
      <p:ext uri="{BB962C8B-B14F-4D97-AF65-F5344CB8AC3E}">
        <p14:creationId xmlns:p14="http://schemas.microsoft.com/office/powerpoint/2010/main" val="672467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213512" y="1908348"/>
            <a:ext cx="6561905" cy="2511888"/>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770957" y="682544"/>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750006" y="826394"/>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03</a:t>
            </a:r>
            <a:endParaRPr dirty="0"/>
          </a:p>
        </p:txBody>
      </p:sp>
      <p:sp>
        <p:nvSpPr>
          <p:cNvPr id="2007" name="Google Shape;2007;p44"/>
          <p:cNvSpPr txBox="1">
            <a:spLocks noGrp="1"/>
          </p:cNvSpPr>
          <p:nvPr>
            <p:ph type="subTitle" idx="1"/>
          </p:nvPr>
        </p:nvSpPr>
        <p:spPr>
          <a:xfrm>
            <a:off x="1562199" y="3209533"/>
            <a:ext cx="5788325" cy="586200"/>
          </a:xfrm>
          <a:prstGeom prst="rect">
            <a:avLst/>
          </a:prstGeom>
        </p:spPr>
        <p:txBody>
          <a:bodyPr spcFirstLastPara="1" wrap="square" lIns="91425" tIns="91425" rIns="91425" bIns="91425" anchor="ctr" anchorCtr="0">
            <a:noAutofit/>
          </a:bodyPr>
          <a:lstStyle/>
          <a:p>
            <a:pPr marL="0" lvl="0" indent="0" algn="just"/>
            <a:r>
              <a:rPr lang="es-ES" sz="1400" dirty="0" smtClean="0">
                <a:latin typeface="Century Gothic" panose="020B0502020202020204" pitchFamily="34" charset="0"/>
              </a:rPr>
              <a:t>No obstante siempre es bueno pedir consejo a especialistas (libreros, bibliotecarios, profesores…) a la hora de adquirir o tomar en préstamo un libro. Cada libro está recomendado para una determinada edad. Elegir un libro fuera de la edad recomendada puede ser perjudicial para el niño al hacerle sentir que es demasiado difícil o fácil de entender o leer para él.</a:t>
            </a:r>
            <a:endParaRPr sz="1400" dirty="0">
              <a:latin typeface="Century Gothic" panose="020B0502020202020204" pitchFamily="34" charset="0"/>
            </a:endParaRPr>
          </a:p>
        </p:txBody>
      </p:sp>
      <p:sp>
        <p:nvSpPr>
          <p:cNvPr id="2" name="Título 1"/>
          <p:cNvSpPr>
            <a:spLocks noGrp="1"/>
          </p:cNvSpPr>
          <p:nvPr>
            <p:ph type="title"/>
          </p:nvPr>
        </p:nvSpPr>
        <p:spPr>
          <a:xfrm>
            <a:off x="1448623" y="3126198"/>
            <a:ext cx="6167886" cy="110940"/>
          </a:xfrm>
        </p:spPr>
        <p:txBody>
          <a:bodyPr/>
          <a:lstStyle/>
          <a:p>
            <a:r>
              <a:rPr lang="es-ES" sz="2400" dirty="0" smtClean="0">
                <a:latin typeface="Century Gothic" panose="020B0502020202020204" pitchFamily="34" charset="0"/>
              </a:rPr>
              <a:t>Pedir consejo y conocer los libros adecuados para su edad</a:t>
            </a:r>
            <a:r>
              <a:rPr lang="es-ES" dirty="0" smtClean="0"/>
              <a:t/>
            </a:r>
            <a:br>
              <a:rPr lang="es-ES" dirty="0" smtClean="0"/>
            </a:br>
            <a:r>
              <a:rPr lang="es-MX" dirty="0" smtClean="0">
                <a:latin typeface="Century Gothic" panose="020B0502020202020204" pitchFamily="34" charset="0"/>
              </a:rPr>
              <a:t/>
            </a:r>
            <a:br>
              <a:rPr lang="es-MX" dirty="0" smtClean="0">
                <a:latin typeface="Century Gothic" panose="020B0502020202020204" pitchFamily="34" charset="0"/>
              </a:rPr>
            </a:br>
            <a:r>
              <a:rPr lang="es-ES" dirty="0" smtClean="0">
                <a:latin typeface="Century Gothic" panose="020B0502020202020204" pitchFamily="34" charset="0"/>
              </a:rPr>
              <a:t/>
            </a:r>
            <a:br>
              <a:rPr lang="es-ES" dirty="0" smtClean="0">
                <a:latin typeface="Century Gothic" panose="020B0502020202020204" pitchFamily="34" charset="0"/>
              </a:rPr>
            </a:br>
            <a:endParaRPr lang="es-MX" dirty="0">
              <a:latin typeface="Century Gothic" panose="020B0502020202020204" pitchFamily="34" charset="0"/>
            </a:endParaRPr>
          </a:p>
        </p:txBody>
      </p:sp>
    </p:spTree>
    <p:extLst>
      <p:ext uri="{BB962C8B-B14F-4D97-AF65-F5344CB8AC3E}">
        <p14:creationId xmlns:p14="http://schemas.microsoft.com/office/powerpoint/2010/main" val="2233385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256568" y="1931903"/>
            <a:ext cx="6561905" cy="2511888"/>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693210" y="841005"/>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693210" y="981039"/>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04</a:t>
            </a:r>
            <a:endParaRPr dirty="0"/>
          </a:p>
        </p:txBody>
      </p:sp>
      <p:sp>
        <p:nvSpPr>
          <p:cNvPr id="2007" name="Google Shape;2007;p44"/>
          <p:cNvSpPr txBox="1">
            <a:spLocks noGrp="1"/>
          </p:cNvSpPr>
          <p:nvPr>
            <p:ph type="subTitle" idx="1"/>
          </p:nvPr>
        </p:nvSpPr>
        <p:spPr>
          <a:xfrm>
            <a:off x="1387472" y="3242802"/>
            <a:ext cx="6223891" cy="586200"/>
          </a:xfrm>
          <a:prstGeom prst="rect">
            <a:avLst/>
          </a:prstGeom>
        </p:spPr>
        <p:txBody>
          <a:bodyPr spcFirstLastPara="1" wrap="square" lIns="91425" tIns="91425" rIns="91425" bIns="91425" anchor="ctr" anchorCtr="0">
            <a:noAutofit/>
          </a:bodyPr>
          <a:lstStyle/>
          <a:p>
            <a:pPr marL="0" lvl="0" indent="0" algn="just"/>
            <a:r>
              <a:rPr lang="es-ES" sz="1400" dirty="0">
                <a:latin typeface="Century Gothic" panose="020B0502020202020204" pitchFamily="34" charset="0"/>
              </a:rPr>
              <a:t>Una vez que sabemos los gustos de los peques y que tenemos una lista de posibles libros en función de su edad, es hora de hacerles nuestra recomendación y proponerles una serie de libros para que ellos elijan libremente qué es lo que quieren leer. Así se sentirán importantes en todo el proceso lector y se sentirán más implicados con el libro en cuestión.</a:t>
            </a:r>
            <a:endParaRPr sz="1400" dirty="0">
              <a:latin typeface="Century Gothic" panose="020B0502020202020204" pitchFamily="34" charset="0"/>
            </a:endParaRPr>
          </a:p>
        </p:txBody>
      </p:sp>
      <p:sp>
        <p:nvSpPr>
          <p:cNvPr id="3" name="Título 2"/>
          <p:cNvSpPr>
            <a:spLocks noGrp="1"/>
          </p:cNvSpPr>
          <p:nvPr>
            <p:ph type="title"/>
          </p:nvPr>
        </p:nvSpPr>
        <p:spPr>
          <a:xfrm>
            <a:off x="1180514" y="2241740"/>
            <a:ext cx="6637959" cy="802257"/>
          </a:xfrm>
        </p:spPr>
        <p:txBody>
          <a:bodyPr/>
          <a:lstStyle/>
          <a:p>
            <a:r>
              <a:rPr lang="es-ES" sz="2800" dirty="0">
                <a:latin typeface="Century Gothic" panose="020B0502020202020204" pitchFamily="34" charset="0"/>
              </a:rPr>
              <a:t>Proponer / recomendar lecturas y dejarles elegir</a:t>
            </a:r>
            <a:br>
              <a:rPr lang="es-ES" sz="2800" dirty="0">
                <a:latin typeface="Century Gothic" panose="020B0502020202020204" pitchFamily="34" charset="0"/>
              </a:rPr>
            </a:br>
            <a:endParaRPr lang="es-MX" sz="2800" dirty="0">
              <a:latin typeface="Century Gothic" panose="020B0502020202020204" pitchFamily="34" charset="0"/>
            </a:endParaRPr>
          </a:p>
        </p:txBody>
      </p:sp>
    </p:spTree>
    <p:extLst>
      <p:ext uri="{BB962C8B-B14F-4D97-AF65-F5344CB8AC3E}">
        <p14:creationId xmlns:p14="http://schemas.microsoft.com/office/powerpoint/2010/main" val="1111478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1387624" y="1872417"/>
            <a:ext cx="6561905" cy="2511888"/>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05</a:t>
            </a:r>
            <a:endParaRPr dirty="0"/>
          </a:p>
        </p:txBody>
      </p:sp>
      <p:sp>
        <p:nvSpPr>
          <p:cNvPr id="2007" name="Google Shape;2007;p44"/>
          <p:cNvSpPr txBox="1">
            <a:spLocks noGrp="1"/>
          </p:cNvSpPr>
          <p:nvPr>
            <p:ph type="subTitle" idx="1"/>
          </p:nvPr>
        </p:nvSpPr>
        <p:spPr>
          <a:xfrm>
            <a:off x="1594582" y="3277646"/>
            <a:ext cx="6223891" cy="586200"/>
          </a:xfrm>
          <a:prstGeom prst="rect">
            <a:avLst/>
          </a:prstGeom>
        </p:spPr>
        <p:txBody>
          <a:bodyPr spcFirstLastPara="1" wrap="square" lIns="91425" tIns="91425" rIns="91425" bIns="91425" anchor="ctr" anchorCtr="0">
            <a:noAutofit/>
          </a:bodyPr>
          <a:lstStyle/>
          <a:p>
            <a:pPr marL="0" lvl="0" indent="0" algn="just"/>
            <a:r>
              <a:rPr lang="es-ES" sz="1400" dirty="0">
                <a:latin typeface="Century Gothic" panose="020B0502020202020204" pitchFamily="34" charset="0"/>
              </a:rPr>
              <a:t>Hay que conseguir que los peques vean la lectura como un juego más. Para ello se pueden programar una serie de actividades alrededor del libro, y de su historia, para que vean su parte lúdica. Como por ejemplo </a:t>
            </a:r>
            <a:r>
              <a:rPr lang="es-ES" sz="1400" dirty="0">
                <a:latin typeface="Century Gothic" panose="020B0502020202020204" pitchFamily="34" charset="0"/>
                <a:hlinkClick r:id="rId3"/>
              </a:rPr>
              <a:t>leer a sus peluches</a:t>
            </a:r>
            <a:r>
              <a:rPr lang="es-ES" sz="1400" dirty="0">
                <a:latin typeface="Century Gothic" panose="020B0502020202020204" pitchFamily="34" charset="0"/>
              </a:rPr>
              <a:t>, disfrazarse o hacer un dibujo al finalizar la lectura. Y algo muy importante, cuando leemos a los peques es fundamental dramatizar las lecturas.</a:t>
            </a:r>
            <a:endParaRPr sz="1200" dirty="0">
              <a:latin typeface="Century Gothic" panose="020B0502020202020204" pitchFamily="34" charset="0"/>
            </a:endParaRPr>
          </a:p>
        </p:txBody>
      </p:sp>
      <p:sp>
        <p:nvSpPr>
          <p:cNvPr id="3" name="Título 2"/>
          <p:cNvSpPr>
            <a:spLocks noGrp="1"/>
          </p:cNvSpPr>
          <p:nvPr>
            <p:ph type="title"/>
          </p:nvPr>
        </p:nvSpPr>
        <p:spPr>
          <a:xfrm>
            <a:off x="1387547" y="2432246"/>
            <a:ext cx="6637959" cy="802257"/>
          </a:xfrm>
        </p:spPr>
        <p:txBody>
          <a:bodyPr/>
          <a:lstStyle/>
          <a:p>
            <a:r>
              <a:rPr lang="es-ES" sz="3200" dirty="0"/>
              <a:t>Entender la lectura como un juego</a:t>
            </a:r>
            <a:r>
              <a:rPr lang="es-ES" dirty="0"/>
              <a:t/>
            </a:r>
            <a:br>
              <a:rPr lang="es-ES" dirty="0"/>
            </a:br>
            <a:r>
              <a:rPr lang="es-ES" sz="2800" dirty="0"/>
              <a:t/>
            </a:r>
            <a:br>
              <a:rPr lang="es-ES" sz="2800" dirty="0"/>
            </a:br>
            <a:endParaRPr lang="es-MX" sz="2800" dirty="0">
              <a:latin typeface="Century Gothic" panose="020B0502020202020204" pitchFamily="34" charset="0"/>
            </a:endParaRPr>
          </a:p>
        </p:txBody>
      </p:sp>
    </p:spTree>
    <p:extLst>
      <p:ext uri="{BB962C8B-B14F-4D97-AF65-F5344CB8AC3E}">
        <p14:creationId xmlns:p14="http://schemas.microsoft.com/office/powerpoint/2010/main" val="3975935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854016" y="1872417"/>
            <a:ext cx="7384210" cy="2932496"/>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4"/>
          <p:cNvSpPr/>
          <p:nvPr/>
        </p:nvSpPr>
        <p:spPr>
          <a:xfrm>
            <a:off x="3919582" y="820642"/>
            <a:ext cx="1009800" cy="10098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txBox="1">
            <a:spLocks noGrp="1"/>
          </p:cNvSpPr>
          <p:nvPr>
            <p:ph type="title" idx="2"/>
          </p:nvPr>
        </p:nvSpPr>
        <p:spPr>
          <a:xfrm>
            <a:off x="3873730" y="964492"/>
            <a:ext cx="1055652" cy="72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06</a:t>
            </a:r>
            <a:endParaRPr dirty="0"/>
          </a:p>
        </p:txBody>
      </p:sp>
      <p:sp>
        <p:nvSpPr>
          <p:cNvPr id="2007" name="Google Shape;2007;p44"/>
          <p:cNvSpPr txBox="1">
            <a:spLocks noGrp="1"/>
          </p:cNvSpPr>
          <p:nvPr>
            <p:ph type="subTitle" idx="1"/>
          </p:nvPr>
        </p:nvSpPr>
        <p:spPr>
          <a:xfrm>
            <a:off x="1277330" y="3531666"/>
            <a:ext cx="6575915" cy="586200"/>
          </a:xfrm>
          <a:prstGeom prst="rect">
            <a:avLst/>
          </a:prstGeom>
        </p:spPr>
        <p:txBody>
          <a:bodyPr spcFirstLastPara="1" wrap="square" lIns="91425" tIns="91425" rIns="91425" bIns="91425" anchor="ctr" anchorCtr="0">
            <a:noAutofit/>
          </a:bodyPr>
          <a:lstStyle/>
          <a:p>
            <a:pPr marL="0" lvl="0" indent="0" algn="just"/>
            <a:r>
              <a:rPr lang="es-ES" sz="1400" dirty="0">
                <a:latin typeface="Century Gothic" panose="020B0502020202020204" pitchFamily="34" charset="0"/>
              </a:rPr>
              <a:t>L</a:t>
            </a:r>
            <a:r>
              <a:rPr lang="es-ES" sz="1400" dirty="0" smtClean="0">
                <a:latin typeface="Century Gothic" panose="020B0502020202020204" pitchFamily="34" charset="0"/>
              </a:rPr>
              <a:t>os </a:t>
            </a:r>
            <a:r>
              <a:rPr lang="es-ES" sz="1400" dirty="0">
                <a:latin typeface="Century Gothic" panose="020B0502020202020204" pitchFamily="34" charset="0"/>
              </a:rPr>
              <a:t>peques de la </a:t>
            </a:r>
            <a:r>
              <a:rPr lang="es-ES" sz="1400" dirty="0" smtClean="0">
                <a:latin typeface="Century Gothic" panose="020B0502020202020204" pitchFamily="34" charset="0"/>
              </a:rPr>
              <a:t>casa </a:t>
            </a:r>
            <a:r>
              <a:rPr lang="es-ES" sz="1400" dirty="0">
                <a:latin typeface="Century Gothic" panose="020B0502020202020204" pitchFamily="34" charset="0"/>
              </a:rPr>
              <a:t>p</a:t>
            </a:r>
            <a:r>
              <a:rPr lang="es-ES" sz="1400" dirty="0" smtClean="0">
                <a:latin typeface="Century Gothic" panose="020B0502020202020204" pitchFamily="34" charset="0"/>
              </a:rPr>
              <a:t>ueden </a:t>
            </a:r>
            <a:r>
              <a:rPr lang="es-ES" sz="1400" dirty="0">
                <a:latin typeface="Century Gothic" panose="020B0502020202020204" pitchFamily="34" charset="0"/>
              </a:rPr>
              <a:t>estar cansados, agotados o enfadados por cualquier causa. En esos días la rutina de lectura se puede romper sin ningún problema. El objetivo es que no se sientan presionados por la lectura. Y muy importante, </a:t>
            </a:r>
            <a:r>
              <a:rPr lang="es-ES" sz="1400" dirty="0" smtClean="0">
                <a:latin typeface="Century Gothic" panose="020B0502020202020204" pitchFamily="34" charset="0"/>
              </a:rPr>
              <a:t>tener en </a:t>
            </a:r>
            <a:r>
              <a:rPr lang="es-ES" sz="1400" dirty="0">
                <a:latin typeface="Century Gothic" panose="020B0502020202020204" pitchFamily="34" charset="0"/>
              </a:rPr>
              <a:t>cuenta que la lectura para ellos supone un gran esfuerzo al estar aprendiendo las letras, sílabas y palabras (y a comprender lo que están leyendo) así que fuera presiones y paciencia</a:t>
            </a:r>
            <a:endParaRPr sz="1100" dirty="0">
              <a:latin typeface="Century Gothic" panose="020B0502020202020204" pitchFamily="34" charset="0"/>
            </a:endParaRPr>
          </a:p>
        </p:txBody>
      </p:sp>
      <p:sp>
        <p:nvSpPr>
          <p:cNvPr id="3" name="Título 2"/>
          <p:cNvSpPr>
            <a:spLocks noGrp="1"/>
          </p:cNvSpPr>
          <p:nvPr>
            <p:ph type="title"/>
          </p:nvPr>
        </p:nvSpPr>
        <p:spPr>
          <a:xfrm>
            <a:off x="1215286" y="2235368"/>
            <a:ext cx="6637959" cy="802257"/>
          </a:xfrm>
        </p:spPr>
        <p:txBody>
          <a:bodyPr/>
          <a:lstStyle/>
          <a:p>
            <a:r>
              <a:rPr lang="es-ES" sz="2400" dirty="0"/>
              <a:t>Estimular a los pequeños y no presionarles con la lectura, no </a:t>
            </a:r>
            <a:r>
              <a:rPr lang="es-ES" sz="2400" dirty="0" smtClean="0"/>
              <a:t>imponérsela </a:t>
            </a:r>
            <a:r>
              <a:rPr lang="es-ES" sz="2800" dirty="0"/>
              <a:t/>
            </a:r>
            <a:br>
              <a:rPr lang="es-ES" sz="2800" dirty="0"/>
            </a:br>
            <a:endParaRPr lang="es-MX" sz="2800" dirty="0">
              <a:latin typeface="Century Gothic" panose="020B0502020202020204" pitchFamily="34" charset="0"/>
            </a:endParaRPr>
          </a:p>
        </p:txBody>
      </p:sp>
    </p:spTree>
    <p:extLst>
      <p:ext uri="{BB962C8B-B14F-4D97-AF65-F5344CB8AC3E}">
        <p14:creationId xmlns:p14="http://schemas.microsoft.com/office/powerpoint/2010/main" val="3615762379"/>
      </p:ext>
    </p:extLst>
  </p:cSld>
  <p:clrMapOvr>
    <a:masterClrMapping/>
  </p:clrMapOvr>
</p:sld>
</file>

<file path=ppt/theme/theme1.xml><?xml version="1.0" encoding="utf-8"?>
<a:theme xmlns:a="http://schemas.openxmlformats.org/drawingml/2006/main" name="Language Arts Subject for High School - 9th Grade: Grammar by Slidesgo">
  <a:themeElements>
    <a:clrScheme name="Simple Light">
      <a:dk1>
        <a:srgbClr val="000000"/>
      </a:dk1>
      <a:lt1>
        <a:srgbClr val="FFE8DE"/>
      </a:lt1>
      <a:dk2>
        <a:srgbClr val="F4DED4"/>
      </a:dk2>
      <a:lt2>
        <a:srgbClr val="119B9B"/>
      </a:lt2>
      <a:accent1>
        <a:srgbClr val="F1C232"/>
      </a:accent1>
      <a:accent2>
        <a:srgbClr val="FFEBA5"/>
      </a:accent2>
      <a:accent3>
        <a:srgbClr val="E24747"/>
      </a:accent3>
      <a:accent4>
        <a:srgbClr val="FFFFFF"/>
      </a:accent4>
      <a:accent5>
        <a:srgbClr val="FAFAFA"/>
      </a:accent5>
      <a:accent6>
        <a:srgbClr val="FAFAF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1419</Words>
  <Application>Microsoft Office PowerPoint</Application>
  <PresentationFormat>Presentación en pantalla (16:9)</PresentationFormat>
  <Paragraphs>77</Paragraphs>
  <Slides>29</Slides>
  <Notes>29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Josefin Sans</vt:lpstr>
      <vt:lpstr>Arial</vt:lpstr>
      <vt:lpstr>Century Gothic</vt:lpstr>
      <vt:lpstr>Raleway</vt:lpstr>
      <vt:lpstr>Cooper Black</vt:lpstr>
      <vt:lpstr>Language Arts Subject for High School - 9th Grade: Grammar by Slidesgo</vt:lpstr>
      <vt:lpstr>Estrategias para el Desarrollo del Lector </vt:lpstr>
      <vt:lpstr>Estrategias para desarrollar la lectura en niños en sus Diferentes Etapas </vt:lpstr>
      <vt:lpstr>Estrategias para el Desarrollo de la lectura en niños de 3 a 6 años </vt:lpstr>
      <vt:lpstr>01</vt:lpstr>
      <vt:lpstr>02</vt:lpstr>
      <vt:lpstr>03</vt:lpstr>
      <vt:lpstr>04</vt:lpstr>
      <vt:lpstr>05</vt:lpstr>
      <vt:lpstr>06</vt:lpstr>
      <vt:lpstr>07</vt:lpstr>
      <vt:lpstr>08</vt:lpstr>
      <vt:lpstr>09</vt:lpstr>
      <vt:lpstr>10</vt:lpstr>
      <vt:lpstr>Estrategias para el Desarrollo de la lectura en niños de 6 a 12 años </vt:lpstr>
      <vt:lpstr>01</vt:lpstr>
      <vt:lpstr>02</vt:lpstr>
      <vt:lpstr>03</vt:lpstr>
      <vt:lpstr>04</vt:lpstr>
      <vt:lpstr>05</vt:lpstr>
      <vt:lpstr>06</vt:lpstr>
      <vt:lpstr>07</vt:lpstr>
      <vt:lpstr>Estrategias para el Desarrollo de la lectura en niños de 12 a 15 años </vt:lpstr>
      <vt:lpstr>01</vt:lpstr>
      <vt:lpstr>02</vt:lpstr>
      <vt:lpstr>03</vt:lpstr>
      <vt:lpstr>04</vt:lpstr>
      <vt:lpstr>05</vt:lpstr>
      <vt:lpstr>Presentación de PowerPoint</vt:lpstr>
      <vt:lpstr>Dra. Blanca Margarita  Villarreal Soto    Tel. (844) 4118391, 4118800 Ext. 3737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SUBJECT FOR HIGH SCHOOL</dc:title>
  <dc:creator>TIEMPO COMPLETO</dc:creator>
  <cp:lastModifiedBy>Usuario</cp:lastModifiedBy>
  <cp:revision>24</cp:revision>
  <dcterms:modified xsi:type="dcterms:W3CDTF">2022-03-01T18:57:50Z</dcterms:modified>
</cp:coreProperties>
</file>