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1"/>
  </p:notesMasterIdLst>
  <p:handoutMasterIdLst>
    <p:handoutMasterId r:id="rId32"/>
  </p:handoutMasterIdLst>
  <p:sldIdLst>
    <p:sldId id="287" r:id="rId5"/>
    <p:sldId id="262" r:id="rId6"/>
    <p:sldId id="257" r:id="rId7"/>
    <p:sldId id="259" r:id="rId8"/>
    <p:sldId id="264" r:id="rId9"/>
    <p:sldId id="266" r:id="rId10"/>
    <p:sldId id="261" r:id="rId11"/>
    <p:sldId id="268" r:id="rId12"/>
    <p:sldId id="263" r:id="rId13"/>
    <p:sldId id="267" r:id="rId14"/>
    <p:sldId id="269" r:id="rId15"/>
    <p:sldId id="274" r:id="rId16"/>
    <p:sldId id="272" r:id="rId17"/>
    <p:sldId id="275" r:id="rId18"/>
    <p:sldId id="281" r:id="rId19"/>
    <p:sldId id="276" r:id="rId20"/>
    <p:sldId id="282" r:id="rId21"/>
    <p:sldId id="277" r:id="rId22"/>
    <p:sldId id="283" r:id="rId23"/>
    <p:sldId id="278" r:id="rId24"/>
    <p:sldId id="284" r:id="rId25"/>
    <p:sldId id="279" r:id="rId26"/>
    <p:sldId id="285" r:id="rId27"/>
    <p:sldId id="280" r:id="rId28"/>
    <p:sldId id="286" r:id="rId29"/>
    <p:sldId id="273" r:id="rId30"/>
  </p:sldIdLst>
  <p:sldSz cx="9144000" cy="6858000" type="screen4x3"/>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60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3" autoAdjust="0"/>
    <p:restoredTop sz="94704" autoAdjust="0"/>
  </p:normalViewPr>
  <p:slideViewPr>
    <p:cSldViewPr snapToGrid="0">
      <p:cViewPr varScale="1">
        <p:scale>
          <a:sx n="100" d="100"/>
          <a:sy n="100" d="100"/>
        </p:scale>
        <p:origin x="450" y="90"/>
      </p:cViewPr>
      <p:guideLst/>
    </p:cSldViewPr>
  </p:slideViewPr>
  <p:notesTextViewPr>
    <p:cViewPr>
      <p:scale>
        <a:sx n="3" d="2"/>
        <a:sy n="3" d="2"/>
      </p:scale>
      <p:origin x="0" y="0"/>
    </p:cViewPr>
  </p:notesTextViewPr>
  <p:notesViewPr>
    <p:cSldViewPr snapToGrid="0" showGuides="1">
      <p:cViewPr varScale="1">
        <p:scale>
          <a:sx n="90" d="100"/>
          <a:sy n="90" d="100"/>
        </p:scale>
        <p:origin x="377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E6E99CA-5AF0-4EAE-9333-DC7490179AF9}" type="datetime1">
              <a:rPr lang="es-ES" smtClean="0"/>
              <a:t>04/10/2019</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E286890-466E-41CD-A28A-B1EBDF22CA33}" type="slidenum">
              <a:rPr lang="es-ES" smtClean="0"/>
              <a:t>‹Nº›</a:t>
            </a:fld>
            <a:endParaRPr lang="es-ES" dirty="0"/>
          </a:p>
        </p:txBody>
      </p:sp>
    </p:spTree>
    <p:extLst>
      <p:ext uri="{BB962C8B-B14F-4D97-AF65-F5344CB8AC3E}">
        <p14:creationId xmlns:p14="http://schemas.microsoft.com/office/powerpoint/2010/main" val="1586294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AE797-68FC-4E0B-8897-E13C56D832BB}" type="datetime1">
              <a:rPr lang="es-ES" smtClean="0"/>
              <a:pPr/>
              <a:t>04/10/2019</a:t>
            </a:fld>
            <a:endParaRPr lang="es-ES"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Editar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27CD11A-EED3-40CE-98A3-28FEE84867B3}" type="slidenum">
              <a:rPr lang="es-ES" noProof="0" smtClean="0"/>
              <a:t>‹Nº›</a:t>
            </a:fld>
            <a:endParaRPr lang="es-ES" noProof="0" dirty="0"/>
          </a:p>
        </p:txBody>
      </p:sp>
    </p:spTree>
    <p:extLst>
      <p:ext uri="{BB962C8B-B14F-4D97-AF65-F5344CB8AC3E}">
        <p14:creationId xmlns:p14="http://schemas.microsoft.com/office/powerpoint/2010/main" val="19957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rtlCol="0"/>
          <a:lstStyle/>
          <a:p>
            <a:pPr rtl="0"/>
            <a:endParaRPr lang="es-ES" noProof="0" dirty="0"/>
          </a:p>
        </p:txBody>
      </p:sp>
      <p:sp>
        <p:nvSpPr>
          <p:cNvPr id="4" name="Marcador de número de diapositiva 3"/>
          <p:cNvSpPr>
            <a:spLocks noGrp="1"/>
          </p:cNvSpPr>
          <p:nvPr>
            <p:ph type="sldNum" sz="quarter" idx="10"/>
          </p:nvPr>
        </p:nvSpPr>
        <p:spPr/>
        <p:txBody>
          <a:bodyPr rtlCol="0"/>
          <a:lstStyle/>
          <a:p>
            <a:pPr rtl="0"/>
            <a:fld id="{927CD11A-EED3-40CE-98A3-28FEE84867B3}" type="slidenum">
              <a:rPr lang="es-ES" smtClean="0"/>
              <a:t>3</a:t>
            </a:fld>
            <a:endParaRPr lang="es-ES" dirty="0"/>
          </a:p>
        </p:txBody>
      </p:sp>
    </p:spTree>
    <p:extLst>
      <p:ext uri="{BB962C8B-B14F-4D97-AF65-F5344CB8AC3E}">
        <p14:creationId xmlns:p14="http://schemas.microsoft.com/office/powerpoint/2010/main" val="249116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27CD11A-EED3-40CE-98A3-28FEE84867B3}" type="slidenum">
              <a:rPr lang="es-ES" noProof="0" smtClean="0"/>
              <a:t>4</a:t>
            </a:fld>
            <a:endParaRPr lang="es-ES" noProof="0" dirty="0"/>
          </a:p>
        </p:txBody>
      </p:sp>
    </p:spTree>
    <p:extLst>
      <p:ext uri="{BB962C8B-B14F-4D97-AF65-F5344CB8AC3E}">
        <p14:creationId xmlns:p14="http://schemas.microsoft.com/office/powerpoint/2010/main" val="570139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27CD11A-EED3-40CE-98A3-28FEE84867B3}" type="slidenum">
              <a:rPr lang="es-ES" noProof="0" smtClean="0"/>
              <a:t>7</a:t>
            </a:fld>
            <a:endParaRPr lang="es-ES" noProof="0" dirty="0"/>
          </a:p>
        </p:txBody>
      </p:sp>
    </p:spTree>
    <p:extLst>
      <p:ext uri="{BB962C8B-B14F-4D97-AF65-F5344CB8AC3E}">
        <p14:creationId xmlns:p14="http://schemas.microsoft.com/office/powerpoint/2010/main" val="1207525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33DCE8F5-1341-475C-BF40-2E24D91E8058}" type="slidenum">
              <a:rPr lang="es-ES" smtClean="0"/>
              <a:t>12</a:t>
            </a:fld>
            <a:endParaRPr lang="es-ES"/>
          </a:p>
        </p:txBody>
      </p:sp>
    </p:spTree>
    <p:extLst>
      <p:ext uri="{BB962C8B-B14F-4D97-AF65-F5344CB8AC3E}">
        <p14:creationId xmlns:p14="http://schemas.microsoft.com/office/powerpoint/2010/main" val="3135612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rtl="0"/>
            <a:fld id="{B68AFD84-B903-49B0-98A9-81DB60269280}" type="datetime1">
              <a:rPr lang="es-ES" noProof="0" smtClean="0"/>
              <a:t>04/10/2019</a:t>
            </a:fld>
            <a:endParaRPr lang="es-ES" noProof="0" dirty="0"/>
          </a:p>
        </p:txBody>
      </p:sp>
      <p:sp>
        <p:nvSpPr>
          <p:cNvPr id="5" name="Footer Placeholder 4"/>
          <p:cNvSpPr>
            <a:spLocks noGrp="1"/>
          </p:cNvSpPr>
          <p:nvPr>
            <p:ph type="ftr" sz="quarter" idx="11"/>
          </p:nvPr>
        </p:nvSpPr>
        <p:spPr/>
        <p:txBody>
          <a:bodyPr/>
          <a:lstStyle/>
          <a:p>
            <a:pPr rtl="0"/>
            <a:r>
              <a:rPr lang="es-ES" noProof="0"/>
              <a:t>Agregar un pie de página</a:t>
            </a:r>
            <a:endParaRPr lang="es-ES" noProof="0" dirty="0"/>
          </a:p>
        </p:txBody>
      </p:sp>
      <p:sp>
        <p:nvSpPr>
          <p:cNvPr id="6" name="Slide Number Placeholder 5"/>
          <p:cNvSpPr>
            <a:spLocks noGrp="1"/>
          </p:cNvSpPr>
          <p:nvPr>
            <p:ph type="sldNum" sz="quarter" idx="12"/>
          </p:nvPr>
        </p:nvSpPr>
        <p:spPr/>
        <p:txBody>
          <a:bodyPr/>
          <a:lstStyle/>
          <a:p>
            <a:pPr rtl="0"/>
            <a:fld id="{E5B29C50-D6F1-4DB6-9B68-F4CD3996E9CF}" type="slidenum">
              <a:rPr lang="es-ES" noProof="0" smtClean="0"/>
              <a:t>‹Nº›</a:t>
            </a:fld>
            <a:endParaRPr lang="es-ES" noProof="0" dirty="0"/>
          </a:p>
        </p:txBody>
      </p:sp>
    </p:spTree>
    <p:extLst>
      <p:ext uri="{BB962C8B-B14F-4D97-AF65-F5344CB8AC3E}">
        <p14:creationId xmlns:p14="http://schemas.microsoft.com/office/powerpoint/2010/main" val="2092987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D77D061F-E234-4DB1-AE07-E49EA5A9EF02}" type="datetime1">
              <a:rPr lang="es-ES" noProof="0" smtClean="0"/>
              <a:t>04/10/2019</a:t>
            </a:fld>
            <a:endParaRPr lang="es-ES" noProof="0" dirty="0"/>
          </a:p>
        </p:txBody>
      </p:sp>
      <p:sp>
        <p:nvSpPr>
          <p:cNvPr id="5" name="Footer Placeholder 4"/>
          <p:cNvSpPr>
            <a:spLocks noGrp="1"/>
          </p:cNvSpPr>
          <p:nvPr>
            <p:ph type="ftr" sz="quarter" idx="11"/>
          </p:nvPr>
        </p:nvSpPr>
        <p:spPr/>
        <p:txBody>
          <a:bodyPr/>
          <a:lstStyle/>
          <a:p>
            <a:pPr rtl="0"/>
            <a:r>
              <a:rPr lang="es-ES" noProof="0"/>
              <a:t>Agregar un pie de página</a:t>
            </a:r>
            <a:endParaRPr lang="es-ES" noProof="0" dirty="0"/>
          </a:p>
        </p:txBody>
      </p:sp>
      <p:sp>
        <p:nvSpPr>
          <p:cNvPr id="6" name="Slide Number Placeholder 5"/>
          <p:cNvSpPr>
            <a:spLocks noGrp="1"/>
          </p:cNvSpPr>
          <p:nvPr>
            <p:ph type="sldNum" sz="quarter" idx="12"/>
          </p:nvPr>
        </p:nvSpPr>
        <p:spPr/>
        <p:txBody>
          <a:bodyPr/>
          <a:lstStyle/>
          <a:p>
            <a:pPr rtl="0"/>
            <a:fld id="{E5B29C50-D6F1-4DB6-9B68-F4CD3996E9CF}" type="slidenum">
              <a:rPr lang="es-ES" noProof="0" smtClean="0"/>
              <a:t>‹Nº›</a:t>
            </a:fld>
            <a:endParaRPr lang="es-ES" noProof="0" dirty="0"/>
          </a:p>
        </p:txBody>
      </p:sp>
    </p:spTree>
    <p:extLst>
      <p:ext uri="{BB962C8B-B14F-4D97-AF65-F5344CB8AC3E}">
        <p14:creationId xmlns:p14="http://schemas.microsoft.com/office/powerpoint/2010/main" val="586929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EC43B41F-6FA6-44DE-9ABD-F99CB1E521DF}" type="datetime1">
              <a:rPr lang="es-ES" smtClean="0"/>
              <a:t>04/10/2019</a:t>
            </a:fld>
            <a:endParaRPr lang="en-US" dirty="0"/>
          </a:p>
        </p:txBody>
      </p:sp>
      <p:sp>
        <p:nvSpPr>
          <p:cNvPr id="5" name="Footer Placeholder 4"/>
          <p:cNvSpPr>
            <a:spLocks noGrp="1"/>
          </p:cNvSpPr>
          <p:nvPr>
            <p:ph type="ftr" sz="quarter" idx="11"/>
          </p:nvPr>
        </p:nvSpPr>
        <p:spPr/>
        <p:txBody>
          <a:bodyPr/>
          <a:lstStyle/>
          <a:p>
            <a:pPr rtl="0"/>
            <a:r>
              <a:rPr lang="es"/>
              <a:t>Agregar un pie de página</a:t>
            </a:r>
            <a:endParaRPr lang="es" dirty="0"/>
          </a:p>
        </p:txBody>
      </p:sp>
      <p:sp>
        <p:nvSpPr>
          <p:cNvPr id="6" name="Slide Number Placeholder 5"/>
          <p:cNvSpPr>
            <a:spLocks noGrp="1"/>
          </p:cNvSpPr>
          <p:nvPr>
            <p:ph type="sldNum" sz="quarter" idx="12"/>
          </p:nvPr>
        </p:nvSpPr>
        <p:spPr/>
        <p:txBody>
          <a:bodyPr/>
          <a:lstStyle/>
          <a:p>
            <a:pPr rtl="0"/>
            <a:fld id="{E5B29C50-D6F1-4DB6-9B68-F4CD3996E9CF}" type="slidenum">
              <a:rPr lang="es-ES" noProof="0" smtClean="0"/>
              <a:t>‹Nº›</a:t>
            </a:fld>
            <a:endParaRPr lang="es-ES" noProof="0" dirty="0"/>
          </a:p>
        </p:txBody>
      </p:sp>
    </p:spTree>
    <p:extLst>
      <p:ext uri="{BB962C8B-B14F-4D97-AF65-F5344CB8AC3E}">
        <p14:creationId xmlns:p14="http://schemas.microsoft.com/office/powerpoint/2010/main" val="4250762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ídeo">
    <p:spTree>
      <p:nvGrpSpPr>
        <p:cNvPr id="1" name=""/>
        <p:cNvGrpSpPr/>
        <p:nvPr/>
      </p:nvGrpSpPr>
      <p:grpSpPr>
        <a:xfrm>
          <a:off x="0" y="0"/>
          <a:ext cx="0" cy="0"/>
          <a:chOff x="0" y="0"/>
          <a:chExt cx="0" cy="0"/>
        </a:xfrm>
      </p:grpSpPr>
      <p:sp>
        <p:nvSpPr>
          <p:cNvPr id="3" name="Marcador de posición de archivo multimedia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1"/>
            <a:ext cx="9144000" cy="6119999"/>
          </a:xfrm>
          <a:prstGeom prst="rect">
            <a:avLst/>
          </a:prstGeom>
          <a:pattFill prst="dkUpDiag">
            <a:fgClr>
              <a:schemeClr val="bg1">
                <a:lumMod val="85000"/>
              </a:schemeClr>
            </a:fgClr>
            <a:bgClr>
              <a:schemeClr val="bg1">
                <a:lumMod val="95000"/>
              </a:schemeClr>
            </a:bgClr>
          </a:pattFill>
        </p:spPr>
        <p:txBody>
          <a:bodyPr rtlCol="0" anchor="ctr"/>
          <a:lstStyle>
            <a:lvl1pPr marL="0" indent="0" algn="ctr">
              <a:buNone/>
              <a:defRPr sz="1500" i="1">
                <a:latin typeface="+mn-lt"/>
                <a:cs typeface="Times New Roman" panose="02020603050405020304" pitchFamily="18" charset="0"/>
              </a:defRPr>
            </a:lvl1pPr>
          </a:lstStyle>
          <a:p>
            <a:pPr rtl="0"/>
            <a:r>
              <a:rPr lang="es-ES" noProof="0"/>
              <a:t>Inserte el vídeo o seleccione un vínculo de un vídeo en línea</a:t>
            </a:r>
          </a:p>
        </p:txBody>
      </p:sp>
      <p:sp>
        <p:nvSpPr>
          <p:cNvPr id="8" name="Marcador de pie de página 7">
            <a:extLst>
              <a:ext uri="{FF2B5EF4-FFF2-40B4-BE49-F238E27FC236}">
                <a16:creationId xmlns:a16="http://schemas.microsoft.com/office/drawing/2014/main" id="{04AB9043-9BFC-46B7-840B-928B57AE0D6C}"/>
              </a:ext>
            </a:extLst>
          </p:cNvPr>
          <p:cNvSpPr>
            <a:spLocks noGrp="1"/>
          </p:cNvSpPr>
          <p:nvPr>
            <p:ph type="ftr" sz="quarter" idx="10"/>
          </p:nvPr>
        </p:nvSpPr>
        <p:spPr>
          <a:xfrm>
            <a:off x="270000" y="6356351"/>
            <a:ext cx="3086100" cy="365125"/>
          </a:xfrm>
          <a:prstGeom prst="rect">
            <a:avLst/>
          </a:prstGeom>
        </p:spPr>
        <p:txBody>
          <a:bodyPr rtlCol="0"/>
          <a:lstStyle/>
          <a:p>
            <a:pPr rtl="0"/>
            <a:r>
              <a:rPr lang="es-ES" noProof="0"/>
              <a:t>Agregue un pie de página</a:t>
            </a:r>
          </a:p>
        </p:txBody>
      </p:sp>
      <p:sp>
        <p:nvSpPr>
          <p:cNvPr id="5" name="Leyenda">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2989064" y="5583485"/>
            <a:ext cx="3165872" cy="396000"/>
          </a:xfrm>
          <a:prstGeom prst="plaque">
            <a:avLst/>
          </a:prstGeom>
          <a:solidFill>
            <a:schemeClr val="tx1"/>
          </a:solidFill>
          <a:effectLst>
            <a:outerShdw dist="38100" dir="2700000" algn="tl" rotWithShape="0">
              <a:schemeClr val="accent1"/>
            </a:outerShdw>
          </a:effectLst>
        </p:spPr>
        <p:txBody>
          <a:bodyPr lIns="0" tIns="0" rtlCol="0" anchor="ctr"/>
          <a:lstStyle>
            <a:lvl1pPr marL="0" indent="0" algn="ctr">
              <a:buNone/>
              <a:defRPr sz="1050" i="1">
                <a:solidFill>
                  <a:schemeClr val="bg1"/>
                </a:solidFill>
              </a:defRPr>
            </a:lvl1pPr>
            <a:lvl2pPr marL="197644" indent="0">
              <a:buNone/>
              <a:defRPr/>
            </a:lvl2pPr>
            <a:lvl3pPr marL="402431" indent="0">
              <a:buNone/>
              <a:defRPr/>
            </a:lvl3pPr>
            <a:lvl4pPr marL="608410" indent="0">
              <a:buNone/>
              <a:defRPr/>
            </a:lvl4pPr>
            <a:lvl5pPr marL="806054" indent="0">
              <a:buNone/>
              <a:defRPr/>
            </a:lvl5pPr>
          </a:lstStyle>
          <a:p>
            <a:pPr lvl="0" rtl="0"/>
            <a:r>
              <a:rPr lang="es-ES" noProof="0"/>
              <a:t>Escriba el título de la imagen aquí</a:t>
            </a:r>
          </a:p>
        </p:txBody>
      </p:sp>
      <p:sp>
        <p:nvSpPr>
          <p:cNvPr id="2" name="Marcador de número de diapositiva 1">
            <a:extLst>
              <a:ext uri="{FF2B5EF4-FFF2-40B4-BE49-F238E27FC236}">
                <a16:creationId xmlns:a16="http://schemas.microsoft.com/office/drawing/2014/main" id="{F1530FF3-D486-491A-8D60-A6A310A1D7F2}"/>
              </a:ext>
            </a:extLst>
          </p:cNvPr>
          <p:cNvSpPr>
            <a:spLocks noGrp="1"/>
          </p:cNvSpPr>
          <p:nvPr>
            <p:ph type="sldNum" sz="quarter" idx="16"/>
          </p:nvPr>
        </p:nvSpPr>
        <p:spPr>
          <a:xfrm>
            <a:off x="6457950" y="6356351"/>
            <a:ext cx="2057400" cy="365125"/>
          </a:xfrm>
          <a:prstGeom prst="rect">
            <a:avLst/>
          </a:prstGeom>
        </p:spPr>
        <p:txBody>
          <a:bodyPr rtlCol="0"/>
          <a:lstStyle/>
          <a:p>
            <a:pPr rtl="0"/>
            <a:r>
              <a:rPr lang="es-ES" noProof="0"/>
              <a:t>p </a:t>
            </a:r>
            <a:fld id="{058DB212-BFA2-403F-85EF-DFD3FF6D973A}" type="slidenum">
              <a:rPr lang="es-ES" b="0" noProof="0" smtClean="0"/>
              <a:pPr rtl="0"/>
              <a:t>‹Nº›</a:t>
            </a:fld>
            <a:endParaRPr lang="es-ES" b="0" noProof="0"/>
          </a:p>
        </p:txBody>
      </p:sp>
      <p:sp>
        <p:nvSpPr>
          <p:cNvPr id="4" name="Título 3">
            <a:extLst>
              <a:ext uri="{FF2B5EF4-FFF2-40B4-BE49-F238E27FC236}">
                <a16:creationId xmlns:a16="http://schemas.microsoft.com/office/drawing/2014/main" id="{74AF49E6-6009-45E5-BC48-B82C52A74F1A}"/>
              </a:ext>
            </a:extLst>
          </p:cNvPr>
          <p:cNvSpPr>
            <a:spLocks noGrp="1"/>
          </p:cNvSpPr>
          <p:nvPr>
            <p:ph type="title"/>
          </p:nvPr>
        </p:nvSpPr>
        <p:spPr>
          <a:xfrm>
            <a:off x="628650" y="365126"/>
            <a:ext cx="7886700" cy="1325563"/>
          </a:xfrm>
          <a:prstGeom prst="rect">
            <a:avLst/>
          </a:prstGeom>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3081896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5921DB-2DD6-4869-9104-BE40FBBCCE31}"/>
              </a:ext>
            </a:extLst>
          </p:cNvPr>
          <p:cNvSpPr>
            <a:spLocks noGrp="1"/>
          </p:cNvSpPr>
          <p:nvPr>
            <p:ph type="title" hasCustomPrompt="1"/>
          </p:nvPr>
        </p:nvSpPr>
        <p:spPr>
          <a:xfrm>
            <a:off x="628650" y="365126"/>
            <a:ext cx="7886700" cy="1325563"/>
          </a:xfrm>
          <a:prstGeom prst="rect">
            <a:avLst/>
          </a:prstGeom>
        </p:spPr>
        <p:txBody>
          <a:bodyPr rtlCol="0"/>
          <a:lstStyle/>
          <a:p>
            <a:pPr rtl="0"/>
            <a:r>
              <a:rPr lang="es-ES" noProof="0"/>
              <a:t>Haga clic para editar el estilo de título del patrón</a:t>
            </a:r>
          </a:p>
        </p:txBody>
      </p:sp>
      <p:sp>
        <p:nvSpPr>
          <p:cNvPr id="3" name="Marcador de contenido 2">
            <a:extLst>
              <a:ext uri="{FF2B5EF4-FFF2-40B4-BE49-F238E27FC236}">
                <a16:creationId xmlns:a16="http://schemas.microsoft.com/office/drawing/2014/main" id="{D69A7081-42C5-4F4E-8A26-E7788CCF4FE5}"/>
              </a:ext>
            </a:extLst>
          </p:cNvPr>
          <p:cNvSpPr>
            <a:spLocks noGrp="1"/>
          </p:cNvSpPr>
          <p:nvPr>
            <p:ph idx="1" hasCustomPrompt="1"/>
          </p:nvPr>
        </p:nvSpPr>
        <p:spPr>
          <a:xfrm>
            <a:off x="270000" y="1080000"/>
            <a:ext cx="8604900" cy="5040000"/>
          </a:xfrm>
          <a:prstGeom prst="rect">
            <a:avLst/>
          </a:prstGeo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ie de página 6">
            <a:extLst>
              <a:ext uri="{FF2B5EF4-FFF2-40B4-BE49-F238E27FC236}">
                <a16:creationId xmlns:a16="http://schemas.microsoft.com/office/drawing/2014/main" id="{0ED26963-B6E2-4372-875B-343C76CBE23C}"/>
              </a:ext>
            </a:extLst>
          </p:cNvPr>
          <p:cNvSpPr>
            <a:spLocks noGrp="1"/>
          </p:cNvSpPr>
          <p:nvPr>
            <p:ph type="ftr" sz="quarter" idx="10"/>
          </p:nvPr>
        </p:nvSpPr>
        <p:spPr>
          <a:xfrm>
            <a:off x="3028950" y="6356351"/>
            <a:ext cx="3086100" cy="365125"/>
          </a:xfrm>
          <a:prstGeom prst="rect">
            <a:avLst/>
          </a:prstGeom>
        </p:spPr>
        <p:txBody>
          <a:bodyPr rtlCol="0"/>
          <a:lstStyle/>
          <a:p>
            <a:pPr rtl="0"/>
            <a:r>
              <a:rPr lang="es-ES" noProof="0"/>
              <a:t>Agregue un pie de página</a:t>
            </a:r>
          </a:p>
        </p:txBody>
      </p:sp>
      <p:sp>
        <p:nvSpPr>
          <p:cNvPr id="4" name="Marcador de número de diapositiva 3">
            <a:extLst>
              <a:ext uri="{FF2B5EF4-FFF2-40B4-BE49-F238E27FC236}">
                <a16:creationId xmlns:a16="http://schemas.microsoft.com/office/drawing/2014/main" id="{63720D0B-2230-4D2F-B841-87791161AB16}"/>
              </a:ext>
            </a:extLst>
          </p:cNvPr>
          <p:cNvSpPr>
            <a:spLocks noGrp="1"/>
          </p:cNvSpPr>
          <p:nvPr>
            <p:ph type="sldNum" sz="quarter" idx="13"/>
          </p:nvPr>
        </p:nvSpPr>
        <p:spPr>
          <a:xfrm>
            <a:off x="6457950" y="6356351"/>
            <a:ext cx="2057400" cy="365125"/>
          </a:xfrm>
          <a:prstGeom prst="rect">
            <a:avLst/>
          </a:prstGeom>
        </p:spPr>
        <p:txBody>
          <a:bodyPr rtlCol="0"/>
          <a:lstStyle>
            <a:lvl1pPr>
              <a:defRPr b="0"/>
            </a:lvl1pPr>
          </a:lstStyle>
          <a:p>
            <a:pPr rtl="0"/>
            <a:r>
              <a:rPr lang="es-ES" noProof="0"/>
              <a:t>p </a:t>
            </a:r>
            <a:fld id="{058DB212-BFA2-403F-85EF-DFD3FF6D973A}" type="slidenum">
              <a:rPr lang="es-ES" noProof="0" smtClean="0"/>
              <a:pPr rtl="0"/>
              <a:t>‹Nº›</a:t>
            </a:fld>
            <a:endParaRPr lang="es-ES" noProof="0"/>
          </a:p>
        </p:txBody>
      </p:sp>
    </p:spTree>
    <p:extLst>
      <p:ext uri="{BB962C8B-B14F-4D97-AF65-F5344CB8AC3E}">
        <p14:creationId xmlns:p14="http://schemas.microsoft.com/office/powerpoint/2010/main" val="1013573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2E35DC43-C061-4ACF-BBED-009E157628ED}" type="datetime1">
              <a:rPr lang="es-ES" noProof="0" smtClean="0"/>
              <a:t>04/10/2019</a:t>
            </a:fld>
            <a:endParaRPr lang="es-ES" noProof="0" dirty="0"/>
          </a:p>
        </p:txBody>
      </p:sp>
      <p:sp>
        <p:nvSpPr>
          <p:cNvPr id="5" name="Footer Placeholder 4"/>
          <p:cNvSpPr>
            <a:spLocks noGrp="1"/>
          </p:cNvSpPr>
          <p:nvPr>
            <p:ph type="ftr" sz="quarter" idx="11"/>
          </p:nvPr>
        </p:nvSpPr>
        <p:spPr/>
        <p:txBody>
          <a:bodyPr/>
          <a:lstStyle/>
          <a:p>
            <a:pPr rtl="0"/>
            <a:r>
              <a:rPr lang="es-ES" noProof="0"/>
              <a:t>Agregar un pie de página</a:t>
            </a:r>
            <a:endParaRPr lang="es-ES" noProof="0" dirty="0"/>
          </a:p>
        </p:txBody>
      </p:sp>
      <p:sp>
        <p:nvSpPr>
          <p:cNvPr id="6" name="Slide Number Placeholder 5"/>
          <p:cNvSpPr>
            <a:spLocks noGrp="1"/>
          </p:cNvSpPr>
          <p:nvPr>
            <p:ph type="sldNum" sz="quarter" idx="12"/>
          </p:nvPr>
        </p:nvSpPr>
        <p:spPr/>
        <p:txBody>
          <a:bodyPr/>
          <a:lstStyle/>
          <a:p>
            <a:pPr rtl="0"/>
            <a:fld id="{E5B29C50-D6F1-4DB6-9B68-F4CD3996E9CF}" type="slidenum">
              <a:rPr lang="es-ES" noProof="0" smtClean="0"/>
              <a:pPr rtl="0"/>
              <a:t>‹Nº›</a:t>
            </a:fld>
            <a:endParaRPr lang="es-ES" noProof="0" dirty="0"/>
          </a:p>
        </p:txBody>
      </p:sp>
    </p:spTree>
    <p:extLst>
      <p:ext uri="{BB962C8B-B14F-4D97-AF65-F5344CB8AC3E}">
        <p14:creationId xmlns:p14="http://schemas.microsoft.com/office/powerpoint/2010/main" val="372234136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rtl="0"/>
            <a:fld id="{31CB5F96-9BFA-4D5E-855F-AA3C075615D3}" type="datetime1">
              <a:rPr lang="es-ES" noProof="0" smtClean="0"/>
              <a:t>04/10/2019</a:t>
            </a:fld>
            <a:endParaRPr lang="es-ES" noProof="0" dirty="0"/>
          </a:p>
        </p:txBody>
      </p:sp>
      <p:sp>
        <p:nvSpPr>
          <p:cNvPr id="5" name="Footer Placeholder 4"/>
          <p:cNvSpPr>
            <a:spLocks noGrp="1"/>
          </p:cNvSpPr>
          <p:nvPr>
            <p:ph type="ftr" sz="quarter" idx="11"/>
          </p:nvPr>
        </p:nvSpPr>
        <p:spPr/>
        <p:txBody>
          <a:bodyPr/>
          <a:lstStyle/>
          <a:p>
            <a:pPr rtl="0"/>
            <a:r>
              <a:rPr lang="es-ES" noProof="0"/>
              <a:t>Agregar un pie de página</a:t>
            </a:r>
            <a:endParaRPr lang="es-ES" noProof="0" dirty="0"/>
          </a:p>
        </p:txBody>
      </p:sp>
      <p:sp>
        <p:nvSpPr>
          <p:cNvPr id="6" name="Slide Number Placeholder 5"/>
          <p:cNvSpPr>
            <a:spLocks noGrp="1"/>
          </p:cNvSpPr>
          <p:nvPr>
            <p:ph type="sldNum" sz="quarter" idx="12"/>
          </p:nvPr>
        </p:nvSpPr>
        <p:spPr/>
        <p:txBody>
          <a:bodyPr/>
          <a:lstStyle/>
          <a:p>
            <a:pPr rtl="0"/>
            <a:fld id="{E5B29C50-D6F1-4DB6-9B68-F4CD3996E9CF}" type="slidenum">
              <a:rPr lang="es-ES" noProof="0" smtClean="0"/>
              <a:t>‹Nº›</a:t>
            </a:fld>
            <a:endParaRPr lang="es-ES" noProof="0" dirty="0"/>
          </a:p>
        </p:txBody>
      </p:sp>
    </p:spTree>
    <p:extLst>
      <p:ext uri="{BB962C8B-B14F-4D97-AF65-F5344CB8AC3E}">
        <p14:creationId xmlns:p14="http://schemas.microsoft.com/office/powerpoint/2010/main" val="348259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rtl="0"/>
            <a:fld id="{D7FF5094-F5A5-43F5-B14D-98F60E772B8D}" type="datetime1">
              <a:rPr lang="es-ES" smtClean="0"/>
              <a:t>04/10/2019</a:t>
            </a:fld>
            <a:endParaRPr lang="es-ES" dirty="0"/>
          </a:p>
        </p:txBody>
      </p:sp>
      <p:sp>
        <p:nvSpPr>
          <p:cNvPr id="6" name="Footer Placeholder 5"/>
          <p:cNvSpPr>
            <a:spLocks noGrp="1"/>
          </p:cNvSpPr>
          <p:nvPr>
            <p:ph type="ftr" sz="quarter" idx="11"/>
          </p:nvPr>
        </p:nvSpPr>
        <p:spPr/>
        <p:txBody>
          <a:bodyPr/>
          <a:lstStyle/>
          <a:p>
            <a:pPr rtl="0"/>
            <a:r>
              <a:rPr lang="es-ES"/>
              <a:t>Agregar un pie de página</a:t>
            </a:r>
            <a:endParaRPr lang="es-ES" dirty="0"/>
          </a:p>
        </p:txBody>
      </p:sp>
      <p:sp>
        <p:nvSpPr>
          <p:cNvPr id="7" name="Slide Number Placeholder 6"/>
          <p:cNvSpPr>
            <a:spLocks noGrp="1"/>
          </p:cNvSpPr>
          <p:nvPr>
            <p:ph type="sldNum" sz="quarter" idx="12"/>
          </p:nvPr>
        </p:nvSpPr>
        <p:spPr/>
        <p:txBody>
          <a:bodyPr/>
          <a:lstStyle/>
          <a:p>
            <a:pPr rtl="0"/>
            <a:fld id="{E5B29C50-D6F1-4DB6-9B68-F4CD3996E9CF}" type="slidenum">
              <a:rPr lang="es-ES" smtClean="0"/>
              <a:t>‹Nº›</a:t>
            </a:fld>
            <a:endParaRPr lang="es-ES" dirty="0"/>
          </a:p>
        </p:txBody>
      </p:sp>
    </p:spTree>
    <p:extLst>
      <p:ext uri="{BB962C8B-B14F-4D97-AF65-F5344CB8AC3E}">
        <p14:creationId xmlns:p14="http://schemas.microsoft.com/office/powerpoint/2010/main" val="153001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rtl="0"/>
            <a:fld id="{B75336F1-A7C2-4B92-BD06-E257E1387AC4}" type="datetime1">
              <a:rPr lang="es-ES" smtClean="0"/>
              <a:t>04/10/2019</a:t>
            </a:fld>
            <a:endParaRPr lang="es-ES" dirty="0"/>
          </a:p>
        </p:txBody>
      </p:sp>
      <p:sp>
        <p:nvSpPr>
          <p:cNvPr id="8" name="Footer Placeholder 7"/>
          <p:cNvSpPr>
            <a:spLocks noGrp="1"/>
          </p:cNvSpPr>
          <p:nvPr>
            <p:ph type="ftr" sz="quarter" idx="11"/>
          </p:nvPr>
        </p:nvSpPr>
        <p:spPr/>
        <p:txBody>
          <a:bodyPr/>
          <a:lstStyle/>
          <a:p>
            <a:pPr rtl="0"/>
            <a:r>
              <a:rPr lang="es-ES"/>
              <a:t>Agregar un pie de página</a:t>
            </a:r>
            <a:endParaRPr lang="es-ES" dirty="0"/>
          </a:p>
        </p:txBody>
      </p:sp>
      <p:sp>
        <p:nvSpPr>
          <p:cNvPr id="9" name="Slide Number Placeholder 8"/>
          <p:cNvSpPr>
            <a:spLocks noGrp="1"/>
          </p:cNvSpPr>
          <p:nvPr>
            <p:ph type="sldNum" sz="quarter" idx="12"/>
          </p:nvPr>
        </p:nvSpPr>
        <p:spPr/>
        <p:txBody>
          <a:bodyPr/>
          <a:lstStyle/>
          <a:p>
            <a:pPr rtl="0"/>
            <a:fld id="{E5B29C50-D6F1-4DB6-9B68-F4CD3996E9CF}" type="slidenum">
              <a:rPr lang="es-ES" smtClean="0"/>
              <a:t>‹Nº›</a:t>
            </a:fld>
            <a:endParaRPr lang="es-ES" dirty="0"/>
          </a:p>
        </p:txBody>
      </p:sp>
    </p:spTree>
    <p:extLst>
      <p:ext uri="{BB962C8B-B14F-4D97-AF65-F5344CB8AC3E}">
        <p14:creationId xmlns:p14="http://schemas.microsoft.com/office/powerpoint/2010/main" val="2250700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rtl="0"/>
            <a:fld id="{FC9F92CE-00EC-4C26-A28A-966E7A4C8549}" type="datetime1">
              <a:rPr lang="es-ES" noProof="0" smtClean="0"/>
              <a:t>04/10/2019</a:t>
            </a:fld>
            <a:endParaRPr lang="es-ES" noProof="0" dirty="0"/>
          </a:p>
        </p:txBody>
      </p:sp>
      <p:sp>
        <p:nvSpPr>
          <p:cNvPr id="4" name="Footer Placeholder 3"/>
          <p:cNvSpPr>
            <a:spLocks noGrp="1"/>
          </p:cNvSpPr>
          <p:nvPr>
            <p:ph type="ftr" sz="quarter" idx="11"/>
          </p:nvPr>
        </p:nvSpPr>
        <p:spPr/>
        <p:txBody>
          <a:bodyPr/>
          <a:lstStyle/>
          <a:p>
            <a:pPr rtl="0"/>
            <a:r>
              <a:rPr lang="es-ES" noProof="0"/>
              <a:t>Agregar un pie de página</a:t>
            </a:r>
            <a:endParaRPr lang="es-ES" noProof="0" dirty="0"/>
          </a:p>
        </p:txBody>
      </p:sp>
      <p:sp>
        <p:nvSpPr>
          <p:cNvPr id="5" name="Slide Number Placeholder 4"/>
          <p:cNvSpPr>
            <a:spLocks noGrp="1"/>
          </p:cNvSpPr>
          <p:nvPr>
            <p:ph type="sldNum" sz="quarter" idx="12"/>
          </p:nvPr>
        </p:nvSpPr>
        <p:spPr/>
        <p:txBody>
          <a:bodyPr/>
          <a:lstStyle/>
          <a:p>
            <a:pPr rtl="0"/>
            <a:fld id="{E5B29C50-D6F1-4DB6-9B68-F4CD3996E9CF}" type="slidenum">
              <a:rPr lang="es-ES" noProof="0" smtClean="0"/>
              <a:t>‹Nº›</a:t>
            </a:fld>
            <a:endParaRPr lang="es-ES" noProof="0" dirty="0"/>
          </a:p>
        </p:txBody>
      </p:sp>
    </p:spTree>
    <p:extLst>
      <p:ext uri="{BB962C8B-B14F-4D97-AF65-F5344CB8AC3E}">
        <p14:creationId xmlns:p14="http://schemas.microsoft.com/office/powerpoint/2010/main" val="262176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4055980-F522-4CB9-93D5-C51E09FF923C}" type="datetime1">
              <a:rPr lang="es-ES" noProof="0" smtClean="0"/>
              <a:t>04/10/2019</a:t>
            </a:fld>
            <a:endParaRPr lang="es-ES" noProof="0" dirty="0"/>
          </a:p>
        </p:txBody>
      </p:sp>
      <p:sp>
        <p:nvSpPr>
          <p:cNvPr id="3" name="Footer Placeholder 2"/>
          <p:cNvSpPr>
            <a:spLocks noGrp="1"/>
          </p:cNvSpPr>
          <p:nvPr>
            <p:ph type="ftr" sz="quarter" idx="11"/>
          </p:nvPr>
        </p:nvSpPr>
        <p:spPr/>
        <p:txBody>
          <a:bodyPr/>
          <a:lstStyle/>
          <a:p>
            <a:pPr rtl="0"/>
            <a:r>
              <a:rPr lang="es-ES" noProof="0"/>
              <a:t>Agregar un pie de página</a:t>
            </a:r>
            <a:endParaRPr lang="es-ES" noProof="0" dirty="0"/>
          </a:p>
        </p:txBody>
      </p:sp>
      <p:sp>
        <p:nvSpPr>
          <p:cNvPr id="4" name="Slide Number Placeholder 3"/>
          <p:cNvSpPr>
            <a:spLocks noGrp="1"/>
          </p:cNvSpPr>
          <p:nvPr>
            <p:ph type="sldNum" sz="quarter" idx="12"/>
          </p:nvPr>
        </p:nvSpPr>
        <p:spPr/>
        <p:txBody>
          <a:bodyPr/>
          <a:lstStyle/>
          <a:p>
            <a:pPr rtl="0"/>
            <a:fld id="{E5B29C50-D6F1-4DB6-9B68-F4CD3996E9CF}" type="slidenum">
              <a:rPr lang="es-ES" noProof="0" smtClean="0"/>
              <a:t>‹Nº›</a:t>
            </a:fld>
            <a:endParaRPr lang="es-ES" noProof="0" dirty="0"/>
          </a:p>
        </p:txBody>
      </p:sp>
    </p:spTree>
    <p:extLst>
      <p:ext uri="{BB962C8B-B14F-4D97-AF65-F5344CB8AC3E}">
        <p14:creationId xmlns:p14="http://schemas.microsoft.com/office/powerpoint/2010/main" val="162102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rtl="0"/>
            <a:fld id="{2E35DC43-C061-4ACF-BBED-009E157628ED}" type="datetime1">
              <a:rPr lang="es-ES" noProof="0" smtClean="0"/>
              <a:t>04/10/2019</a:t>
            </a:fld>
            <a:endParaRPr lang="es-ES" noProof="0" dirty="0"/>
          </a:p>
        </p:txBody>
      </p:sp>
      <p:sp>
        <p:nvSpPr>
          <p:cNvPr id="6" name="Footer Placeholder 5"/>
          <p:cNvSpPr>
            <a:spLocks noGrp="1"/>
          </p:cNvSpPr>
          <p:nvPr>
            <p:ph type="ftr" sz="quarter" idx="11"/>
          </p:nvPr>
        </p:nvSpPr>
        <p:spPr/>
        <p:txBody>
          <a:bodyPr/>
          <a:lstStyle/>
          <a:p>
            <a:pPr rtl="0"/>
            <a:r>
              <a:rPr lang="es-ES" noProof="0"/>
              <a:t>Agregar un pie de página</a:t>
            </a:r>
            <a:endParaRPr lang="es-ES" noProof="0" dirty="0"/>
          </a:p>
        </p:txBody>
      </p:sp>
      <p:sp>
        <p:nvSpPr>
          <p:cNvPr id="7" name="Slide Number Placeholder 6"/>
          <p:cNvSpPr>
            <a:spLocks noGrp="1"/>
          </p:cNvSpPr>
          <p:nvPr>
            <p:ph type="sldNum" sz="quarter" idx="12"/>
          </p:nvPr>
        </p:nvSpPr>
        <p:spPr/>
        <p:txBody>
          <a:bodyPr/>
          <a:lstStyle/>
          <a:p>
            <a:pPr rtl="0"/>
            <a:fld id="{E5B29C50-D6F1-4DB6-9B68-F4CD3996E9CF}" type="slidenum">
              <a:rPr lang="es-ES" noProof="0" smtClean="0"/>
              <a:pPr rtl="0"/>
              <a:t>‹Nº›</a:t>
            </a:fld>
            <a:endParaRPr lang="es-ES" noProof="0" dirty="0"/>
          </a:p>
        </p:txBody>
      </p:sp>
    </p:spTree>
    <p:extLst>
      <p:ext uri="{BB962C8B-B14F-4D97-AF65-F5344CB8AC3E}">
        <p14:creationId xmlns:p14="http://schemas.microsoft.com/office/powerpoint/2010/main" val="48108484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rtl="0"/>
            <a:fld id="{2E35DC43-C061-4ACF-BBED-009E157628ED}" type="datetime1">
              <a:rPr lang="es-ES" noProof="0" smtClean="0"/>
              <a:t>04/10/2019</a:t>
            </a:fld>
            <a:endParaRPr lang="es-ES" noProof="0" dirty="0"/>
          </a:p>
        </p:txBody>
      </p:sp>
      <p:sp>
        <p:nvSpPr>
          <p:cNvPr id="6" name="Footer Placeholder 5"/>
          <p:cNvSpPr>
            <a:spLocks noGrp="1"/>
          </p:cNvSpPr>
          <p:nvPr>
            <p:ph type="ftr" sz="quarter" idx="11"/>
          </p:nvPr>
        </p:nvSpPr>
        <p:spPr/>
        <p:txBody>
          <a:bodyPr/>
          <a:lstStyle/>
          <a:p>
            <a:pPr rtl="0"/>
            <a:r>
              <a:rPr lang="es-ES" noProof="0"/>
              <a:t>Agregar un pie de página</a:t>
            </a:r>
            <a:endParaRPr lang="es-ES" noProof="0" dirty="0"/>
          </a:p>
        </p:txBody>
      </p:sp>
      <p:sp>
        <p:nvSpPr>
          <p:cNvPr id="7" name="Slide Number Placeholder 6"/>
          <p:cNvSpPr>
            <a:spLocks noGrp="1"/>
          </p:cNvSpPr>
          <p:nvPr>
            <p:ph type="sldNum" sz="quarter" idx="12"/>
          </p:nvPr>
        </p:nvSpPr>
        <p:spPr/>
        <p:txBody>
          <a:bodyPr/>
          <a:lstStyle/>
          <a:p>
            <a:pPr rtl="0"/>
            <a:fld id="{E5B29C50-D6F1-4DB6-9B68-F4CD3996E9CF}" type="slidenum">
              <a:rPr lang="es-ES" noProof="0" smtClean="0"/>
              <a:pPr rtl="0"/>
              <a:t>‹Nº›</a:t>
            </a:fld>
            <a:endParaRPr lang="es-ES" noProof="0" dirty="0"/>
          </a:p>
        </p:txBody>
      </p:sp>
    </p:spTree>
    <p:extLst>
      <p:ext uri="{BB962C8B-B14F-4D97-AF65-F5344CB8AC3E}">
        <p14:creationId xmlns:p14="http://schemas.microsoft.com/office/powerpoint/2010/main" val="349375139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E35DC43-C061-4ACF-BBED-009E157628ED}" type="datetime1">
              <a:rPr lang="es-ES" noProof="0" smtClean="0"/>
              <a:t>04/10/2019</a:t>
            </a:fld>
            <a:endParaRPr lang="es-ES" noProof="0"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es-ES" noProof="0"/>
              <a:t>Agregar un pie de página</a:t>
            </a:r>
            <a:endParaRPr lang="es-ES" noProof="0"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E5B29C50-D6F1-4DB6-9B68-F4CD3996E9CF}" type="slidenum">
              <a:rPr lang="es-ES" noProof="0" smtClean="0"/>
              <a:pPr rtl="0"/>
              <a:t>‹Nº›</a:t>
            </a:fld>
            <a:endParaRPr lang="es-ES" noProof="0" dirty="0"/>
          </a:p>
        </p:txBody>
      </p:sp>
      <p:pic>
        <p:nvPicPr>
          <p:cNvPr id="7" name="Imagen 6"/>
          <p:cNvPicPr>
            <a:picLocks noChangeAspect="1"/>
          </p:cNvPicPr>
          <p:nvPr userDrawn="1"/>
        </p:nvPicPr>
        <p:blipFill rotWithShape="1">
          <a:blip r:embed="rId15"/>
          <a:srcRect t="7540" b="10162"/>
          <a:stretch/>
        </p:blipFill>
        <p:spPr>
          <a:xfrm>
            <a:off x="7164948" y="173183"/>
            <a:ext cx="552450" cy="420559"/>
          </a:xfrm>
          <a:prstGeom prst="rect">
            <a:avLst/>
          </a:prstGeom>
        </p:spPr>
      </p:pic>
      <p:pic>
        <p:nvPicPr>
          <p:cNvPr id="8" name="Imagen 7"/>
          <p:cNvPicPr>
            <a:picLocks noChangeAspect="1"/>
          </p:cNvPicPr>
          <p:nvPr userDrawn="1"/>
        </p:nvPicPr>
        <p:blipFill rotWithShape="1">
          <a:blip r:embed="rId16"/>
          <a:srcRect l="71332"/>
          <a:stretch/>
        </p:blipFill>
        <p:spPr>
          <a:xfrm>
            <a:off x="4359639" y="28833"/>
            <a:ext cx="1388474" cy="671160"/>
          </a:xfrm>
          <a:prstGeom prst="rect">
            <a:avLst/>
          </a:prstGeom>
        </p:spPr>
      </p:pic>
      <p:pic>
        <p:nvPicPr>
          <p:cNvPr id="9" name="Picture 2" descr="Resultado de imagen para logo gobierno de coahuila"/>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t="5240"/>
          <a:stretch/>
        </p:blipFill>
        <p:spPr bwMode="auto">
          <a:xfrm>
            <a:off x="104821" y="15498"/>
            <a:ext cx="2701285" cy="7386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n relacionada"/>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l="49402" t="35927" b="35875"/>
          <a:stretch/>
        </p:blipFill>
        <p:spPr bwMode="auto">
          <a:xfrm>
            <a:off x="2958506" y="169937"/>
            <a:ext cx="1125245" cy="4213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p:cNvGrpSpPr/>
          <p:nvPr userDrawn="1"/>
        </p:nvGrpSpPr>
        <p:grpSpPr>
          <a:xfrm>
            <a:off x="5881463" y="121302"/>
            <a:ext cx="1075936" cy="523220"/>
            <a:chOff x="6370017" y="123394"/>
            <a:chExt cx="1075936" cy="523220"/>
          </a:xfrm>
        </p:grpSpPr>
        <p:sp>
          <p:nvSpPr>
            <p:cNvPr id="12" name="Rectángulo 11"/>
            <p:cNvSpPr/>
            <p:nvPr/>
          </p:nvSpPr>
          <p:spPr>
            <a:xfrm>
              <a:off x="6370017" y="123394"/>
              <a:ext cx="1075936" cy="523220"/>
            </a:xfrm>
            <a:prstGeom prst="rect">
              <a:avLst/>
            </a:prstGeom>
            <a:noFill/>
          </p:spPr>
          <p:txBody>
            <a:bodyPr wrap="none" lIns="91440" tIns="45720" rIns="91440" bIns="45720">
              <a:spAutoFit/>
            </a:bodyPr>
            <a:lstStyle/>
            <a:p>
              <a:pPr algn="ctr"/>
              <a:r>
                <a:rPr lang="es-ES" sz="2800" b="0" cap="none" spc="0" dirty="0">
                  <a:ln w="0"/>
                  <a:solidFill>
                    <a:srgbClr val="8C2845"/>
                  </a:solidFill>
                  <a:latin typeface="Aharoni" panose="02010803020104030203" pitchFamily="2" charset="-79"/>
                  <a:cs typeface="Aharoni" panose="02010803020104030203" pitchFamily="2" charset="-79"/>
                </a:rPr>
                <a:t>PNCE</a:t>
              </a:r>
            </a:p>
          </p:txBody>
        </p:sp>
        <p:sp>
          <p:nvSpPr>
            <p:cNvPr id="13" name="Rectángulo 12"/>
            <p:cNvSpPr/>
            <p:nvPr/>
          </p:nvSpPr>
          <p:spPr>
            <a:xfrm>
              <a:off x="6373330" y="456789"/>
              <a:ext cx="1064715" cy="153888"/>
            </a:xfrm>
            <a:prstGeom prst="rect">
              <a:avLst/>
            </a:prstGeom>
            <a:noFill/>
          </p:spPr>
          <p:txBody>
            <a:bodyPr wrap="none" lIns="91440" tIns="45720" rIns="91440" bIns="45720">
              <a:spAutoFit/>
            </a:bodyPr>
            <a:lstStyle/>
            <a:p>
              <a:pPr algn="ctr"/>
              <a:r>
                <a:rPr lang="es-ES" sz="400" dirty="0">
                  <a:ln w="0"/>
                  <a:solidFill>
                    <a:srgbClr val="BE9E66"/>
                  </a:solidFill>
                </a:rPr>
                <a:t>Programa Nacional de Convivencia Escolar</a:t>
              </a:r>
              <a:endParaRPr lang="es-ES" sz="400" b="0" cap="none" spc="0" dirty="0">
                <a:ln w="0"/>
                <a:solidFill>
                  <a:srgbClr val="BE9E66"/>
                </a:solidFill>
              </a:endParaRPr>
            </a:p>
          </p:txBody>
        </p:sp>
      </p:grpSp>
      <p:pic>
        <p:nvPicPr>
          <p:cNvPr id="14" name="Imagen 13"/>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888673" y="72842"/>
            <a:ext cx="1128628" cy="518420"/>
          </a:xfrm>
          <a:prstGeom prst="rect">
            <a:avLst/>
          </a:prstGeom>
        </p:spPr>
      </p:pic>
      <p:pic>
        <p:nvPicPr>
          <p:cNvPr id="15" name="Imagen 14"/>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474904" y="6215812"/>
            <a:ext cx="4969620" cy="642188"/>
          </a:xfrm>
          <a:prstGeom prst="rect">
            <a:avLst/>
          </a:prstGeom>
        </p:spPr>
      </p:pic>
    </p:spTree>
    <p:extLst>
      <p:ext uri="{BB962C8B-B14F-4D97-AF65-F5344CB8AC3E}">
        <p14:creationId xmlns:p14="http://schemas.microsoft.com/office/powerpoint/2010/main" val="23628971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16" userDrawn="1">
          <p15:clr>
            <a:srgbClr val="F26B43"/>
          </p15:clr>
        </p15:guide>
        <p15:guide id="4" pos="4986" userDrawn="1">
          <p15:clr>
            <a:srgbClr val="F26B43"/>
          </p15:clr>
        </p15:guide>
        <p15:guide id="5" orient="horz" pos="3528" userDrawn="1">
          <p15:clr>
            <a:srgbClr val="F26B43"/>
          </p15:clr>
        </p15:guide>
        <p15:guide id="6" orient="horz" pos="1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9.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24860" y="850006"/>
            <a:ext cx="10413861" cy="5344732"/>
          </a:xfrm>
          <a:prstGeom prst="rect">
            <a:avLst/>
          </a:prstGeom>
        </p:spPr>
      </p:pic>
    </p:spTree>
    <p:extLst>
      <p:ext uri="{BB962C8B-B14F-4D97-AF65-F5344CB8AC3E}">
        <p14:creationId xmlns:p14="http://schemas.microsoft.com/office/powerpoint/2010/main" val="1039519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84117" y="1797776"/>
            <a:ext cx="8601891" cy="4056018"/>
          </a:xfrm>
          <a:prstGeom prst="rect">
            <a:avLst/>
          </a:prstGeom>
        </p:spPr>
      </p:pic>
      <p:sp>
        <p:nvSpPr>
          <p:cNvPr id="8" name="CuadroTexto 7"/>
          <p:cNvSpPr txBox="1"/>
          <p:nvPr/>
        </p:nvSpPr>
        <p:spPr>
          <a:xfrm flipH="1">
            <a:off x="0" y="955361"/>
            <a:ext cx="9144000" cy="707886"/>
          </a:xfrm>
          <a:prstGeom prst="rect">
            <a:avLst/>
          </a:prstGeom>
          <a:noFill/>
        </p:spPr>
        <p:txBody>
          <a:bodyPr wrap="square" rtlCol="0">
            <a:spAutoFit/>
          </a:bodyPr>
          <a:lstStyle/>
          <a:p>
            <a:pPr algn="ctr"/>
            <a:r>
              <a:rPr lang="es-MX" sz="4000" b="1" dirty="0">
                <a:solidFill>
                  <a:srgbClr val="7030A0"/>
                </a:solidFill>
                <a:effectLst/>
                <a:latin typeface="Agency FB" panose="020B0503020202020204" pitchFamily="34" charset="0"/>
              </a:rPr>
              <a:t>Inventario de herramientas del promotor de paz  </a:t>
            </a:r>
          </a:p>
        </p:txBody>
      </p:sp>
      <p:sp>
        <p:nvSpPr>
          <p:cNvPr id="9" name="CuadroTexto 8"/>
          <p:cNvSpPr txBox="1"/>
          <p:nvPr/>
        </p:nvSpPr>
        <p:spPr>
          <a:xfrm>
            <a:off x="666206" y="3825785"/>
            <a:ext cx="2542359" cy="369332"/>
          </a:xfrm>
          <a:prstGeom prst="rect">
            <a:avLst/>
          </a:prstGeom>
          <a:solidFill>
            <a:schemeClr val="bg1">
              <a:lumMod val="65000"/>
            </a:schemeClr>
          </a:solidFill>
        </p:spPr>
        <p:txBody>
          <a:bodyPr wrap="square" rtlCol="0">
            <a:spAutoFit/>
          </a:bodyPr>
          <a:lstStyle/>
          <a:p>
            <a:r>
              <a:rPr lang="es-MX" dirty="0"/>
              <a:t>Conferencia motivacional </a:t>
            </a:r>
          </a:p>
        </p:txBody>
      </p:sp>
      <p:sp>
        <p:nvSpPr>
          <p:cNvPr id="11" name="CuadroTexto 10"/>
          <p:cNvSpPr txBox="1"/>
          <p:nvPr/>
        </p:nvSpPr>
        <p:spPr>
          <a:xfrm flipH="1">
            <a:off x="666206" y="4296047"/>
            <a:ext cx="2542359" cy="415498"/>
          </a:xfrm>
          <a:prstGeom prst="rect">
            <a:avLst/>
          </a:prstGeom>
          <a:solidFill>
            <a:schemeClr val="bg1">
              <a:lumMod val="65000"/>
            </a:schemeClr>
          </a:solidFill>
        </p:spPr>
        <p:txBody>
          <a:bodyPr wrap="square" rtlCol="0">
            <a:spAutoFit/>
          </a:bodyPr>
          <a:lstStyle/>
          <a:p>
            <a:r>
              <a:rPr lang="es-MX" sz="2100" dirty="0"/>
              <a:t>Dinámicas </a:t>
            </a:r>
          </a:p>
        </p:txBody>
      </p:sp>
      <p:sp>
        <p:nvSpPr>
          <p:cNvPr id="12" name="CuadroTexto 11"/>
          <p:cNvSpPr txBox="1"/>
          <p:nvPr/>
        </p:nvSpPr>
        <p:spPr>
          <a:xfrm flipH="1">
            <a:off x="666206" y="4766309"/>
            <a:ext cx="2542359" cy="369332"/>
          </a:xfrm>
          <a:prstGeom prst="rect">
            <a:avLst/>
          </a:prstGeom>
          <a:solidFill>
            <a:schemeClr val="bg1">
              <a:lumMod val="65000"/>
            </a:schemeClr>
          </a:solidFill>
        </p:spPr>
        <p:txBody>
          <a:bodyPr wrap="square" rtlCol="0">
            <a:spAutoFit/>
          </a:bodyPr>
          <a:lstStyle/>
          <a:p>
            <a:r>
              <a:rPr lang="es-MX" dirty="0"/>
              <a:t>Apoyo de sus maestros </a:t>
            </a:r>
          </a:p>
        </p:txBody>
      </p:sp>
      <p:sp>
        <p:nvSpPr>
          <p:cNvPr id="13" name="CuadroTexto 12"/>
          <p:cNvSpPr txBox="1"/>
          <p:nvPr/>
        </p:nvSpPr>
        <p:spPr>
          <a:xfrm flipH="1">
            <a:off x="666206" y="5288378"/>
            <a:ext cx="2542359" cy="369332"/>
          </a:xfrm>
          <a:prstGeom prst="rect">
            <a:avLst/>
          </a:prstGeom>
          <a:solidFill>
            <a:schemeClr val="bg1">
              <a:lumMod val="65000"/>
            </a:schemeClr>
          </a:solidFill>
        </p:spPr>
        <p:txBody>
          <a:bodyPr wrap="square" rtlCol="0">
            <a:spAutoFit/>
          </a:bodyPr>
          <a:lstStyle/>
          <a:p>
            <a:r>
              <a:rPr lang="es-MX" dirty="0"/>
              <a:t>Video retroalimentación </a:t>
            </a:r>
          </a:p>
        </p:txBody>
      </p:sp>
    </p:spTree>
    <p:extLst>
      <p:ext uri="{BB962C8B-B14F-4D97-AF65-F5344CB8AC3E}">
        <p14:creationId xmlns:p14="http://schemas.microsoft.com/office/powerpoint/2010/main" val="161013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arn(inVertical)">
                                      <p:cBhvr>
                                        <p:cTn id="2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5943" y="1664847"/>
            <a:ext cx="8948057" cy="4154984"/>
          </a:xfrm>
          <a:prstGeom prst="rect">
            <a:avLst/>
          </a:prstGeom>
        </p:spPr>
        <p:txBody>
          <a:bodyPr wrap="square">
            <a:spAutoFit/>
          </a:bodyPr>
          <a:lstStyle/>
          <a:p>
            <a:r>
              <a:rPr lang="es-MX" sz="6600" b="1" dirty="0">
                <a:solidFill>
                  <a:srgbClr val="906091"/>
                </a:solidFill>
                <a:latin typeface="Arial Narrow" panose="020B0606020202030204" pitchFamily="34" charset="0"/>
              </a:rPr>
              <a:t>A</a:t>
            </a:r>
            <a:r>
              <a:rPr lang="es-MX" sz="5400" dirty="0">
                <a:solidFill>
                  <a:srgbClr val="906091"/>
                </a:solidFill>
                <a:latin typeface="Arial Narrow" panose="020B0606020202030204" pitchFamily="34" charset="0"/>
              </a:rPr>
              <a:t> </a:t>
            </a:r>
            <a:r>
              <a:rPr lang="es-MX" sz="5400" dirty="0" err="1">
                <a:solidFill>
                  <a:srgbClr val="906091"/>
                </a:solidFill>
                <a:latin typeface="Arial Narrow" panose="020B0606020202030204" pitchFamily="34" charset="0"/>
              </a:rPr>
              <a:t>ctívate</a:t>
            </a:r>
            <a:r>
              <a:rPr lang="es-MX" sz="5400" dirty="0">
                <a:solidFill>
                  <a:srgbClr val="906091"/>
                </a:solidFill>
                <a:latin typeface="Arial Narrow" panose="020B0606020202030204" pitchFamily="34" charset="0"/>
              </a:rPr>
              <a:t> </a:t>
            </a:r>
          </a:p>
          <a:p>
            <a:r>
              <a:rPr lang="es-MX" sz="6600" b="1" dirty="0">
                <a:solidFill>
                  <a:srgbClr val="906091"/>
                </a:solidFill>
                <a:latin typeface="Arial Narrow" panose="020B0606020202030204" pitchFamily="34" charset="0"/>
              </a:rPr>
              <a:t>B</a:t>
            </a:r>
            <a:r>
              <a:rPr lang="es-MX" sz="5400" dirty="0">
                <a:solidFill>
                  <a:srgbClr val="906091"/>
                </a:solidFill>
                <a:latin typeface="Arial Narrow" panose="020B0606020202030204" pitchFamily="34" charset="0"/>
              </a:rPr>
              <a:t> alancea tu energía</a:t>
            </a:r>
          </a:p>
          <a:p>
            <a:r>
              <a:rPr lang="es-MX" sz="6600" b="1" dirty="0">
                <a:solidFill>
                  <a:srgbClr val="906091"/>
                </a:solidFill>
                <a:latin typeface="Arial Narrow" panose="020B0606020202030204" pitchFamily="34" charset="0"/>
              </a:rPr>
              <a:t>R</a:t>
            </a:r>
            <a:r>
              <a:rPr lang="es-MX" sz="5400" dirty="0">
                <a:solidFill>
                  <a:srgbClr val="906091"/>
                </a:solidFill>
                <a:latin typeface="Arial Narrow" panose="020B0606020202030204" pitchFamily="34" charset="0"/>
              </a:rPr>
              <a:t> </a:t>
            </a:r>
            <a:r>
              <a:rPr lang="es-MX" sz="5400" dirty="0" err="1">
                <a:solidFill>
                  <a:srgbClr val="906091"/>
                </a:solidFill>
                <a:latin typeface="Arial Narrow" panose="020B0606020202030204" pitchFamily="34" charset="0"/>
              </a:rPr>
              <a:t>elájate</a:t>
            </a:r>
            <a:r>
              <a:rPr lang="es-MX" sz="5400" dirty="0">
                <a:solidFill>
                  <a:srgbClr val="906091"/>
                </a:solidFill>
                <a:latin typeface="Arial Narrow" panose="020B0606020202030204" pitchFamily="34" charset="0"/>
              </a:rPr>
              <a:t>  </a:t>
            </a:r>
          </a:p>
          <a:p>
            <a:r>
              <a:rPr lang="es-MX" sz="6600" b="1" dirty="0">
                <a:solidFill>
                  <a:srgbClr val="906091"/>
                </a:solidFill>
                <a:latin typeface="Arial Narrow" panose="020B0606020202030204" pitchFamily="34" charset="0"/>
              </a:rPr>
              <a:t>E</a:t>
            </a:r>
            <a:r>
              <a:rPr lang="es-MX" sz="5400" dirty="0">
                <a:solidFill>
                  <a:srgbClr val="906091"/>
                </a:solidFill>
                <a:latin typeface="Arial Narrow" panose="020B0606020202030204" pitchFamily="34" charset="0"/>
              </a:rPr>
              <a:t> </a:t>
            </a:r>
            <a:r>
              <a:rPr lang="es-MX" sz="5400" dirty="0" err="1">
                <a:solidFill>
                  <a:srgbClr val="906091"/>
                </a:solidFill>
                <a:latin typeface="Arial Narrow" panose="020B0606020202030204" pitchFamily="34" charset="0"/>
              </a:rPr>
              <a:t>ntra</a:t>
            </a:r>
            <a:r>
              <a:rPr lang="es-MX" sz="5400" dirty="0">
                <a:solidFill>
                  <a:srgbClr val="906091"/>
                </a:solidFill>
                <a:latin typeface="Arial Narrow" panose="020B0606020202030204" pitchFamily="34" charset="0"/>
              </a:rPr>
              <a:t> en conciencia </a:t>
            </a:r>
          </a:p>
        </p:txBody>
      </p:sp>
      <p:sp>
        <p:nvSpPr>
          <p:cNvPr id="3" name="Rectángulo 2"/>
          <p:cNvSpPr/>
          <p:nvPr/>
        </p:nvSpPr>
        <p:spPr>
          <a:xfrm>
            <a:off x="3246946" y="649184"/>
            <a:ext cx="2258952" cy="1015663"/>
          </a:xfrm>
          <a:prstGeom prst="rect">
            <a:avLst/>
          </a:prstGeom>
        </p:spPr>
        <p:txBody>
          <a:bodyPr wrap="none">
            <a:spAutoFit/>
          </a:bodyPr>
          <a:lstStyle/>
          <a:p>
            <a:r>
              <a:rPr lang="es-MX" sz="6000" b="1" dirty="0">
                <a:ln w="12700">
                  <a:noFill/>
                  <a:prstDash val="solid"/>
                </a:ln>
                <a:solidFill>
                  <a:srgbClr val="7030A0"/>
                </a:solidFill>
                <a:effectLst>
                  <a:innerShdw blurRad="63500" dist="50800" dir="5400000">
                    <a:prstClr val="black">
                      <a:alpha val="50000"/>
                    </a:prstClr>
                  </a:innerShdw>
                </a:effectLst>
                <a:latin typeface="Agency FB" panose="020B0503020202020204" pitchFamily="34" charset="0"/>
              </a:rPr>
              <a:t>“ABRE” </a:t>
            </a:r>
          </a:p>
        </p:txBody>
      </p:sp>
    </p:spTree>
    <p:extLst>
      <p:ext uri="{BB962C8B-B14F-4D97-AF65-F5344CB8AC3E}">
        <p14:creationId xmlns:p14="http://schemas.microsoft.com/office/powerpoint/2010/main" val="4235538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54148" y="1402122"/>
            <a:ext cx="7986932" cy="2723823"/>
          </a:xfrm>
          <a:prstGeom prst="rect">
            <a:avLst/>
          </a:prstGeom>
          <a:noFill/>
        </p:spPr>
        <p:txBody>
          <a:bodyPr wrap="square" rtlCol="0">
            <a:spAutoFit/>
          </a:bodyPr>
          <a:lstStyle/>
          <a:p>
            <a:r>
              <a:rPr lang="es-MX" sz="1500" b="1" dirty="0">
                <a:solidFill>
                  <a:srgbClr val="FF0000"/>
                </a:solidFill>
              </a:rPr>
              <a:t>Dinámica: </a:t>
            </a:r>
            <a:r>
              <a:rPr lang="es-MX" dirty="0"/>
              <a:t>DEPURANDO LA VIOLENCIA DE LA ESCUELA</a:t>
            </a:r>
          </a:p>
          <a:p>
            <a:endParaRPr lang="es-MX" b="1" dirty="0"/>
          </a:p>
          <a:p>
            <a:r>
              <a:rPr lang="es-MX" sz="1500" b="1" dirty="0">
                <a:solidFill>
                  <a:srgbClr val="FF0000"/>
                </a:solidFill>
              </a:rPr>
              <a:t>Objetivo</a:t>
            </a:r>
            <a:r>
              <a:rPr lang="es-MX" sz="1500" b="1" dirty="0"/>
              <a:t>: </a:t>
            </a:r>
            <a:r>
              <a:rPr lang="es-MX" sz="1500" dirty="0"/>
              <a:t>Mostrar que a través del trabajo en equipo podemos erradicar la violencia de la escuela.</a:t>
            </a:r>
          </a:p>
          <a:p>
            <a:pPr algn="just"/>
            <a:r>
              <a:rPr lang="es-MX" sz="1500" b="1" dirty="0">
                <a:solidFill>
                  <a:srgbClr val="FF0000"/>
                </a:solidFill>
              </a:rPr>
              <a:t>Desarrollo: </a:t>
            </a:r>
            <a:r>
              <a:rPr lang="es-MX" sz="1500" dirty="0"/>
              <a:t>Se formaran equipos según el numero de integrantes; alineados en filas al primero se le dará vasos desechables, entre los cuales hay un vaso diferente  que simboliza la violencia y que estará en la parte baja, el participante deberá recorrer todos los vasos hasta que el último vaso llegue al principio y cuando lo logre se vuelve a poner el vaso diferente debajo y pasa la tira de vasos a su compañero de atrás para realizar lo mismo y así consecutivamente; ganará  el equipo que acabe primero de recorrer todos los integrantes.</a:t>
            </a:r>
          </a:p>
          <a:p>
            <a:r>
              <a:rPr lang="es-MX" sz="1500" b="1" dirty="0">
                <a:solidFill>
                  <a:srgbClr val="FF0000"/>
                </a:solidFill>
              </a:rPr>
              <a:t>Reflexión:  </a:t>
            </a:r>
            <a:r>
              <a:rPr lang="es-MX" sz="1500" dirty="0"/>
              <a:t>En esta dinámica se les muestra a los participantes que es labor de todos erradicar la violencia paso a paso de nuestras familias, entornos sociales, escuelas y de nosotros mismos.</a:t>
            </a:r>
          </a:p>
        </p:txBody>
      </p:sp>
      <p:sp>
        <p:nvSpPr>
          <p:cNvPr id="7" name="CuadroTexto 6"/>
          <p:cNvSpPr txBox="1"/>
          <p:nvPr/>
        </p:nvSpPr>
        <p:spPr>
          <a:xfrm>
            <a:off x="6642463" y="4643304"/>
            <a:ext cx="1998617" cy="923330"/>
          </a:xfrm>
          <a:prstGeom prst="rect">
            <a:avLst/>
          </a:prstGeom>
          <a:solidFill>
            <a:schemeClr val="accent2"/>
          </a:solidFill>
        </p:spPr>
        <p:txBody>
          <a:bodyPr wrap="square" rtlCol="0">
            <a:spAutoFit/>
          </a:bodyPr>
          <a:lstStyle/>
          <a:p>
            <a:r>
              <a:rPr lang="es-MX" sz="1350" dirty="0">
                <a:solidFill>
                  <a:srgbClr val="FF0000"/>
                </a:solidFill>
              </a:rPr>
              <a:t>Materiales: </a:t>
            </a:r>
            <a:r>
              <a:rPr lang="es-MX" sz="1350" dirty="0"/>
              <a:t>tira de vasos desechables</a:t>
            </a:r>
          </a:p>
          <a:p>
            <a:r>
              <a:rPr lang="es-MX" sz="1350" dirty="0">
                <a:solidFill>
                  <a:srgbClr val="FF0000"/>
                </a:solidFill>
              </a:rPr>
              <a:t> Duración: </a:t>
            </a:r>
            <a:r>
              <a:rPr lang="es-MX" sz="1350" dirty="0"/>
              <a:t>15 a 20 minutos </a:t>
            </a:r>
          </a:p>
        </p:txBody>
      </p:sp>
      <p:pic>
        <p:nvPicPr>
          <p:cNvPr id="3" name="Imagen 2"/>
          <p:cNvPicPr>
            <a:picLocks noChangeAspect="1"/>
          </p:cNvPicPr>
          <p:nvPr/>
        </p:nvPicPr>
        <p:blipFill>
          <a:blip r:embed="rId3"/>
          <a:stretch>
            <a:fillRect/>
          </a:stretch>
        </p:blipFill>
        <p:spPr>
          <a:xfrm>
            <a:off x="870311" y="4286250"/>
            <a:ext cx="4537711" cy="1944733"/>
          </a:xfrm>
          <a:prstGeom prst="rect">
            <a:avLst/>
          </a:prstGeom>
        </p:spPr>
      </p:pic>
    </p:spTree>
    <p:extLst>
      <p:ext uri="{BB962C8B-B14F-4D97-AF65-F5344CB8AC3E}">
        <p14:creationId xmlns:p14="http://schemas.microsoft.com/office/powerpoint/2010/main" val="3377127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 5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66361"/>
            <a:ext cx="9144000" cy="5143500"/>
          </a:xfrm>
          <a:prstGeom prst="rect">
            <a:avLst/>
          </a:prstGeom>
        </p:spPr>
      </p:pic>
    </p:spTree>
    <p:extLst>
      <p:ext uri="{BB962C8B-B14F-4D97-AF65-F5344CB8AC3E}">
        <p14:creationId xmlns:p14="http://schemas.microsoft.com/office/powerpoint/2010/main" val="242320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3"/>
          </p:nvPr>
        </p:nvSpPr>
        <p:spPr/>
        <p:txBody>
          <a:bodyPr/>
          <a:lstStyle/>
          <a:p>
            <a:pPr rtl="0"/>
            <a:r>
              <a:rPr lang="es-ES" noProof="0"/>
              <a:t>p </a:t>
            </a:r>
            <a:fld id="{058DB212-BFA2-403F-85EF-DFD3FF6D973A}" type="slidenum">
              <a:rPr lang="es-ES" b="0" noProof="0" smtClean="0"/>
              <a:pPr rtl="0"/>
              <a:t>14</a:t>
            </a:fld>
            <a:endParaRPr lang="es-ES" b="0" noProof="0"/>
          </a:p>
        </p:txBody>
      </p:sp>
      <p:sp>
        <p:nvSpPr>
          <p:cNvPr id="8" name="CuadroTexto 7"/>
          <p:cNvSpPr txBox="1"/>
          <p:nvPr/>
        </p:nvSpPr>
        <p:spPr>
          <a:xfrm>
            <a:off x="656408" y="1537774"/>
            <a:ext cx="8016325" cy="2839239"/>
          </a:xfrm>
          <a:prstGeom prst="rect">
            <a:avLst/>
          </a:prstGeom>
          <a:noFill/>
        </p:spPr>
        <p:txBody>
          <a:bodyPr wrap="square" rtlCol="0">
            <a:spAutoFit/>
          </a:bodyPr>
          <a:lstStyle/>
          <a:p>
            <a:pPr algn="just"/>
            <a:r>
              <a:rPr lang="es-MX" sz="1500" dirty="0">
                <a:solidFill>
                  <a:srgbClr val="FF0000"/>
                </a:solidFill>
              </a:rPr>
              <a:t>Dinámica</a:t>
            </a:r>
            <a:r>
              <a:rPr lang="es-MX" sz="1500" dirty="0"/>
              <a:t>: LLEVEMOS LA PAZ A TODOS LADOS</a:t>
            </a:r>
          </a:p>
          <a:p>
            <a:pPr algn="just"/>
            <a:endParaRPr lang="es-MX" sz="1500" dirty="0"/>
          </a:p>
          <a:p>
            <a:pPr algn="just"/>
            <a:r>
              <a:rPr lang="es-MX" sz="1500" dirty="0">
                <a:solidFill>
                  <a:srgbClr val="FF0000"/>
                </a:solidFill>
              </a:rPr>
              <a:t>Objetivo: </a:t>
            </a:r>
            <a:r>
              <a:rPr lang="es-MX" sz="1500" dirty="0"/>
              <a:t>Crear conciencia en el Participante que es nuestro deber y responsabilidad  promover la paz en todas las áreas del desarrollo humano (familia, sociedad, escuela).</a:t>
            </a:r>
          </a:p>
          <a:p>
            <a:pPr algn="just"/>
            <a:r>
              <a:rPr lang="es-MX" sz="1500" dirty="0">
                <a:solidFill>
                  <a:srgbClr val="FF0000"/>
                </a:solidFill>
              </a:rPr>
              <a:t>Desarrollo</a:t>
            </a:r>
            <a:r>
              <a:rPr lang="es-MX" sz="1500" dirty="0"/>
              <a:t>: En una mesa se colocará de un lado una estación, la cual estará formada por  unos vasos de </a:t>
            </a:r>
            <a:r>
              <a:rPr lang="es-MX" sz="1500" dirty="0" err="1"/>
              <a:t>unicel</a:t>
            </a:r>
            <a:r>
              <a:rPr lang="es-MX" sz="1500" dirty="0"/>
              <a:t>; se les darán 3 bolitas de </a:t>
            </a:r>
            <a:r>
              <a:rPr lang="es-MX" sz="1500" dirty="0" err="1"/>
              <a:t>unicel</a:t>
            </a:r>
            <a:r>
              <a:rPr lang="es-MX" sz="1500" dirty="0"/>
              <a:t>, cada una con el título de familia, sociedad y escuela; al lado contrario de la mesa  se coloca un participante, el cual deberá llevar éstas bolitas una por una hasta lograr pasar las 3, ganará el primero que logre colocar las tres bolitas en la estación correspondiente.</a:t>
            </a:r>
          </a:p>
          <a:p>
            <a:pPr algn="just"/>
            <a:r>
              <a:rPr lang="es-MX" sz="1500" dirty="0"/>
              <a:t> </a:t>
            </a:r>
            <a:r>
              <a:rPr lang="es-MX" sz="1500" dirty="0">
                <a:solidFill>
                  <a:srgbClr val="FF0000"/>
                </a:solidFill>
              </a:rPr>
              <a:t>Reflexión: </a:t>
            </a:r>
            <a:r>
              <a:rPr lang="es-MX" sz="1500" dirty="0"/>
              <a:t>Es importante cubrir cada aspecto social del individuo, erradicar la violencia de cada uno para así evitar que el estudiante se desarrolle en un ambiente de violencia y a futuro pueda imitarla.</a:t>
            </a:r>
          </a:p>
          <a:p>
            <a:pPr algn="just"/>
            <a:endParaRPr lang="es-MX" sz="1350" dirty="0"/>
          </a:p>
        </p:txBody>
      </p:sp>
      <p:sp>
        <p:nvSpPr>
          <p:cNvPr id="9" name="CuadroTexto 8"/>
          <p:cNvSpPr txBox="1"/>
          <p:nvPr/>
        </p:nvSpPr>
        <p:spPr>
          <a:xfrm>
            <a:off x="5842111" y="4643303"/>
            <a:ext cx="2929347" cy="923330"/>
          </a:xfrm>
          <a:prstGeom prst="rect">
            <a:avLst/>
          </a:prstGeom>
          <a:solidFill>
            <a:schemeClr val="accent2"/>
          </a:solidFill>
        </p:spPr>
        <p:txBody>
          <a:bodyPr wrap="square" rtlCol="0">
            <a:spAutoFit/>
          </a:bodyPr>
          <a:lstStyle/>
          <a:p>
            <a:r>
              <a:rPr lang="es-MX" sz="1350" dirty="0">
                <a:solidFill>
                  <a:srgbClr val="FF0000"/>
                </a:solidFill>
              </a:rPr>
              <a:t>Materiales:  </a:t>
            </a:r>
            <a:r>
              <a:rPr lang="es-MX" sz="1350" dirty="0"/>
              <a:t>dos mesas</a:t>
            </a:r>
          </a:p>
          <a:p>
            <a:r>
              <a:rPr lang="es-MX" sz="1350" dirty="0"/>
              <a:t> tres bolitas de unicel, tres vasos de unicel para las estaciones.</a:t>
            </a:r>
          </a:p>
          <a:p>
            <a:r>
              <a:rPr lang="es-MX" sz="1350" dirty="0"/>
              <a:t> </a:t>
            </a:r>
            <a:r>
              <a:rPr lang="es-MX" sz="1350" dirty="0">
                <a:solidFill>
                  <a:srgbClr val="FF0000"/>
                </a:solidFill>
              </a:rPr>
              <a:t>Duración</a:t>
            </a:r>
            <a:r>
              <a:rPr lang="es-MX" sz="1350" dirty="0"/>
              <a:t>: 20 a 30 minutos</a:t>
            </a:r>
          </a:p>
        </p:txBody>
      </p:sp>
      <p:pic>
        <p:nvPicPr>
          <p:cNvPr id="3" name="Imagen 2"/>
          <p:cNvPicPr>
            <a:picLocks noChangeAspect="1"/>
          </p:cNvPicPr>
          <p:nvPr/>
        </p:nvPicPr>
        <p:blipFill rotWithShape="1">
          <a:blip r:embed="rId2"/>
          <a:srcRect b="23355"/>
          <a:stretch/>
        </p:blipFill>
        <p:spPr>
          <a:xfrm>
            <a:off x="774897" y="4421020"/>
            <a:ext cx="1156895" cy="1223267"/>
          </a:xfrm>
          <a:prstGeom prst="rect">
            <a:avLst/>
          </a:prstGeom>
        </p:spPr>
      </p:pic>
      <p:pic>
        <p:nvPicPr>
          <p:cNvPr id="5" name="Imagen 4"/>
          <p:cNvPicPr>
            <a:picLocks noChangeAspect="1"/>
          </p:cNvPicPr>
          <p:nvPr/>
        </p:nvPicPr>
        <p:blipFill>
          <a:blip r:embed="rId3"/>
          <a:stretch>
            <a:fillRect/>
          </a:stretch>
        </p:blipFill>
        <p:spPr>
          <a:xfrm>
            <a:off x="2245300" y="4501497"/>
            <a:ext cx="1538151" cy="1274213"/>
          </a:xfrm>
          <a:prstGeom prst="rect">
            <a:avLst/>
          </a:prstGeom>
        </p:spPr>
      </p:pic>
      <p:pic>
        <p:nvPicPr>
          <p:cNvPr id="6" name="Imagen 5"/>
          <p:cNvPicPr>
            <a:picLocks noChangeAspect="1"/>
          </p:cNvPicPr>
          <p:nvPr/>
        </p:nvPicPr>
        <p:blipFill>
          <a:blip r:embed="rId4"/>
          <a:stretch>
            <a:fillRect/>
          </a:stretch>
        </p:blipFill>
        <p:spPr>
          <a:xfrm>
            <a:off x="4031394" y="4567209"/>
            <a:ext cx="1547009" cy="1142790"/>
          </a:xfrm>
          <a:prstGeom prst="rect">
            <a:avLst/>
          </a:prstGeom>
        </p:spPr>
      </p:pic>
    </p:spTree>
    <p:extLst>
      <p:ext uri="{BB962C8B-B14F-4D97-AF65-F5344CB8AC3E}">
        <p14:creationId xmlns:p14="http://schemas.microsoft.com/office/powerpoint/2010/main" val="2258129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 5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66361"/>
            <a:ext cx="9144000" cy="5143500"/>
          </a:xfrm>
          <a:prstGeom prst="rect">
            <a:avLst/>
          </a:prstGeom>
        </p:spPr>
      </p:pic>
    </p:spTree>
    <p:extLst>
      <p:ext uri="{BB962C8B-B14F-4D97-AF65-F5344CB8AC3E}">
        <p14:creationId xmlns:p14="http://schemas.microsoft.com/office/powerpoint/2010/main" val="3338848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93104" y="1407022"/>
            <a:ext cx="7826410" cy="3300904"/>
          </a:xfrm>
          <a:prstGeom prst="rect">
            <a:avLst/>
          </a:prstGeom>
          <a:noFill/>
        </p:spPr>
        <p:txBody>
          <a:bodyPr wrap="square" rtlCol="0">
            <a:spAutoFit/>
          </a:bodyPr>
          <a:lstStyle/>
          <a:p>
            <a:pPr algn="just"/>
            <a:r>
              <a:rPr lang="es-MX" sz="1500" dirty="0">
                <a:solidFill>
                  <a:srgbClr val="FF0000"/>
                </a:solidFill>
              </a:rPr>
              <a:t>Dinámica: </a:t>
            </a:r>
            <a:r>
              <a:rPr lang="es-MX" sz="1500" dirty="0"/>
              <a:t>LIMPIANDO LA ESCUELA  DE  IMPACTOS NEGATIVOS ( sacúdelo que traes arena).</a:t>
            </a:r>
          </a:p>
          <a:p>
            <a:pPr algn="just"/>
            <a:r>
              <a:rPr lang="es-MX" sz="1500" dirty="0"/>
              <a:t> </a:t>
            </a:r>
          </a:p>
          <a:p>
            <a:pPr algn="just"/>
            <a:r>
              <a:rPr lang="es-MX" sz="1500" dirty="0">
                <a:solidFill>
                  <a:srgbClr val="FF0000"/>
                </a:solidFill>
              </a:rPr>
              <a:t>Objetivo: </a:t>
            </a:r>
            <a:r>
              <a:rPr lang="es-MX" sz="1500" dirty="0"/>
              <a:t>Mostrar de una manera divertida que mi escuela no es responsable de la crisis de valores que actualmente vivimos como sociedad, que solo es un lugar donde estas problemáticas convergen. </a:t>
            </a:r>
          </a:p>
          <a:p>
            <a:pPr algn="just"/>
            <a:r>
              <a:rPr lang="es-MX" sz="1500" dirty="0">
                <a:solidFill>
                  <a:srgbClr val="FF0000"/>
                </a:solidFill>
              </a:rPr>
              <a:t>Desarrollo: </a:t>
            </a:r>
            <a:r>
              <a:rPr lang="es-MX" sz="1500" dirty="0"/>
              <a:t>Se le colocará a cada participante una cajita colgada a la cintura que contiene pelotitas de unicel las cuales a través de movimientos improvisados tendrá que tratar de sacarlas, donde cada pelotita simboliza un factor negativo que debemos sacar de nuestras instituciones (violencia, </a:t>
            </a:r>
            <a:r>
              <a:rPr lang="es-MX" sz="1500" dirty="0" err="1"/>
              <a:t>bullying</a:t>
            </a:r>
            <a:r>
              <a:rPr lang="es-MX" sz="1500" dirty="0"/>
              <a:t>, adiciones). Así logrará vaciar la caja que simboliza su mente, para poder crear nuevos conceptos de la paz y la sana convivencia.</a:t>
            </a:r>
          </a:p>
          <a:p>
            <a:pPr algn="just"/>
            <a:r>
              <a:rPr lang="es-MX" sz="1500" dirty="0">
                <a:solidFill>
                  <a:srgbClr val="FF0000"/>
                </a:solidFill>
              </a:rPr>
              <a:t>Reflexión: </a:t>
            </a:r>
            <a:r>
              <a:rPr lang="es-MX" sz="1500" dirty="0"/>
              <a:t>Debemos entender y explica   que la crisis de valores que actualmente vivimos es una problemática de la sociedad que afecta a nuestras escuelas, por tanto debemos limpiar de estos problemas a nuestras instituciones.</a:t>
            </a:r>
            <a:endParaRPr lang="es-MX" sz="1350" dirty="0"/>
          </a:p>
          <a:p>
            <a:pPr algn="just"/>
            <a:endParaRPr lang="es-MX" sz="1350" dirty="0"/>
          </a:p>
        </p:txBody>
      </p:sp>
      <p:sp>
        <p:nvSpPr>
          <p:cNvPr id="5" name="CuadroTexto 4"/>
          <p:cNvSpPr txBox="1"/>
          <p:nvPr/>
        </p:nvSpPr>
        <p:spPr>
          <a:xfrm>
            <a:off x="6554289" y="4791031"/>
            <a:ext cx="2132068" cy="1338828"/>
          </a:xfrm>
          <a:prstGeom prst="rect">
            <a:avLst/>
          </a:prstGeom>
          <a:solidFill>
            <a:schemeClr val="accent2"/>
          </a:solidFill>
        </p:spPr>
        <p:txBody>
          <a:bodyPr wrap="square" rtlCol="0">
            <a:spAutoFit/>
          </a:bodyPr>
          <a:lstStyle/>
          <a:p>
            <a:r>
              <a:rPr lang="es-MX" sz="1350" dirty="0">
                <a:solidFill>
                  <a:srgbClr val="FF0000"/>
                </a:solidFill>
              </a:rPr>
              <a:t>Materiales</a:t>
            </a:r>
            <a:r>
              <a:rPr lang="es-MX" sz="1350" dirty="0"/>
              <a:t>: cajita de pañuelos desechables pequeña vacía</a:t>
            </a:r>
          </a:p>
          <a:p>
            <a:r>
              <a:rPr lang="es-MX" sz="1350" dirty="0"/>
              <a:t>Listón para colgarse la cajita</a:t>
            </a:r>
          </a:p>
          <a:p>
            <a:r>
              <a:rPr lang="es-MX" sz="1350" dirty="0"/>
              <a:t>Pelotitas de unicel</a:t>
            </a:r>
          </a:p>
          <a:p>
            <a:r>
              <a:rPr lang="es-MX" sz="1350" dirty="0"/>
              <a:t> </a:t>
            </a:r>
            <a:r>
              <a:rPr lang="es-MX" sz="1350" dirty="0">
                <a:solidFill>
                  <a:srgbClr val="FF0000"/>
                </a:solidFill>
              </a:rPr>
              <a:t>Duración</a:t>
            </a:r>
            <a:r>
              <a:rPr lang="es-MX" sz="1350" dirty="0"/>
              <a:t>: 20 a 30 minutos</a:t>
            </a:r>
          </a:p>
        </p:txBody>
      </p:sp>
      <p:pic>
        <p:nvPicPr>
          <p:cNvPr id="4" name="Imagen 3"/>
          <p:cNvPicPr>
            <a:picLocks noChangeAspect="1"/>
          </p:cNvPicPr>
          <p:nvPr/>
        </p:nvPicPr>
        <p:blipFill>
          <a:blip r:embed="rId2"/>
          <a:stretch>
            <a:fillRect/>
          </a:stretch>
        </p:blipFill>
        <p:spPr>
          <a:xfrm>
            <a:off x="593104" y="4650377"/>
            <a:ext cx="4396907" cy="1541952"/>
          </a:xfrm>
          <a:prstGeom prst="rect">
            <a:avLst/>
          </a:prstGeom>
        </p:spPr>
      </p:pic>
    </p:spTree>
    <p:extLst>
      <p:ext uri="{BB962C8B-B14F-4D97-AF65-F5344CB8AC3E}">
        <p14:creationId xmlns:p14="http://schemas.microsoft.com/office/powerpoint/2010/main" val="2884187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 5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66361"/>
            <a:ext cx="9144000" cy="5143500"/>
          </a:xfrm>
          <a:prstGeom prst="rect">
            <a:avLst/>
          </a:prstGeom>
        </p:spPr>
      </p:pic>
    </p:spTree>
    <p:extLst>
      <p:ext uri="{BB962C8B-B14F-4D97-AF65-F5344CB8AC3E}">
        <p14:creationId xmlns:p14="http://schemas.microsoft.com/office/powerpoint/2010/main" val="111983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a:t>p </a:t>
            </a:r>
            <a:fld id="{058DB212-BFA2-403F-85EF-DFD3FF6D973A}" type="slidenum">
              <a:rPr lang="es-ES" b="0" noProof="0" smtClean="0"/>
              <a:pPr rtl="0"/>
              <a:t>18</a:t>
            </a:fld>
            <a:endParaRPr lang="es-ES" b="0" noProof="0"/>
          </a:p>
        </p:txBody>
      </p:sp>
      <p:sp>
        <p:nvSpPr>
          <p:cNvPr id="3" name="CuadroTexto 2"/>
          <p:cNvSpPr txBox="1"/>
          <p:nvPr/>
        </p:nvSpPr>
        <p:spPr>
          <a:xfrm>
            <a:off x="641338" y="1436035"/>
            <a:ext cx="7868736" cy="2400657"/>
          </a:xfrm>
          <a:prstGeom prst="rect">
            <a:avLst/>
          </a:prstGeom>
          <a:noFill/>
        </p:spPr>
        <p:txBody>
          <a:bodyPr wrap="square" rtlCol="0">
            <a:spAutoFit/>
          </a:bodyPr>
          <a:lstStyle/>
          <a:p>
            <a:pPr algn="just"/>
            <a:r>
              <a:rPr lang="es-MX" sz="1500" dirty="0">
                <a:solidFill>
                  <a:srgbClr val="FF0000"/>
                </a:solidFill>
              </a:rPr>
              <a:t>Dinámica: </a:t>
            </a:r>
            <a:r>
              <a:rPr lang="es-MX" sz="1500" b="1" dirty="0"/>
              <a:t>LA BALANZA DE LA EQUIDAD </a:t>
            </a:r>
          </a:p>
          <a:p>
            <a:pPr algn="just"/>
            <a:r>
              <a:rPr lang="es-MX" sz="1500" dirty="0">
                <a:solidFill>
                  <a:srgbClr val="FF0000"/>
                </a:solidFill>
              </a:rPr>
              <a:t> Objetivo: </a:t>
            </a:r>
            <a:r>
              <a:rPr lang="es-MX" sz="1500" dirty="0"/>
              <a:t>Mostrar que debemos de trabajar en equipo para crear una cultura de equidad,  amistad y compañerismo, sanos e igualitarios para así fomentar la empatía y la inclusión entre compañeros.</a:t>
            </a:r>
          </a:p>
          <a:p>
            <a:pPr algn="just"/>
            <a:r>
              <a:rPr lang="es-MX" sz="1500" dirty="0">
                <a:solidFill>
                  <a:srgbClr val="FF0000"/>
                </a:solidFill>
              </a:rPr>
              <a:t>Desarrollo: </a:t>
            </a:r>
            <a:r>
              <a:rPr lang="es-MX" sz="1500" dirty="0"/>
              <a:t>Se formaran equipos según el numero de participantes, jugarán dos participantes por turno de cada equipo, los cuales intentarán hacer una pirámide a la par de cada lado coordinándose con su compañero utilizando vasos de unicel que colocaran sobre un regla, gana el equipo que logre hacer mas grande sus pirámides sin que se les caiga.  </a:t>
            </a:r>
          </a:p>
          <a:p>
            <a:pPr algn="just"/>
            <a:r>
              <a:rPr lang="es-MX" sz="1500" dirty="0">
                <a:solidFill>
                  <a:srgbClr val="FF0000"/>
                </a:solidFill>
              </a:rPr>
              <a:t>Reflexión: </a:t>
            </a:r>
            <a:r>
              <a:rPr lang="es-MX" sz="1500" dirty="0"/>
              <a:t>La equidad es  importante para crear  una sociedad balanceada con las mismas oportunidades para todos, sin excluir a nadie por su género, color de piel, físico, posición económica etc. </a:t>
            </a:r>
          </a:p>
        </p:txBody>
      </p:sp>
      <p:sp>
        <p:nvSpPr>
          <p:cNvPr id="4" name="CuadroTexto 3"/>
          <p:cNvSpPr txBox="1"/>
          <p:nvPr/>
        </p:nvSpPr>
        <p:spPr>
          <a:xfrm>
            <a:off x="6800784" y="4889697"/>
            <a:ext cx="1929284" cy="923330"/>
          </a:xfrm>
          <a:prstGeom prst="rect">
            <a:avLst/>
          </a:prstGeom>
          <a:solidFill>
            <a:schemeClr val="accent2"/>
          </a:solidFill>
        </p:spPr>
        <p:txBody>
          <a:bodyPr wrap="square" rtlCol="0">
            <a:spAutoFit/>
          </a:bodyPr>
          <a:lstStyle/>
          <a:p>
            <a:r>
              <a:rPr lang="es-MX" sz="1350" dirty="0">
                <a:solidFill>
                  <a:srgbClr val="FF0000"/>
                </a:solidFill>
              </a:rPr>
              <a:t>Materiales</a:t>
            </a:r>
            <a:r>
              <a:rPr lang="es-MX" sz="1350" dirty="0"/>
              <a:t>: reglas</a:t>
            </a:r>
          </a:p>
          <a:p>
            <a:r>
              <a:rPr lang="es-MX" sz="1350" dirty="0"/>
              <a:t>Vasos desechables</a:t>
            </a:r>
          </a:p>
          <a:p>
            <a:r>
              <a:rPr lang="es-MX" sz="1350" dirty="0">
                <a:solidFill>
                  <a:srgbClr val="FF0000"/>
                </a:solidFill>
              </a:rPr>
              <a:t>Duración</a:t>
            </a:r>
            <a:r>
              <a:rPr lang="es-MX" sz="1350" dirty="0"/>
              <a:t>: 20 a 30 minutos</a:t>
            </a:r>
          </a:p>
        </p:txBody>
      </p:sp>
      <p:pic>
        <p:nvPicPr>
          <p:cNvPr id="5" name="Imagen 4"/>
          <p:cNvPicPr>
            <a:picLocks noChangeAspect="1"/>
          </p:cNvPicPr>
          <p:nvPr/>
        </p:nvPicPr>
        <p:blipFill rotWithShape="1">
          <a:blip r:embed="rId2"/>
          <a:srcRect l="7308" t="9068" r="6273" b="8756"/>
          <a:stretch/>
        </p:blipFill>
        <p:spPr>
          <a:xfrm>
            <a:off x="963554" y="4072055"/>
            <a:ext cx="4827646" cy="2048933"/>
          </a:xfrm>
          <a:prstGeom prst="rect">
            <a:avLst/>
          </a:prstGeom>
        </p:spPr>
      </p:pic>
    </p:spTree>
    <p:extLst>
      <p:ext uri="{BB962C8B-B14F-4D97-AF65-F5344CB8AC3E}">
        <p14:creationId xmlns:p14="http://schemas.microsoft.com/office/powerpoint/2010/main" val="1222378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 5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66361"/>
            <a:ext cx="9144000" cy="5143500"/>
          </a:xfrm>
          <a:prstGeom prst="rect">
            <a:avLst/>
          </a:prstGeom>
        </p:spPr>
      </p:pic>
    </p:spTree>
    <p:extLst>
      <p:ext uri="{BB962C8B-B14F-4D97-AF65-F5344CB8AC3E}">
        <p14:creationId xmlns:p14="http://schemas.microsoft.com/office/powerpoint/2010/main" val="271524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2"/>
          <a:srcRect t="7540" b="10162"/>
          <a:stretch/>
        </p:blipFill>
        <p:spPr>
          <a:xfrm>
            <a:off x="7164948" y="173183"/>
            <a:ext cx="552450" cy="420559"/>
          </a:xfrm>
          <a:prstGeom prst="rect">
            <a:avLst/>
          </a:prstGeom>
        </p:spPr>
      </p:pic>
      <p:pic>
        <p:nvPicPr>
          <p:cNvPr id="14" name="Imagen 13"/>
          <p:cNvPicPr>
            <a:picLocks noChangeAspect="1"/>
          </p:cNvPicPr>
          <p:nvPr/>
        </p:nvPicPr>
        <p:blipFill rotWithShape="1">
          <a:blip r:embed="rId3"/>
          <a:srcRect l="71332"/>
          <a:stretch/>
        </p:blipFill>
        <p:spPr>
          <a:xfrm>
            <a:off x="4359639" y="28833"/>
            <a:ext cx="1388474" cy="671160"/>
          </a:xfrm>
          <a:prstGeom prst="rect">
            <a:avLst/>
          </a:prstGeom>
        </p:spPr>
      </p:pic>
      <p:pic>
        <p:nvPicPr>
          <p:cNvPr id="15" name="Picture 2" descr="Resultado de imagen para logo gobierno de coahuil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240"/>
          <a:stretch/>
        </p:blipFill>
        <p:spPr bwMode="auto">
          <a:xfrm>
            <a:off x="104821" y="15498"/>
            <a:ext cx="2701285" cy="7386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n relacionad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402" t="35927" b="35875"/>
          <a:stretch/>
        </p:blipFill>
        <p:spPr bwMode="auto">
          <a:xfrm>
            <a:off x="2958506" y="169937"/>
            <a:ext cx="1125245" cy="42132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o 16"/>
          <p:cNvGrpSpPr/>
          <p:nvPr/>
        </p:nvGrpSpPr>
        <p:grpSpPr>
          <a:xfrm>
            <a:off x="5881463" y="121302"/>
            <a:ext cx="1075936" cy="523220"/>
            <a:chOff x="6370017" y="123394"/>
            <a:chExt cx="1075936" cy="523220"/>
          </a:xfrm>
        </p:grpSpPr>
        <p:sp>
          <p:nvSpPr>
            <p:cNvPr id="18" name="Rectángulo 17"/>
            <p:cNvSpPr/>
            <p:nvPr/>
          </p:nvSpPr>
          <p:spPr>
            <a:xfrm>
              <a:off x="6370017" y="123394"/>
              <a:ext cx="1075936" cy="523220"/>
            </a:xfrm>
            <a:prstGeom prst="rect">
              <a:avLst/>
            </a:prstGeom>
            <a:noFill/>
          </p:spPr>
          <p:txBody>
            <a:bodyPr wrap="none" lIns="91440" tIns="45720" rIns="91440" bIns="45720">
              <a:spAutoFit/>
            </a:bodyPr>
            <a:lstStyle/>
            <a:p>
              <a:pPr algn="ctr"/>
              <a:r>
                <a:rPr lang="es-ES" sz="2800" b="0" cap="none" spc="0" dirty="0">
                  <a:ln w="0"/>
                  <a:solidFill>
                    <a:srgbClr val="8C2845"/>
                  </a:solidFill>
                  <a:latin typeface="Aharoni" panose="02010803020104030203" pitchFamily="2" charset="-79"/>
                  <a:cs typeface="Aharoni" panose="02010803020104030203" pitchFamily="2" charset="-79"/>
                </a:rPr>
                <a:t>PNCE</a:t>
              </a:r>
            </a:p>
          </p:txBody>
        </p:sp>
        <p:sp>
          <p:nvSpPr>
            <p:cNvPr id="19" name="Rectángulo 18"/>
            <p:cNvSpPr/>
            <p:nvPr/>
          </p:nvSpPr>
          <p:spPr>
            <a:xfrm>
              <a:off x="6373330" y="456789"/>
              <a:ext cx="1064715" cy="153888"/>
            </a:xfrm>
            <a:prstGeom prst="rect">
              <a:avLst/>
            </a:prstGeom>
            <a:noFill/>
          </p:spPr>
          <p:txBody>
            <a:bodyPr wrap="none" lIns="91440" tIns="45720" rIns="91440" bIns="45720">
              <a:spAutoFit/>
            </a:bodyPr>
            <a:lstStyle/>
            <a:p>
              <a:pPr algn="ctr"/>
              <a:r>
                <a:rPr lang="es-ES" sz="400" dirty="0">
                  <a:ln w="0"/>
                  <a:solidFill>
                    <a:srgbClr val="BE9E66"/>
                  </a:solidFill>
                </a:rPr>
                <a:t>Programa Nacional de Convivencia Escolar</a:t>
              </a:r>
              <a:endParaRPr lang="es-ES" sz="400" b="0" cap="none" spc="0" dirty="0">
                <a:ln w="0"/>
                <a:solidFill>
                  <a:srgbClr val="BE9E66"/>
                </a:solidFill>
              </a:endParaRPr>
            </a:p>
          </p:txBody>
        </p:sp>
      </p:grpSp>
      <p:pic>
        <p:nvPicPr>
          <p:cNvPr id="20" name="Imagen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8673" y="72842"/>
            <a:ext cx="1128628" cy="518420"/>
          </a:xfrm>
          <a:prstGeom prst="rect">
            <a:avLst/>
          </a:prstGeom>
        </p:spPr>
      </p:pic>
      <p:pic>
        <p:nvPicPr>
          <p:cNvPr id="21" name="Imagen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4904" y="6215812"/>
            <a:ext cx="4969620" cy="642188"/>
          </a:xfrm>
          <a:prstGeom prst="rect">
            <a:avLst/>
          </a:prstGeom>
        </p:spPr>
      </p:pic>
      <p:pic>
        <p:nvPicPr>
          <p:cNvPr id="22" name="Picture 2"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l="34504" t="15654" r="34505" b="27476"/>
          <a:stretch/>
        </p:blipFill>
        <p:spPr bwMode="auto">
          <a:xfrm>
            <a:off x="3073227" y="1533167"/>
            <a:ext cx="1847850" cy="33909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22"/>
          <p:cNvSpPr/>
          <p:nvPr/>
        </p:nvSpPr>
        <p:spPr>
          <a:xfrm>
            <a:off x="4080685" y="3664307"/>
            <a:ext cx="2061783" cy="923330"/>
          </a:xfrm>
          <a:prstGeom prst="rect">
            <a:avLst/>
          </a:prstGeom>
          <a:noFill/>
        </p:spPr>
        <p:txBody>
          <a:bodyPr wrap="none" lIns="91440" tIns="45720" rIns="91440" bIns="45720">
            <a:spAutoFit/>
          </a:bodyPr>
          <a:lstStyle/>
          <a:p>
            <a:pPr algn="ctr"/>
            <a:r>
              <a:rPr lang="es-ES" sz="5400" dirty="0">
                <a:ln w="0"/>
                <a:latin typeface="Impact" panose="020B0806030902050204" pitchFamily="34" charset="0"/>
              </a:rPr>
              <a:t>GABBO</a:t>
            </a:r>
            <a:endParaRPr lang="es-ES" sz="5400" b="0" cap="none" spc="0" dirty="0">
              <a:ln w="0"/>
              <a:solidFill>
                <a:schemeClr val="tx1"/>
              </a:solidFill>
              <a:latin typeface="Impact" panose="020B0806030902050204" pitchFamily="34" charset="0"/>
            </a:endParaRPr>
          </a:p>
        </p:txBody>
      </p:sp>
      <p:sp>
        <p:nvSpPr>
          <p:cNvPr id="24" name="Rectángulo 23"/>
          <p:cNvSpPr/>
          <p:nvPr/>
        </p:nvSpPr>
        <p:spPr>
          <a:xfrm>
            <a:off x="4165644" y="4360822"/>
            <a:ext cx="1882246" cy="769441"/>
          </a:xfrm>
          <a:prstGeom prst="rect">
            <a:avLst/>
          </a:prstGeom>
          <a:noFill/>
        </p:spPr>
        <p:txBody>
          <a:bodyPr wrap="none" lIns="91440" tIns="45720" rIns="91440" bIns="45720">
            <a:spAutoFit/>
          </a:bodyPr>
          <a:lstStyle/>
          <a:p>
            <a:pPr algn="ctr"/>
            <a:r>
              <a:rPr lang="es-ES" sz="4400" dirty="0">
                <a:ln w="0"/>
                <a:solidFill>
                  <a:schemeClr val="tx1">
                    <a:lumMod val="50000"/>
                    <a:lumOff val="50000"/>
                  </a:schemeClr>
                </a:solidFill>
                <a:latin typeface="Arial Narrow" panose="020B0606020202030204" pitchFamily="34" charset="0"/>
              </a:rPr>
              <a:t>GÓMEZ</a:t>
            </a:r>
            <a:endParaRPr lang="es-ES" sz="4400" b="0" cap="none" spc="0" dirty="0">
              <a:ln w="0"/>
              <a:solidFill>
                <a:schemeClr val="tx1">
                  <a:lumMod val="50000"/>
                  <a:lumOff val="50000"/>
                </a:schemeClr>
              </a:solidFill>
              <a:latin typeface="Arial Narrow" panose="020B0606020202030204" pitchFamily="34" charset="0"/>
            </a:endParaRPr>
          </a:p>
        </p:txBody>
      </p:sp>
    </p:spTree>
    <p:extLst>
      <p:ext uri="{BB962C8B-B14F-4D97-AF65-F5344CB8AC3E}">
        <p14:creationId xmlns:p14="http://schemas.microsoft.com/office/powerpoint/2010/main" val="1031696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a:t>p </a:t>
            </a:r>
            <a:fld id="{058DB212-BFA2-403F-85EF-DFD3FF6D973A}" type="slidenum">
              <a:rPr lang="es-ES" b="0" noProof="0" smtClean="0"/>
              <a:pPr rtl="0"/>
              <a:t>20</a:t>
            </a:fld>
            <a:endParaRPr lang="es-ES" b="0" noProof="0"/>
          </a:p>
        </p:txBody>
      </p:sp>
      <p:sp>
        <p:nvSpPr>
          <p:cNvPr id="3" name="CuadroTexto 2"/>
          <p:cNvSpPr txBox="1"/>
          <p:nvPr/>
        </p:nvSpPr>
        <p:spPr>
          <a:xfrm>
            <a:off x="704642" y="1319977"/>
            <a:ext cx="7746524" cy="2862322"/>
          </a:xfrm>
          <a:prstGeom prst="rect">
            <a:avLst/>
          </a:prstGeom>
          <a:noFill/>
        </p:spPr>
        <p:txBody>
          <a:bodyPr wrap="square" rtlCol="0">
            <a:spAutoFit/>
          </a:bodyPr>
          <a:lstStyle/>
          <a:p>
            <a:pPr algn="just"/>
            <a:r>
              <a:rPr lang="es-MX" sz="1500" dirty="0">
                <a:solidFill>
                  <a:srgbClr val="FF0000"/>
                </a:solidFill>
              </a:rPr>
              <a:t>Dinámica: </a:t>
            </a:r>
            <a:r>
              <a:rPr lang="es-MX" sz="1500" b="1" dirty="0"/>
              <a:t>EL JUEGO TRADICIONAL “LA PAZ”</a:t>
            </a:r>
          </a:p>
          <a:p>
            <a:pPr algn="just"/>
            <a:r>
              <a:rPr lang="es-MX" sz="1500" dirty="0">
                <a:solidFill>
                  <a:srgbClr val="FF0000"/>
                </a:solidFill>
              </a:rPr>
              <a:t>Objetivo: </a:t>
            </a:r>
            <a:r>
              <a:rPr lang="es-MX" sz="1500" dirty="0"/>
              <a:t>Usar el juego tradicional de “la paz “ para crear conciencia en los participantes de que debemos erradicar la violencia y los malos hábitos de nuestras instituciones.</a:t>
            </a:r>
            <a:endParaRPr lang="es-MX" sz="1500" dirty="0">
              <a:solidFill>
                <a:srgbClr val="FF0000"/>
              </a:solidFill>
            </a:endParaRPr>
          </a:p>
          <a:p>
            <a:pPr algn="just"/>
            <a:r>
              <a:rPr lang="es-MX" sz="1500" dirty="0">
                <a:solidFill>
                  <a:srgbClr val="FF0000"/>
                </a:solidFill>
              </a:rPr>
              <a:t>Desarrollo: </a:t>
            </a:r>
            <a:r>
              <a:rPr lang="es-MX" sz="1500" dirty="0"/>
              <a:t>Se dibujará un círculo en el piso, con secciones, en donde cada sección se le escribirá uno de los siguientes conceptos: falta de respeto, agresión, insultos, apodos, burlas, chismes, golpes, amenazas, empujones, intimidaciones, etc. Un participante gritará “Declaro la guerra en contra de..” y mencionará el nombre de algunos de los conceptos antes mencionados, los demás saldrán corriendo y el que grito saltará en medio del circulo donde dice PAZ, después tendrá que contar con cuantos pasos llega al objetivo que halla decidido, si logra llegar con los pasos que dijo exactamente gana.</a:t>
            </a:r>
            <a:endParaRPr lang="es-MX" sz="1500" dirty="0">
              <a:solidFill>
                <a:srgbClr val="FF0000"/>
              </a:solidFill>
            </a:endParaRPr>
          </a:p>
          <a:p>
            <a:pPr algn="just"/>
            <a:r>
              <a:rPr lang="es-MX" sz="1500" dirty="0">
                <a:solidFill>
                  <a:srgbClr val="FF0000"/>
                </a:solidFill>
              </a:rPr>
              <a:t>Reflexión: </a:t>
            </a:r>
            <a:r>
              <a:rPr lang="es-MX" sz="1500" dirty="0"/>
              <a:t>Debemos de erradicar las malas acciones que ensucian la sana convivencia y para eso necesitamos partir de la paz.</a:t>
            </a:r>
          </a:p>
        </p:txBody>
      </p:sp>
      <p:sp>
        <p:nvSpPr>
          <p:cNvPr id="4" name="CuadroTexto 3"/>
          <p:cNvSpPr txBox="1"/>
          <p:nvPr/>
        </p:nvSpPr>
        <p:spPr>
          <a:xfrm>
            <a:off x="6544492" y="5058802"/>
            <a:ext cx="2184764" cy="507831"/>
          </a:xfrm>
          <a:prstGeom prst="rect">
            <a:avLst/>
          </a:prstGeom>
          <a:solidFill>
            <a:schemeClr val="accent2"/>
          </a:solidFill>
        </p:spPr>
        <p:txBody>
          <a:bodyPr wrap="square" rtlCol="0">
            <a:spAutoFit/>
          </a:bodyPr>
          <a:lstStyle/>
          <a:p>
            <a:r>
              <a:rPr lang="es-MX" sz="1350" dirty="0">
                <a:solidFill>
                  <a:srgbClr val="FF0000"/>
                </a:solidFill>
              </a:rPr>
              <a:t>Materiales</a:t>
            </a:r>
            <a:r>
              <a:rPr lang="es-MX" sz="1350" dirty="0"/>
              <a:t>: gises de colores</a:t>
            </a:r>
          </a:p>
          <a:p>
            <a:r>
              <a:rPr lang="es-MX" sz="1350" dirty="0">
                <a:solidFill>
                  <a:srgbClr val="FF0000"/>
                </a:solidFill>
              </a:rPr>
              <a:t>Duración</a:t>
            </a:r>
            <a:r>
              <a:rPr lang="es-MX" sz="1350" dirty="0"/>
              <a:t>: 20 a 30 minutos</a:t>
            </a:r>
          </a:p>
        </p:txBody>
      </p:sp>
      <p:pic>
        <p:nvPicPr>
          <p:cNvPr id="5" name="Imagen 4"/>
          <p:cNvPicPr>
            <a:picLocks noChangeAspect="1"/>
          </p:cNvPicPr>
          <p:nvPr/>
        </p:nvPicPr>
        <p:blipFill>
          <a:blip r:embed="rId2"/>
          <a:stretch>
            <a:fillRect/>
          </a:stretch>
        </p:blipFill>
        <p:spPr>
          <a:xfrm>
            <a:off x="704642" y="4182299"/>
            <a:ext cx="3867358" cy="2054405"/>
          </a:xfrm>
          <a:prstGeom prst="rect">
            <a:avLst/>
          </a:prstGeom>
        </p:spPr>
      </p:pic>
    </p:spTree>
    <p:extLst>
      <p:ext uri="{BB962C8B-B14F-4D97-AF65-F5344CB8AC3E}">
        <p14:creationId xmlns:p14="http://schemas.microsoft.com/office/powerpoint/2010/main" val="1527703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 5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66361"/>
            <a:ext cx="9144000" cy="5143500"/>
          </a:xfrm>
          <a:prstGeom prst="rect">
            <a:avLst/>
          </a:prstGeom>
        </p:spPr>
      </p:pic>
    </p:spTree>
    <p:extLst>
      <p:ext uri="{BB962C8B-B14F-4D97-AF65-F5344CB8AC3E}">
        <p14:creationId xmlns:p14="http://schemas.microsoft.com/office/powerpoint/2010/main" val="61934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a:t>p </a:t>
            </a:r>
            <a:fld id="{058DB212-BFA2-403F-85EF-DFD3FF6D973A}" type="slidenum">
              <a:rPr lang="es-ES" b="0" noProof="0" smtClean="0"/>
              <a:pPr rtl="0"/>
              <a:t>22</a:t>
            </a:fld>
            <a:endParaRPr lang="es-ES" b="0" noProof="0"/>
          </a:p>
        </p:txBody>
      </p:sp>
      <p:sp>
        <p:nvSpPr>
          <p:cNvPr id="3" name="CuadroTexto 2"/>
          <p:cNvSpPr txBox="1"/>
          <p:nvPr/>
        </p:nvSpPr>
        <p:spPr>
          <a:xfrm>
            <a:off x="602902" y="1388873"/>
            <a:ext cx="7870874" cy="2400657"/>
          </a:xfrm>
          <a:prstGeom prst="rect">
            <a:avLst/>
          </a:prstGeom>
          <a:noFill/>
        </p:spPr>
        <p:txBody>
          <a:bodyPr wrap="square" rtlCol="0">
            <a:spAutoFit/>
          </a:bodyPr>
          <a:lstStyle/>
          <a:p>
            <a:pPr algn="just"/>
            <a:r>
              <a:rPr lang="es-MX" sz="1500" dirty="0">
                <a:solidFill>
                  <a:srgbClr val="FF0000"/>
                </a:solidFill>
              </a:rPr>
              <a:t>Dinámica: </a:t>
            </a:r>
            <a:r>
              <a:rPr lang="es-MX" sz="1500" dirty="0"/>
              <a:t> </a:t>
            </a:r>
            <a:r>
              <a:rPr lang="es-MX" sz="1500" b="1" dirty="0"/>
              <a:t>¡HOLA, HAO, ARIGATO, SAYONARA !</a:t>
            </a:r>
            <a:r>
              <a:rPr lang="es-MX" sz="1500" b="1" dirty="0">
                <a:solidFill>
                  <a:srgbClr val="FF0000"/>
                </a:solidFill>
              </a:rPr>
              <a:t> </a:t>
            </a:r>
          </a:p>
          <a:p>
            <a:pPr algn="just"/>
            <a:r>
              <a:rPr lang="es-MX" sz="1500" dirty="0">
                <a:solidFill>
                  <a:srgbClr val="FF0000"/>
                </a:solidFill>
              </a:rPr>
              <a:t>Objetivo: </a:t>
            </a:r>
            <a:r>
              <a:rPr lang="es-MX" sz="1500" dirty="0"/>
              <a:t>Fomentar en los estudiantes la practica de saludarse en las mañanas, así como a la hora de despedirse.</a:t>
            </a:r>
            <a:endParaRPr lang="es-MX" sz="1500" dirty="0">
              <a:solidFill>
                <a:srgbClr val="FF0000"/>
              </a:solidFill>
            </a:endParaRPr>
          </a:p>
          <a:p>
            <a:pPr algn="just"/>
            <a:r>
              <a:rPr lang="es-MX" sz="1500" dirty="0">
                <a:solidFill>
                  <a:srgbClr val="FF0000"/>
                </a:solidFill>
              </a:rPr>
              <a:t>Desarrollo:  </a:t>
            </a:r>
            <a:r>
              <a:rPr lang="es-MX" sz="1500" dirty="0"/>
              <a:t>Se formarán dos equipos colocándose uno enfrente de otro, a la orden de saludarse  extenderá la mano enfrente como si saludaran sin tocarse, a la señal de hao! se pondrá la mano de lado como si fueran indios, a la indicación de arigato! Se inclinaran hacia adelante como japoneses y a la orden de sayonara! harán la señal de adiós con la mano. La dinámica consiste en que el que se equivoque de mímica va saliendo, gana el equipo que tenga mas integrantes al final</a:t>
            </a:r>
            <a:endParaRPr lang="es-MX" sz="1500" dirty="0">
              <a:solidFill>
                <a:srgbClr val="FF0000"/>
              </a:solidFill>
            </a:endParaRPr>
          </a:p>
          <a:p>
            <a:pPr algn="just"/>
            <a:r>
              <a:rPr lang="es-MX" sz="1500" dirty="0">
                <a:solidFill>
                  <a:srgbClr val="FF0000"/>
                </a:solidFill>
              </a:rPr>
              <a:t>Reflexión:  </a:t>
            </a:r>
            <a:r>
              <a:rPr lang="es-MX" sz="1500" dirty="0"/>
              <a:t>Debemos de fomentar modales que nos lleven a  crear empatía en amistades de respeto y cordialidad</a:t>
            </a:r>
            <a:r>
              <a:rPr lang="es-MX" sz="1350" dirty="0"/>
              <a:t>.</a:t>
            </a:r>
          </a:p>
        </p:txBody>
      </p:sp>
      <p:sp>
        <p:nvSpPr>
          <p:cNvPr id="4" name="CuadroTexto 3"/>
          <p:cNvSpPr txBox="1"/>
          <p:nvPr/>
        </p:nvSpPr>
        <p:spPr>
          <a:xfrm>
            <a:off x="6773654" y="5286573"/>
            <a:ext cx="1983544" cy="507831"/>
          </a:xfrm>
          <a:prstGeom prst="rect">
            <a:avLst/>
          </a:prstGeom>
          <a:solidFill>
            <a:schemeClr val="accent2"/>
          </a:solidFill>
        </p:spPr>
        <p:txBody>
          <a:bodyPr wrap="square" rtlCol="0">
            <a:spAutoFit/>
          </a:bodyPr>
          <a:lstStyle/>
          <a:p>
            <a:r>
              <a:rPr lang="es-MX" sz="1350" dirty="0">
                <a:solidFill>
                  <a:srgbClr val="FF0000"/>
                </a:solidFill>
              </a:rPr>
              <a:t>Duración</a:t>
            </a:r>
            <a:r>
              <a:rPr lang="es-MX" sz="1350" dirty="0"/>
              <a:t>: 20 a 30 minutos</a:t>
            </a:r>
          </a:p>
        </p:txBody>
      </p:sp>
      <p:pic>
        <p:nvPicPr>
          <p:cNvPr id="5" name="Imagen 4"/>
          <p:cNvPicPr>
            <a:picLocks noChangeAspect="1"/>
          </p:cNvPicPr>
          <p:nvPr/>
        </p:nvPicPr>
        <p:blipFill>
          <a:blip r:embed="rId2"/>
          <a:stretch>
            <a:fillRect/>
          </a:stretch>
        </p:blipFill>
        <p:spPr>
          <a:xfrm>
            <a:off x="3583402" y="4217671"/>
            <a:ext cx="1431065" cy="1116329"/>
          </a:xfrm>
          <a:prstGeom prst="rect">
            <a:avLst/>
          </a:prstGeom>
        </p:spPr>
      </p:pic>
      <p:pic>
        <p:nvPicPr>
          <p:cNvPr id="6" name="Imagen 5"/>
          <p:cNvPicPr>
            <a:picLocks noChangeAspect="1"/>
          </p:cNvPicPr>
          <p:nvPr/>
        </p:nvPicPr>
        <p:blipFill>
          <a:blip r:embed="rId3"/>
          <a:stretch>
            <a:fillRect/>
          </a:stretch>
        </p:blipFill>
        <p:spPr>
          <a:xfrm>
            <a:off x="2371821" y="4217670"/>
            <a:ext cx="1211581" cy="1095029"/>
          </a:xfrm>
          <a:prstGeom prst="rect">
            <a:avLst/>
          </a:prstGeom>
        </p:spPr>
      </p:pic>
      <p:pic>
        <p:nvPicPr>
          <p:cNvPr id="7" name="Imagen 6"/>
          <p:cNvPicPr>
            <a:picLocks noChangeAspect="1"/>
          </p:cNvPicPr>
          <p:nvPr/>
        </p:nvPicPr>
        <p:blipFill>
          <a:blip r:embed="rId4"/>
          <a:stretch>
            <a:fillRect/>
          </a:stretch>
        </p:blipFill>
        <p:spPr>
          <a:xfrm>
            <a:off x="940755" y="4090307"/>
            <a:ext cx="1155247" cy="1243693"/>
          </a:xfrm>
          <a:prstGeom prst="rect">
            <a:avLst/>
          </a:prstGeom>
        </p:spPr>
      </p:pic>
      <p:pic>
        <p:nvPicPr>
          <p:cNvPr id="8" name="Imagen 7"/>
          <p:cNvPicPr>
            <a:picLocks noChangeAspect="1"/>
          </p:cNvPicPr>
          <p:nvPr/>
        </p:nvPicPr>
        <p:blipFill>
          <a:blip r:embed="rId5"/>
          <a:stretch>
            <a:fillRect/>
          </a:stretch>
        </p:blipFill>
        <p:spPr>
          <a:xfrm>
            <a:off x="5240042" y="3958807"/>
            <a:ext cx="1059521" cy="1264444"/>
          </a:xfrm>
          <a:prstGeom prst="rect">
            <a:avLst/>
          </a:prstGeom>
        </p:spPr>
      </p:pic>
    </p:spTree>
    <p:extLst>
      <p:ext uri="{BB962C8B-B14F-4D97-AF65-F5344CB8AC3E}">
        <p14:creationId xmlns:p14="http://schemas.microsoft.com/office/powerpoint/2010/main" val="2137900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 5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66361"/>
            <a:ext cx="9144000" cy="5143500"/>
          </a:xfrm>
          <a:prstGeom prst="rect">
            <a:avLst/>
          </a:prstGeom>
        </p:spPr>
      </p:pic>
    </p:spTree>
    <p:extLst>
      <p:ext uri="{BB962C8B-B14F-4D97-AF65-F5344CB8AC3E}">
        <p14:creationId xmlns:p14="http://schemas.microsoft.com/office/powerpoint/2010/main" val="178166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rtl="0"/>
            <a:r>
              <a:rPr lang="es-ES" noProof="0"/>
              <a:t>p </a:t>
            </a:r>
            <a:fld id="{058DB212-BFA2-403F-85EF-DFD3FF6D973A}" type="slidenum">
              <a:rPr lang="es-ES" b="0" noProof="0" smtClean="0"/>
              <a:pPr rtl="0"/>
              <a:t>24</a:t>
            </a:fld>
            <a:endParaRPr lang="es-ES" b="0" noProof="0"/>
          </a:p>
        </p:txBody>
      </p:sp>
      <p:sp>
        <p:nvSpPr>
          <p:cNvPr id="3" name="CuadroTexto 2"/>
          <p:cNvSpPr txBox="1"/>
          <p:nvPr/>
        </p:nvSpPr>
        <p:spPr>
          <a:xfrm>
            <a:off x="484706" y="1366507"/>
            <a:ext cx="8031395" cy="3093154"/>
          </a:xfrm>
          <a:prstGeom prst="rect">
            <a:avLst/>
          </a:prstGeom>
          <a:noFill/>
        </p:spPr>
        <p:txBody>
          <a:bodyPr wrap="square" rtlCol="0">
            <a:spAutoFit/>
          </a:bodyPr>
          <a:lstStyle/>
          <a:p>
            <a:r>
              <a:rPr lang="es-MX" sz="1500" dirty="0">
                <a:solidFill>
                  <a:srgbClr val="FF0000"/>
                </a:solidFill>
              </a:rPr>
              <a:t>Dinámica:  </a:t>
            </a:r>
            <a:r>
              <a:rPr lang="es-MX" sz="1500" dirty="0"/>
              <a:t>TRABAJANDO LA COMUNCACION ASERTIVA </a:t>
            </a:r>
          </a:p>
          <a:p>
            <a:endParaRPr lang="es-MX" sz="1500" dirty="0">
              <a:solidFill>
                <a:srgbClr val="FF0000"/>
              </a:solidFill>
            </a:endParaRPr>
          </a:p>
          <a:p>
            <a:r>
              <a:rPr lang="es-MX" sz="1500" dirty="0">
                <a:solidFill>
                  <a:srgbClr val="FF0000"/>
                </a:solidFill>
              </a:rPr>
              <a:t>Objetivo: </a:t>
            </a:r>
            <a:r>
              <a:rPr lang="es-MX" sz="1500" dirty="0"/>
              <a:t>Desarrollar en los participantes la forma de comunicar de manera clara y objetiva sin ofender o herir a otros con sus ideales </a:t>
            </a:r>
          </a:p>
          <a:p>
            <a:pPr algn="just"/>
            <a:r>
              <a:rPr lang="es-MX" sz="1500" dirty="0">
                <a:solidFill>
                  <a:srgbClr val="FF0000"/>
                </a:solidFill>
              </a:rPr>
              <a:t>Desarrollo: </a:t>
            </a:r>
            <a:r>
              <a:rPr lang="es-MX" sz="1500" dirty="0"/>
              <a:t>Se formarán equipos según el número de participantes, se armará una torre de  vasos los cuales estarán separados por una tarjeta que llevara la  palabra NO, cada participante tomará un turno en el cual se dirigirá al encargado de la pirámide, le hará una petición y el encargado contestará NO, esto dará al participante la oportunidad de deslizar una tarjeta del NO sin destruir la torre, el objetivo de la dinámica es sacar la tarjeta e ir apilando los vasos uno por uno sin que se caigan los vasos al suelo. Se vuelve a levantar la torre si el vaso no cae bien. </a:t>
            </a:r>
            <a:endParaRPr lang="es-MX" sz="1500" dirty="0">
              <a:solidFill>
                <a:srgbClr val="FF0000"/>
              </a:solidFill>
            </a:endParaRPr>
          </a:p>
          <a:p>
            <a:r>
              <a:rPr lang="es-MX" sz="1500" dirty="0">
                <a:solidFill>
                  <a:srgbClr val="FF0000"/>
                </a:solidFill>
              </a:rPr>
              <a:t>Reflexión: </a:t>
            </a:r>
            <a:r>
              <a:rPr lang="es-MX" sz="1500" dirty="0"/>
              <a:t>Si queremos crear entre nosotros una comunicación asertiva, debemos saber expresar  de forma clara y concisa  nuestras respuestas, así como aceptar las idas y respuestas de los otros, sin destruir la torre de la comunicación, amistad y trabajo en equipo. </a:t>
            </a:r>
          </a:p>
        </p:txBody>
      </p:sp>
      <p:sp>
        <p:nvSpPr>
          <p:cNvPr id="4" name="CuadroTexto 3"/>
          <p:cNvSpPr txBox="1"/>
          <p:nvPr/>
        </p:nvSpPr>
        <p:spPr>
          <a:xfrm>
            <a:off x="6495506" y="4851053"/>
            <a:ext cx="2190793" cy="923330"/>
          </a:xfrm>
          <a:prstGeom prst="rect">
            <a:avLst/>
          </a:prstGeom>
          <a:solidFill>
            <a:schemeClr val="accent2"/>
          </a:solidFill>
        </p:spPr>
        <p:txBody>
          <a:bodyPr wrap="square" rtlCol="0">
            <a:spAutoFit/>
          </a:bodyPr>
          <a:lstStyle/>
          <a:p>
            <a:r>
              <a:rPr lang="es-MX" sz="1350" dirty="0">
                <a:solidFill>
                  <a:srgbClr val="FF0000"/>
                </a:solidFill>
              </a:rPr>
              <a:t>Materiales</a:t>
            </a:r>
            <a:r>
              <a:rPr lang="es-MX" sz="1350" dirty="0"/>
              <a:t>: vasos desechables</a:t>
            </a:r>
          </a:p>
          <a:p>
            <a:r>
              <a:rPr lang="es-MX" sz="1350" dirty="0"/>
              <a:t>Tarjetas de papel</a:t>
            </a:r>
          </a:p>
          <a:p>
            <a:r>
              <a:rPr lang="es-MX" sz="1350" dirty="0">
                <a:solidFill>
                  <a:srgbClr val="FF0000"/>
                </a:solidFill>
              </a:rPr>
              <a:t>Duración</a:t>
            </a:r>
            <a:r>
              <a:rPr lang="es-MX" sz="1350" dirty="0"/>
              <a:t>: 20 a 30 minutos</a:t>
            </a:r>
          </a:p>
        </p:txBody>
      </p:sp>
      <p:pic>
        <p:nvPicPr>
          <p:cNvPr id="5" name="Imagen 4"/>
          <p:cNvPicPr>
            <a:picLocks noChangeAspect="1"/>
          </p:cNvPicPr>
          <p:nvPr/>
        </p:nvPicPr>
        <p:blipFill>
          <a:blip r:embed="rId2"/>
          <a:stretch>
            <a:fillRect/>
          </a:stretch>
        </p:blipFill>
        <p:spPr>
          <a:xfrm>
            <a:off x="546381" y="4626170"/>
            <a:ext cx="4090933" cy="1412920"/>
          </a:xfrm>
          <a:prstGeom prst="rect">
            <a:avLst/>
          </a:prstGeom>
        </p:spPr>
      </p:pic>
    </p:spTree>
    <p:extLst>
      <p:ext uri="{BB962C8B-B14F-4D97-AF65-F5344CB8AC3E}">
        <p14:creationId xmlns:p14="http://schemas.microsoft.com/office/powerpoint/2010/main" val="2623454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 5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66361"/>
            <a:ext cx="9144000" cy="5143500"/>
          </a:xfrm>
          <a:prstGeom prst="rect">
            <a:avLst/>
          </a:prstGeom>
        </p:spPr>
      </p:pic>
    </p:spTree>
    <p:extLst>
      <p:ext uri="{BB962C8B-B14F-4D97-AF65-F5344CB8AC3E}">
        <p14:creationId xmlns:p14="http://schemas.microsoft.com/office/powerpoint/2010/main" val="202603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87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5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191" y="-5193"/>
            <a:ext cx="5543774" cy="686319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flipH="1">
            <a:off x="1864190" y="5556703"/>
            <a:ext cx="5543775" cy="1338828"/>
          </a:xfrm>
          <a:prstGeom prst="rect">
            <a:avLst/>
          </a:prstGeom>
          <a:noFill/>
        </p:spPr>
        <p:txBody>
          <a:bodyPr wrap="square" rtlCol="0">
            <a:spAutoFit/>
            <a:scene3d>
              <a:camera prst="perspectiveRelaxedModerately"/>
              <a:lightRig rig="threePt" dir="t"/>
            </a:scene3d>
          </a:bodyPr>
          <a:lstStyle/>
          <a:p>
            <a:pPr algn="ctr"/>
            <a:r>
              <a:rPr lang="es-MX" sz="4050" b="1" dirty="0">
                <a:ln w="13462">
                  <a:solidFill>
                    <a:schemeClr val="tx1"/>
                  </a:solidFill>
                  <a:prstDash val="solid"/>
                </a:ln>
                <a:solidFill>
                  <a:schemeClr val="bg1"/>
                </a:solidFill>
                <a:effectLst>
                  <a:outerShdw dist="38100" dir="2700000" algn="bl" rotWithShape="0">
                    <a:schemeClr val="accent5"/>
                  </a:outerShdw>
                </a:effectLst>
                <a:latin typeface="Agency FB" panose="020B0503020202020204" pitchFamily="34" charset="0"/>
              </a:rPr>
              <a:t>Recuerda quien eres, y haz tu mejor jugada.  </a:t>
            </a:r>
          </a:p>
        </p:txBody>
      </p:sp>
      <p:pic>
        <p:nvPicPr>
          <p:cNvPr id="4" name="Leo Rojas - Circle of Life (Official Video)(MP3_70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408" y="49270"/>
            <a:ext cx="457200" cy="457200"/>
          </a:xfrm>
          <a:prstGeom prst="rect">
            <a:avLst/>
          </a:prstGeom>
        </p:spPr>
      </p:pic>
    </p:spTree>
    <p:extLst>
      <p:ext uri="{BB962C8B-B14F-4D97-AF65-F5344CB8AC3E}">
        <p14:creationId xmlns:p14="http://schemas.microsoft.com/office/powerpoint/2010/main" val="339490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16627" y="838494"/>
            <a:ext cx="9260627" cy="5163760"/>
          </a:xfrm>
          <a:prstGeom prst="rect">
            <a:avLst/>
          </a:prstGeom>
        </p:spPr>
      </p:pic>
    </p:spTree>
    <p:extLst>
      <p:ext uri="{BB962C8B-B14F-4D97-AF65-F5344CB8AC3E}">
        <p14:creationId xmlns:p14="http://schemas.microsoft.com/office/powerpoint/2010/main" val="1990881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95881" y="1314013"/>
            <a:ext cx="9339881" cy="4907705"/>
          </a:xfrm>
          <a:prstGeom prst="rect">
            <a:avLst/>
          </a:prstGeom>
        </p:spPr>
      </p:pic>
    </p:spTree>
    <p:extLst>
      <p:ext uri="{BB962C8B-B14F-4D97-AF65-F5344CB8AC3E}">
        <p14:creationId xmlns:p14="http://schemas.microsoft.com/office/powerpoint/2010/main" val="2354372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07607" y="815500"/>
            <a:ext cx="10413861" cy="5344732"/>
          </a:xfrm>
          <a:prstGeom prst="rect">
            <a:avLst/>
          </a:prstGeom>
        </p:spPr>
      </p:pic>
    </p:spTree>
    <p:extLst>
      <p:ext uri="{BB962C8B-B14F-4D97-AF65-F5344CB8AC3E}">
        <p14:creationId xmlns:p14="http://schemas.microsoft.com/office/powerpoint/2010/main" val="1367450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18868" y="986640"/>
            <a:ext cx="5545985" cy="1754326"/>
          </a:xfrm>
          <a:prstGeom prst="rect">
            <a:avLst/>
          </a:prstGeom>
          <a:noFill/>
        </p:spPr>
        <p:txBody>
          <a:bodyPr wrap="square">
            <a:spAutoFit/>
          </a:bodyPr>
          <a:lstStyle/>
          <a:p>
            <a:pPr algn="ctr"/>
            <a:r>
              <a:rPr lang="es-MX" sz="5400" dirty="0">
                <a:latin typeface="Freestyle Script" panose="030804020302050B0404" pitchFamily="66" charset="0"/>
              </a:rPr>
              <a:t>"Un gran poder conlleva una gran responsabilidad“.</a:t>
            </a:r>
            <a:endParaRPr lang="es-MX" sz="5400" dirty="0">
              <a:ln w="6600">
                <a:noFill/>
                <a:prstDash val="solid"/>
              </a:ln>
              <a:latin typeface="Freestyle Script" panose="030804020302050B0404" pitchFamily="66" charset="0"/>
            </a:endParaRPr>
          </a:p>
        </p:txBody>
      </p:sp>
      <p:pic>
        <p:nvPicPr>
          <p:cNvPr id="7" name="Imagen 6"/>
          <p:cNvPicPr>
            <a:picLocks noChangeAspect="1"/>
          </p:cNvPicPr>
          <p:nvPr/>
        </p:nvPicPr>
        <p:blipFill rotWithShape="1">
          <a:blip r:embed="rId2"/>
          <a:srcRect l="17667" r="15532"/>
          <a:stretch/>
        </p:blipFill>
        <p:spPr>
          <a:xfrm>
            <a:off x="6531107" y="751232"/>
            <a:ext cx="1662212" cy="2804768"/>
          </a:xfrm>
          <a:prstGeom prst="rect">
            <a:avLst/>
          </a:prstGeom>
        </p:spPr>
      </p:pic>
      <p:pic>
        <p:nvPicPr>
          <p:cNvPr id="10" name="Imagen 9"/>
          <p:cNvPicPr>
            <a:picLocks noChangeAspect="1"/>
          </p:cNvPicPr>
          <p:nvPr/>
        </p:nvPicPr>
        <p:blipFill rotWithShape="1">
          <a:blip r:embed="rId3"/>
          <a:srcRect b="7524"/>
          <a:stretch/>
        </p:blipFill>
        <p:spPr>
          <a:xfrm>
            <a:off x="4057215" y="3441339"/>
            <a:ext cx="1555704" cy="2052409"/>
          </a:xfrm>
          <a:prstGeom prst="rect">
            <a:avLst/>
          </a:prstGeom>
        </p:spPr>
      </p:pic>
      <p:pic>
        <p:nvPicPr>
          <p:cNvPr id="11" name="Imagen 10"/>
          <p:cNvPicPr>
            <a:picLocks noChangeAspect="1"/>
          </p:cNvPicPr>
          <p:nvPr/>
        </p:nvPicPr>
        <p:blipFill rotWithShape="1">
          <a:blip r:embed="rId4"/>
          <a:srcRect b="8691"/>
          <a:stretch/>
        </p:blipFill>
        <p:spPr>
          <a:xfrm>
            <a:off x="5596896" y="3389448"/>
            <a:ext cx="1765317" cy="2226227"/>
          </a:xfrm>
          <a:prstGeom prst="rect">
            <a:avLst/>
          </a:prstGeom>
        </p:spPr>
      </p:pic>
      <p:pic>
        <p:nvPicPr>
          <p:cNvPr id="12" name="Imagen 11"/>
          <p:cNvPicPr>
            <a:picLocks noChangeAspect="1"/>
          </p:cNvPicPr>
          <p:nvPr/>
        </p:nvPicPr>
        <p:blipFill rotWithShape="1">
          <a:blip r:embed="rId5"/>
          <a:srcRect l="1938" t="1673" r="2776" b="4550"/>
          <a:stretch/>
        </p:blipFill>
        <p:spPr>
          <a:xfrm>
            <a:off x="7362213" y="3476356"/>
            <a:ext cx="1562449" cy="2052409"/>
          </a:xfrm>
          <a:prstGeom prst="rect">
            <a:avLst/>
          </a:prstGeom>
        </p:spPr>
      </p:pic>
      <p:pic>
        <p:nvPicPr>
          <p:cNvPr id="1026" name="Picture 2"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b="176"/>
          <a:stretch/>
        </p:blipFill>
        <p:spPr bwMode="auto">
          <a:xfrm>
            <a:off x="0" y="2877213"/>
            <a:ext cx="2893974" cy="29024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lecha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3974" y="4738303"/>
            <a:ext cx="1385634" cy="755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51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7"/>
                                        </p:tgtEl>
                                      </p:cBhvr>
                                    </p:animEffect>
                                    <p:anim calcmode="lin" valueType="num">
                                      <p:cBhvr>
                                        <p:cTn id="13" dur="1000"/>
                                        <p:tgtEl>
                                          <p:spTgt spid="7"/>
                                        </p:tgtEl>
                                        <p:attrNameLst>
                                          <p:attrName>ppt_x</p:attrName>
                                        </p:attrNameLst>
                                      </p:cBhvr>
                                      <p:tavLst>
                                        <p:tav tm="0">
                                          <p:val>
                                            <p:strVal val="ppt_x"/>
                                          </p:val>
                                        </p:tav>
                                        <p:tav tm="100000">
                                          <p:val>
                                            <p:strVal val="ppt_x"/>
                                          </p:val>
                                        </p:tav>
                                      </p:tavLst>
                                    </p:anim>
                                    <p:anim calcmode="lin" valueType="num">
                                      <p:cBhvr>
                                        <p:cTn id="14" dur="1000"/>
                                        <p:tgtEl>
                                          <p:spTgt spid="7"/>
                                        </p:tgtEl>
                                        <p:attrNameLst>
                                          <p:attrName>ppt_y</p:attrName>
                                        </p:attrNameLst>
                                      </p:cBhvr>
                                      <p:tavLst>
                                        <p:tav tm="0">
                                          <p:val>
                                            <p:strVal val="ppt_y"/>
                                          </p:val>
                                        </p:tav>
                                        <p:tav tm="100000">
                                          <p:val>
                                            <p:strVal val="ppt_y+.1"/>
                                          </p:val>
                                        </p:tav>
                                      </p:tavLst>
                                    </p:anim>
                                    <p:set>
                                      <p:cBhvr>
                                        <p:cTn id="15" dur="1" fill="hold">
                                          <p:stCondLst>
                                            <p:cond delay="9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411480" y="728133"/>
            <a:ext cx="3149781" cy="2335557"/>
          </a:xfrm>
          <a:prstGeom prst="rect">
            <a:avLst/>
          </a:prstGeom>
        </p:spPr>
      </p:pic>
      <p:pic>
        <p:nvPicPr>
          <p:cNvPr id="4" name="Imagen 3"/>
          <p:cNvPicPr>
            <a:picLocks noChangeAspect="1"/>
          </p:cNvPicPr>
          <p:nvPr/>
        </p:nvPicPr>
        <p:blipFill>
          <a:blip r:embed="rId4"/>
          <a:stretch>
            <a:fillRect/>
          </a:stretch>
        </p:blipFill>
        <p:spPr>
          <a:xfrm>
            <a:off x="6149461" y="702244"/>
            <a:ext cx="2628781" cy="2269440"/>
          </a:xfrm>
          <a:prstGeom prst="rect">
            <a:avLst/>
          </a:prstGeom>
        </p:spPr>
      </p:pic>
      <p:sp>
        <p:nvSpPr>
          <p:cNvPr id="5" name="CuadroTexto 4"/>
          <p:cNvSpPr txBox="1"/>
          <p:nvPr/>
        </p:nvSpPr>
        <p:spPr>
          <a:xfrm>
            <a:off x="3526972" y="1836964"/>
            <a:ext cx="34289" cy="300082"/>
          </a:xfrm>
          <a:prstGeom prst="rect">
            <a:avLst/>
          </a:prstGeom>
          <a:noFill/>
        </p:spPr>
        <p:txBody>
          <a:bodyPr wrap="square" rtlCol="0">
            <a:spAutoFit/>
          </a:bodyPr>
          <a:lstStyle/>
          <a:p>
            <a:endParaRPr lang="es-MX" sz="1350" dirty="0"/>
          </a:p>
        </p:txBody>
      </p:sp>
      <p:sp>
        <p:nvSpPr>
          <p:cNvPr id="8" name="CuadroTexto 7"/>
          <p:cNvSpPr txBox="1"/>
          <p:nvPr/>
        </p:nvSpPr>
        <p:spPr>
          <a:xfrm flipH="1">
            <a:off x="752156" y="2131985"/>
            <a:ext cx="6613071" cy="1477328"/>
          </a:xfrm>
          <a:prstGeom prst="rect">
            <a:avLst/>
          </a:prstGeom>
          <a:noFill/>
        </p:spPr>
        <p:txBody>
          <a:bodyPr wrap="square" rtlCol="0">
            <a:spAutoFit/>
          </a:bodyPr>
          <a:lstStyle/>
          <a:p>
            <a:pPr algn="ctr"/>
            <a:r>
              <a:rPr lang="es-MX" sz="4500" b="1" dirty="0">
                <a:ln w="12700">
                  <a:noFill/>
                  <a:prstDash val="solid"/>
                </a:ln>
                <a:solidFill>
                  <a:srgbClr val="906091"/>
                </a:solidFill>
                <a:effectLst>
                  <a:innerShdw blurRad="177800">
                    <a:schemeClr val="accent3">
                      <a:lumMod val="50000"/>
                    </a:schemeClr>
                  </a:innerShdw>
                </a:effectLst>
                <a:latin typeface="Arial Narrow" panose="020B0606020202030204" pitchFamily="34" charset="0"/>
              </a:rPr>
              <a:t>¿Qué es </a:t>
            </a:r>
          </a:p>
          <a:p>
            <a:pPr algn="ctr"/>
            <a:r>
              <a:rPr lang="es-MX" sz="4500" b="1" dirty="0">
                <a:ln w="12700">
                  <a:noFill/>
                  <a:prstDash val="solid"/>
                </a:ln>
                <a:solidFill>
                  <a:srgbClr val="906091"/>
                </a:solidFill>
                <a:effectLst>
                  <a:innerShdw blurRad="177800">
                    <a:schemeClr val="accent3">
                      <a:lumMod val="50000"/>
                    </a:schemeClr>
                  </a:innerShdw>
                </a:effectLst>
                <a:latin typeface="Arial Narrow" panose="020B0606020202030204" pitchFamily="34" charset="0"/>
              </a:rPr>
              <a:t>  un promotor de la paz? </a:t>
            </a:r>
          </a:p>
        </p:txBody>
      </p:sp>
      <p:sp>
        <p:nvSpPr>
          <p:cNvPr id="9" name="CuadroTexto 8"/>
          <p:cNvSpPr txBox="1"/>
          <p:nvPr/>
        </p:nvSpPr>
        <p:spPr>
          <a:xfrm flipH="1">
            <a:off x="852350" y="3452081"/>
            <a:ext cx="7720149" cy="1546577"/>
          </a:xfrm>
          <a:prstGeom prst="rect">
            <a:avLst/>
          </a:prstGeom>
          <a:noFill/>
        </p:spPr>
        <p:txBody>
          <a:bodyPr wrap="square" rtlCol="0">
            <a:spAutoFit/>
          </a:bodyPr>
          <a:lstStyle/>
          <a:p>
            <a:endParaRPr lang="es-MX" sz="1350" dirty="0"/>
          </a:p>
          <a:p>
            <a:r>
              <a:rPr lang="es-MX" sz="1350" dirty="0"/>
              <a:t> </a:t>
            </a:r>
          </a:p>
          <a:p>
            <a:endParaRPr lang="es-MX" sz="1350" dirty="0"/>
          </a:p>
          <a:p>
            <a:endParaRPr lang="es-MX" sz="1350" dirty="0"/>
          </a:p>
          <a:p>
            <a:endParaRPr lang="es-MX" sz="1350" dirty="0"/>
          </a:p>
          <a:p>
            <a:endParaRPr lang="es-MX" sz="1350" dirty="0"/>
          </a:p>
          <a:p>
            <a:r>
              <a:rPr lang="es-MX" sz="1350" dirty="0"/>
              <a:t> </a:t>
            </a:r>
          </a:p>
        </p:txBody>
      </p:sp>
      <p:pic>
        <p:nvPicPr>
          <p:cNvPr id="11" name="Imagen 10"/>
          <p:cNvPicPr>
            <a:picLocks noChangeAspect="1"/>
          </p:cNvPicPr>
          <p:nvPr/>
        </p:nvPicPr>
        <p:blipFill rotWithShape="1">
          <a:blip r:embed="rId5"/>
          <a:srcRect b="7419"/>
          <a:stretch/>
        </p:blipFill>
        <p:spPr>
          <a:xfrm flipH="1">
            <a:off x="-1" y="3491883"/>
            <a:ext cx="1822270" cy="2589596"/>
          </a:xfrm>
          <a:prstGeom prst="rect">
            <a:avLst/>
          </a:prstGeom>
        </p:spPr>
      </p:pic>
      <p:sp>
        <p:nvSpPr>
          <p:cNvPr id="12" name="CuadroTexto 11"/>
          <p:cNvSpPr txBox="1"/>
          <p:nvPr/>
        </p:nvSpPr>
        <p:spPr>
          <a:xfrm flipH="1">
            <a:off x="1822269" y="3817389"/>
            <a:ext cx="6955973" cy="1569660"/>
          </a:xfrm>
          <a:prstGeom prst="rect">
            <a:avLst/>
          </a:prstGeom>
          <a:noFill/>
        </p:spPr>
        <p:txBody>
          <a:bodyPr wrap="square" rtlCol="0">
            <a:spAutoFit/>
          </a:bodyPr>
          <a:lstStyle/>
          <a:p>
            <a:r>
              <a:rPr lang="es-MX" sz="2400" dirty="0">
                <a:latin typeface="Agency FB" panose="020B0503020202020204" pitchFamily="34" charset="0"/>
              </a:rPr>
              <a:t>Es una alumna o alumno seleccionado  que representará a su escuela para construir la paz escolar. </a:t>
            </a:r>
          </a:p>
          <a:p>
            <a:r>
              <a:rPr lang="es-MX" sz="2400" dirty="0">
                <a:latin typeface="Agency FB" panose="020B0503020202020204" pitchFamily="34" charset="0"/>
              </a:rPr>
              <a:t>El cual deberé aprender y después  enseñar a los jefes de grupo de su plantel una dinámica mensual para construir la paz.</a:t>
            </a:r>
          </a:p>
        </p:txBody>
      </p:sp>
    </p:spTree>
    <p:extLst>
      <p:ext uri="{BB962C8B-B14F-4D97-AF65-F5344CB8AC3E}">
        <p14:creationId xmlns:p14="http://schemas.microsoft.com/office/powerpoint/2010/main" val="2638068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857251"/>
            <a:ext cx="9144000" cy="5143499"/>
          </a:xfrm>
          <a:prstGeom prst="rect">
            <a:avLst/>
          </a:prstGeom>
        </p:spPr>
      </p:pic>
      <p:pic>
        <p:nvPicPr>
          <p:cNvPr id="6" name="Imagen 5"/>
          <p:cNvPicPr>
            <a:picLocks noChangeAspect="1"/>
          </p:cNvPicPr>
          <p:nvPr/>
        </p:nvPicPr>
        <p:blipFill rotWithShape="1">
          <a:blip r:embed="rId3"/>
          <a:srcRect b="79780"/>
          <a:stretch/>
        </p:blipFill>
        <p:spPr>
          <a:xfrm>
            <a:off x="2791394" y="1014004"/>
            <a:ext cx="3616728" cy="1036817"/>
          </a:xfrm>
          <a:prstGeom prst="rect">
            <a:avLst/>
          </a:prstGeom>
        </p:spPr>
      </p:pic>
      <p:pic>
        <p:nvPicPr>
          <p:cNvPr id="7" name="Imagen 6"/>
          <p:cNvPicPr>
            <a:picLocks noChangeAspect="1"/>
          </p:cNvPicPr>
          <p:nvPr/>
        </p:nvPicPr>
        <p:blipFill rotWithShape="1">
          <a:blip r:embed="rId3"/>
          <a:srcRect l="64355" t="46497" b="13448"/>
          <a:stretch/>
        </p:blipFill>
        <p:spPr>
          <a:xfrm>
            <a:off x="1130881" y="1014003"/>
            <a:ext cx="1660513" cy="1036818"/>
          </a:xfrm>
          <a:prstGeom prst="rect">
            <a:avLst/>
          </a:prstGeom>
        </p:spPr>
      </p:pic>
    </p:spTree>
    <p:extLst>
      <p:ext uri="{BB962C8B-B14F-4D97-AF65-F5344CB8AC3E}">
        <p14:creationId xmlns:p14="http://schemas.microsoft.com/office/powerpoint/2010/main" val="2152329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t="29582" b="28361"/>
          <a:stretch/>
        </p:blipFill>
        <p:spPr>
          <a:xfrm flipH="1">
            <a:off x="59607" y="2421357"/>
            <a:ext cx="1446405" cy="676004"/>
          </a:xfrm>
          <a:prstGeom prst="rect">
            <a:avLst/>
          </a:prstGeom>
        </p:spPr>
      </p:pic>
      <p:pic>
        <p:nvPicPr>
          <p:cNvPr id="4" name="Imagen 3"/>
          <p:cNvPicPr>
            <a:picLocks noChangeAspect="1"/>
          </p:cNvPicPr>
          <p:nvPr/>
        </p:nvPicPr>
        <p:blipFill rotWithShape="1">
          <a:blip r:embed="rId2"/>
          <a:srcRect t="29582" b="28361"/>
          <a:stretch/>
        </p:blipFill>
        <p:spPr>
          <a:xfrm flipH="1">
            <a:off x="59607" y="3207124"/>
            <a:ext cx="1446405" cy="497711"/>
          </a:xfrm>
          <a:prstGeom prst="rect">
            <a:avLst/>
          </a:prstGeom>
        </p:spPr>
      </p:pic>
      <p:pic>
        <p:nvPicPr>
          <p:cNvPr id="6" name="Imagen 5"/>
          <p:cNvPicPr>
            <a:picLocks noChangeAspect="1"/>
          </p:cNvPicPr>
          <p:nvPr/>
        </p:nvPicPr>
        <p:blipFill>
          <a:blip r:embed="rId3"/>
          <a:stretch>
            <a:fillRect/>
          </a:stretch>
        </p:blipFill>
        <p:spPr>
          <a:xfrm>
            <a:off x="61135" y="4614723"/>
            <a:ext cx="1444877" cy="507301"/>
          </a:xfrm>
          <a:prstGeom prst="rect">
            <a:avLst/>
          </a:prstGeom>
        </p:spPr>
      </p:pic>
      <p:pic>
        <p:nvPicPr>
          <p:cNvPr id="7" name="Imagen 6"/>
          <p:cNvPicPr>
            <a:picLocks noChangeAspect="1"/>
          </p:cNvPicPr>
          <p:nvPr/>
        </p:nvPicPr>
        <p:blipFill>
          <a:blip r:embed="rId3"/>
          <a:stretch>
            <a:fillRect/>
          </a:stretch>
        </p:blipFill>
        <p:spPr>
          <a:xfrm>
            <a:off x="61135" y="3924361"/>
            <a:ext cx="1444877" cy="562901"/>
          </a:xfrm>
          <a:prstGeom prst="rect">
            <a:avLst/>
          </a:prstGeom>
        </p:spPr>
      </p:pic>
      <p:pic>
        <p:nvPicPr>
          <p:cNvPr id="8" name="Imagen 7"/>
          <p:cNvPicPr>
            <a:picLocks noChangeAspect="1"/>
          </p:cNvPicPr>
          <p:nvPr/>
        </p:nvPicPr>
        <p:blipFill>
          <a:blip r:embed="rId3"/>
          <a:stretch>
            <a:fillRect/>
          </a:stretch>
        </p:blipFill>
        <p:spPr>
          <a:xfrm>
            <a:off x="61135" y="5376946"/>
            <a:ext cx="1444877" cy="474571"/>
          </a:xfrm>
          <a:prstGeom prst="rect">
            <a:avLst/>
          </a:prstGeom>
        </p:spPr>
      </p:pic>
      <p:sp>
        <p:nvSpPr>
          <p:cNvPr id="11" name="CuadroTexto 10"/>
          <p:cNvSpPr txBox="1"/>
          <p:nvPr/>
        </p:nvSpPr>
        <p:spPr>
          <a:xfrm flipH="1">
            <a:off x="0" y="1037168"/>
            <a:ext cx="9144000" cy="923330"/>
          </a:xfrm>
          <a:prstGeom prst="rect">
            <a:avLst/>
          </a:prstGeom>
          <a:noFill/>
        </p:spPr>
        <p:txBody>
          <a:bodyPr wrap="square" rtlCol="0">
            <a:spAutoFit/>
          </a:bodyPr>
          <a:lstStyle/>
          <a:p>
            <a:pPr algn="ctr"/>
            <a:r>
              <a:rPr lang="es-MX" sz="5400" b="1" dirty="0">
                <a:ln w="12700">
                  <a:noFill/>
                  <a:prstDash val="solid"/>
                </a:ln>
                <a:solidFill>
                  <a:srgbClr val="7030A0"/>
                </a:solidFill>
                <a:effectLst>
                  <a:innerShdw blurRad="177800">
                    <a:schemeClr val="accent3">
                      <a:lumMod val="50000"/>
                    </a:schemeClr>
                  </a:innerShdw>
                </a:effectLst>
                <a:latin typeface="Agency FB" panose="020B0503020202020204" pitchFamily="34" charset="0"/>
              </a:rPr>
              <a:t>Las característica de un líder: </a:t>
            </a:r>
          </a:p>
        </p:txBody>
      </p:sp>
      <p:sp>
        <p:nvSpPr>
          <p:cNvPr id="12" name="Rectángulo 11"/>
          <p:cNvSpPr/>
          <p:nvPr/>
        </p:nvSpPr>
        <p:spPr>
          <a:xfrm>
            <a:off x="1544411" y="2648380"/>
            <a:ext cx="1148071" cy="461665"/>
          </a:xfrm>
          <a:prstGeom prst="rect">
            <a:avLst/>
          </a:prstGeom>
        </p:spPr>
        <p:txBody>
          <a:bodyPr wrap="none">
            <a:spAutoFit/>
          </a:bodyPr>
          <a:lstStyle/>
          <a:p>
            <a:r>
              <a:rPr lang="es-MX" sz="2400" b="1" dirty="0">
                <a:latin typeface="Agency FB" panose="020B0503020202020204" pitchFamily="34" charset="0"/>
              </a:rPr>
              <a:t> Positivo </a:t>
            </a:r>
          </a:p>
        </p:txBody>
      </p:sp>
      <p:sp>
        <p:nvSpPr>
          <p:cNvPr id="13" name="Rectángulo 12"/>
          <p:cNvSpPr/>
          <p:nvPr/>
        </p:nvSpPr>
        <p:spPr>
          <a:xfrm>
            <a:off x="1544412" y="3312667"/>
            <a:ext cx="1704313" cy="461665"/>
          </a:xfrm>
          <a:prstGeom prst="rect">
            <a:avLst/>
          </a:prstGeom>
        </p:spPr>
        <p:txBody>
          <a:bodyPr wrap="none">
            <a:spAutoFit/>
          </a:bodyPr>
          <a:lstStyle/>
          <a:p>
            <a:r>
              <a:rPr lang="es-MX" sz="2400" b="1" dirty="0">
                <a:latin typeface="Agency FB" panose="020B0503020202020204" pitchFamily="34" charset="0"/>
              </a:rPr>
              <a:t>Comunicación </a:t>
            </a:r>
          </a:p>
        </p:txBody>
      </p:sp>
      <p:pic>
        <p:nvPicPr>
          <p:cNvPr id="17" name="Imagen 16"/>
          <p:cNvPicPr>
            <a:picLocks noChangeAspect="1"/>
          </p:cNvPicPr>
          <p:nvPr/>
        </p:nvPicPr>
        <p:blipFill rotWithShape="1">
          <a:blip r:embed="rId4" cstate="print">
            <a:extLst>
              <a:ext uri="{28A0092B-C50C-407E-A947-70E740481C1C}">
                <a14:useLocalDpi xmlns:a14="http://schemas.microsoft.com/office/drawing/2010/main" val="0"/>
              </a:ext>
            </a:extLst>
          </a:blip>
          <a:srcRect t="13884"/>
          <a:stretch/>
        </p:blipFill>
        <p:spPr>
          <a:xfrm>
            <a:off x="4109261" y="2028619"/>
            <a:ext cx="4772272" cy="3317334"/>
          </a:xfrm>
          <a:prstGeom prst="rect">
            <a:avLst/>
          </a:prstGeom>
        </p:spPr>
      </p:pic>
      <p:sp>
        <p:nvSpPr>
          <p:cNvPr id="14" name="Rectángulo 13"/>
          <p:cNvSpPr/>
          <p:nvPr/>
        </p:nvSpPr>
        <p:spPr>
          <a:xfrm>
            <a:off x="1544411" y="4031764"/>
            <a:ext cx="3228769" cy="461665"/>
          </a:xfrm>
          <a:prstGeom prst="rect">
            <a:avLst/>
          </a:prstGeom>
        </p:spPr>
        <p:txBody>
          <a:bodyPr wrap="none">
            <a:spAutoFit/>
          </a:bodyPr>
          <a:lstStyle/>
          <a:p>
            <a:r>
              <a:rPr lang="es-MX" sz="2400" b="1" dirty="0">
                <a:latin typeface="Agency FB" panose="020B0503020202020204" pitchFamily="34" charset="0"/>
              </a:rPr>
              <a:t>Aspira y anima a sus compas</a:t>
            </a:r>
          </a:p>
        </p:txBody>
      </p:sp>
      <p:sp>
        <p:nvSpPr>
          <p:cNvPr id="15" name="Rectángulo 14"/>
          <p:cNvSpPr/>
          <p:nvPr/>
        </p:nvSpPr>
        <p:spPr>
          <a:xfrm>
            <a:off x="1566159" y="4701156"/>
            <a:ext cx="2101857" cy="461665"/>
          </a:xfrm>
          <a:prstGeom prst="rect">
            <a:avLst/>
          </a:prstGeom>
        </p:spPr>
        <p:txBody>
          <a:bodyPr wrap="none">
            <a:spAutoFit/>
          </a:bodyPr>
          <a:lstStyle/>
          <a:p>
            <a:r>
              <a:rPr lang="es-MX" sz="2400" b="1" dirty="0">
                <a:latin typeface="Agency FB" panose="020B0503020202020204" pitchFamily="34" charset="0"/>
              </a:rPr>
              <a:t>Trabaja en equipo </a:t>
            </a:r>
          </a:p>
        </p:txBody>
      </p:sp>
      <p:sp>
        <p:nvSpPr>
          <p:cNvPr id="16" name="Rectángulo 15"/>
          <p:cNvSpPr/>
          <p:nvPr/>
        </p:nvSpPr>
        <p:spPr>
          <a:xfrm>
            <a:off x="1544411" y="5475731"/>
            <a:ext cx="2401619" cy="461665"/>
          </a:xfrm>
          <a:prstGeom prst="rect">
            <a:avLst/>
          </a:prstGeom>
        </p:spPr>
        <p:txBody>
          <a:bodyPr wrap="none">
            <a:spAutoFit/>
          </a:bodyPr>
          <a:lstStyle/>
          <a:p>
            <a:r>
              <a:rPr lang="es-MX" sz="2400" b="1" dirty="0">
                <a:latin typeface="Agency FB" panose="020B0503020202020204" pitchFamily="34" charset="0"/>
              </a:rPr>
              <a:t>Cumple los objetivos </a:t>
            </a:r>
          </a:p>
        </p:txBody>
      </p:sp>
    </p:spTree>
    <p:extLst>
      <p:ext uri="{BB962C8B-B14F-4D97-AF65-F5344CB8AC3E}">
        <p14:creationId xmlns:p14="http://schemas.microsoft.com/office/powerpoint/2010/main" val="332574359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EEE0F9-7BC9-4998-8617-7CC115AD97E2}">
  <ds:schemaRefs>
    <ds:schemaRef ds:uri="http://schemas.microsoft.com/sharepoint/v3/contenttype/forms"/>
  </ds:schemaRefs>
</ds:datastoreItem>
</file>

<file path=customXml/itemProps2.xml><?xml version="1.0" encoding="utf-8"?>
<ds:datastoreItem xmlns:ds="http://schemas.openxmlformats.org/officeDocument/2006/customXml" ds:itemID="{2A1BD8E5-A18E-435C-B431-90A6B59F4B6F}">
  <ds:schemaRefs>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40262f94-9f35-4ac3-9a90-690165a166b7"/>
    <ds:schemaRef ds:uri="a4f35948-e619-41b3-aa29-22878b09cfd2"/>
    <ds:schemaRef ds:uri="http://www.w3.org/XML/1998/namespace"/>
  </ds:schemaRefs>
</ds:datastoreItem>
</file>

<file path=customXml/itemProps3.xml><?xml version="1.0" encoding="utf-8"?>
<ds:datastoreItem xmlns:ds="http://schemas.openxmlformats.org/officeDocument/2006/customXml" ds:itemID="{4BEBB951-DE64-4CB8-9E1C-184A357AD7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2026</TotalTime>
  <Words>1372</Words>
  <Application>Microsoft Office PowerPoint</Application>
  <PresentationFormat>Presentación en pantalla (4:3)</PresentationFormat>
  <Paragraphs>92</Paragraphs>
  <Slides>26</Slides>
  <Notes>4</Notes>
  <HiddenSlides>0</HiddenSlides>
  <MMClips>8</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26</vt:i4>
      </vt:variant>
    </vt:vector>
  </HeadingPairs>
  <TitlesOfParts>
    <vt:vector size="35" baseType="lpstr">
      <vt:lpstr>Agency FB</vt:lpstr>
      <vt:lpstr>Aharoni</vt:lpstr>
      <vt:lpstr>Arial</vt:lpstr>
      <vt:lpstr>Arial Narrow</vt:lpstr>
      <vt:lpstr>Calibri</vt:lpstr>
      <vt:lpstr>Calibri Light</vt:lpstr>
      <vt:lpstr>Freestyle Script</vt:lpstr>
      <vt:lpstr>Impact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gabo gomez</dc:creator>
  <cp:lastModifiedBy>LUIS ALBERTO DE LEON ZERTUCHE</cp:lastModifiedBy>
  <cp:revision>59</cp:revision>
  <dcterms:created xsi:type="dcterms:W3CDTF">2019-09-17T04:04:18Z</dcterms:created>
  <dcterms:modified xsi:type="dcterms:W3CDTF">2019-10-04T14:36:22Z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74067900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