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571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8353-4982-4464-B406-BBA17A349661}" type="datetimeFigureOut">
              <a:rPr lang="es-MX" smtClean="0"/>
              <a:pPr/>
              <a:t>06/12/2017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99BB-DFE0-4045-B6FF-8944CF8CE4E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8353-4982-4464-B406-BBA17A349661}" type="datetimeFigureOut">
              <a:rPr lang="es-MX" smtClean="0"/>
              <a:pPr/>
              <a:t>06/12/2017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99BB-DFE0-4045-B6FF-8944CF8CE4E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8353-4982-4464-B406-BBA17A349661}" type="datetimeFigureOut">
              <a:rPr lang="es-MX" smtClean="0"/>
              <a:pPr/>
              <a:t>06/12/2017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99BB-DFE0-4045-B6FF-8944CF8CE4E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8353-4982-4464-B406-BBA17A349661}" type="datetimeFigureOut">
              <a:rPr lang="es-MX" smtClean="0"/>
              <a:pPr/>
              <a:t>06/12/2017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99BB-DFE0-4045-B6FF-8944CF8CE4E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8353-4982-4464-B406-BBA17A349661}" type="datetimeFigureOut">
              <a:rPr lang="es-MX" smtClean="0"/>
              <a:pPr/>
              <a:t>06/12/2017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99BB-DFE0-4045-B6FF-8944CF8CE4E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8353-4982-4464-B406-BBA17A349661}" type="datetimeFigureOut">
              <a:rPr lang="es-MX" smtClean="0"/>
              <a:pPr/>
              <a:t>06/12/2017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99BB-DFE0-4045-B6FF-8944CF8CE4E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8353-4982-4464-B406-BBA17A349661}" type="datetimeFigureOut">
              <a:rPr lang="es-MX" smtClean="0"/>
              <a:pPr/>
              <a:t>06/12/2017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99BB-DFE0-4045-B6FF-8944CF8CE4E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8353-4982-4464-B406-BBA17A349661}" type="datetimeFigureOut">
              <a:rPr lang="es-MX" smtClean="0"/>
              <a:pPr/>
              <a:t>06/12/2017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99BB-DFE0-4045-B6FF-8944CF8CE4E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8353-4982-4464-B406-BBA17A349661}" type="datetimeFigureOut">
              <a:rPr lang="es-MX" smtClean="0"/>
              <a:pPr/>
              <a:t>06/12/2017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99BB-DFE0-4045-B6FF-8944CF8CE4E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8353-4982-4464-B406-BBA17A349661}" type="datetimeFigureOut">
              <a:rPr lang="es-MX" smtClean="0"/>
              <a:pPr/>
              <a:t>06/12/2017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99BB-DFE0-4045-B6FF-8944CF8CE4E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8353-4982-4464-B406-BBA17A349661}" type="datetimeFigureOut">
              <a:rPr lang="es-MX" smtClean="0"/>
              <a:pPr/>
              <a:t>06/12/2017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99BB-DFE0-4045-B6FF-8944CF8CE4E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B8353-4982-4464-B406-BBA17A349661}" type="datetimeFigureOut">
              <a:rPr lang="es-MX" smtClean="0"/>
              <a:pPr/>
              <a:t>06/12/2017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399BB-DFE0-4045-B6FF-8944CF8CE4E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sz="3200" b="1" dirty="0" smtClean="0">
                <a:solidFill>
                  <a:srgbClr val="C00000"/>
                </a:solidFill>
                <a:latin typeface="Arial Narrow" pitchFamily="34" charset="0"/>
              </a:rPr>
              <a:t>CALEIDOCICLO</a:t>
            </a:r>
            <a:r>
              <a:rPr lang="es-MX" b="1" dirty="0" smtClean="0">
                <a:solidFill>
                  <a:srgbClr val="C00000"/>
                </a:solidFill>
              </a:rPr>
              <a:t> </a:t>
            </a:r>
            <a:r>
              <a:rPr lang="es-MX" sz="3200" b="1" dirty="0" smtClean="0">
                <a:solidFill>
                  <a:srgbClr val="C00000"/>
                </a:solidFill>
                <a:latin typeface="Arial Narrow" pitchFamily="34" charset="0"/>
              </a:rPr>
              <a:t>DE GUSS</a:t>
            </a:r>
            <a:br>
              <a:rPr lang="es-MX" sz="3200" b="1" dirty="0" smtClean="0">
                <a:solidFill>
                  <a:srgbClr val="C00000"/>
                </a:solidFill>
                <a:latin typeface="Arial Narrow" pitchFamily="34" charset="0"/>
              </a:rPr>
            </a:br>
            <a:r>
              <a:rPr lang="es-MX" sz="2700" b="1" dirty="0" smtClean="0">
                <a:solidFill>
                  <a:srgbClr val="C00000"/>
                </a:solidFill>
                <a:latin typeface="Arial Narrow" pitchFamily="34" charset="0"/>
              </a:rPr>
              <a:t>Lectura del cuento “En Navidad”</a:t>
            </a:r>
            <a:endParaRPr lang="es-MX" sz="27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s-MX" b="1" dirty="0" smtClean="0">
                <a:solidFill>
                  <a:srgbClr val="FF0000"/>
                </a:solidFill>
              </a:rPr>
              <a:t>   </a:t>
            </a:r>
            <a:r>
              <a:rPr lang="es-MX" sz="1600" b="1" dirty="0" smtClean="0">
                <a:solidFill>
                  <a:srgbClr val="FF0000"/>
                </a:solidFill>
              </a:rPr>
              <a:t>El </a:t>
            </a:r>
            <a:r>
              <a:rPr lang="es-MX" sz="1600" b="1" dirty="0" err="1" smtClean="0">
                <a:solidFill>
                  <a:srgbClr val="FF0000"/>
                </a:solidFill>
              </a:rPr>
              <a:t>Caleidociclo</a:t>
            </a:r>
            <a:r>
              <a:rPr lang="es-MX" sz="1600" b="1" dirty="0" smtClean="0">
                <a:solidFill>
                  <a:srgbClr val="FF0000"/>
                </a:solidFill>
              </a:rPr>
              <a:t> de </a:t>
            </a:r>
            <a:r>
              <a:rPr lang="es-MX" sz="1600" b="1" dirty="0" err="1" smtClean="0">
                <a:solidFill>
                  <a:srgbClr val="FF0000"/>
                </a:solidFill>
              </a:rPr>
              <a:t>Guss</a:t>
            </a:r>
            <a:r>
              <a:rPr lang="es-MX" sz="1600" b="1" dirty="0" smtClean="0">
                <a:solidFill>
                  <a:srgbClr val="FF0000"/>
                </a:solidFill>
              </a:rPr>
              <a:t> es un material didáctico interactivo que por su estructura puede tener múltiples </a:t>
            </a:r>
            <a:r>
              <a:rPr lang="es-MX" sz="1600" b="1" dirty="0" smtClean="0">
                <a:solidFill>
                  <a:srgbClr val="FF0000"/>
                </a:solidFill>
              </a:rPr>
              <a:t>usos,  puede utilizarse </a:t>
            </a:r>
            <a:r>
              <a:rPr lang="es-MX" sz="1600" b="1" dirty="0" smtClean="0">
                <a:solidFill>
                  <a:srgbClr val="FF0000"/>
                </a:solidFill>
              </a:rPr>
              <a:t>para la lectura de cuentos, el estudio de figuras </a:t>
            </a:r>
            <a:r>
              <a:rPr lang="es-MX" sz="1600" b="1" dirty="0" smtClean="0">
                <a:solidFill>
                  <a:srgbClr val="FF0000"/>
                </a:solidFill>
              </a:rPr>
              <a:t>geométricas</a:t>
            </a:r>
            <a:r>
              <a:rPr lang="es-MX" sz="1600" b="1" dirty="0" smtClean="0">
                <a:solidFill>
                  <a:srgbClr val="FF0000"/>
                </a:solidFill>
              </a:rPr>
              <a:t> </a:t>
            </a:r>
            <a:r>
              <a:rPr lang="es-MX" sz="1600" b="1" dirty="0" smtClean="0">
                <a:solidFill>
                  <a:srgbClr val="FF0000"/>
                </a:solidFill>
              </a:rPr>
              <a:t>y otras actividades.</a:t>
            </a:r>
            <a:endParaRPr lang="es-MX" sz="1600" b="1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r>
              <a:rPr lang="es-MX" sz="1600" dirty="0" smtClean="0">
                <a:solidFill>
                  <a:srgbClr val="FF0000"/>
                </a:solidFill>
              </a:rPr>
              <a:t>      </a:t>
            </a:r>
          </a:p>
          <a:p>
            <a:pPr algn="just">
              <a:buNone/>
            </a:pPr>
            <a:r>
              <a:rPr lang="es-MX" sz="1600" b="1" u="sng" dirty="0" smtClean="0">
                <a:solidFill>
                  <a:srgbClr val="FF0000"/>
                </a:solidFill>
              </a:rPr>
              <a:t>INSTRUCCIONES</a:t>
            </a:r>
            <a:r>
              <a:rPr lang="es-MX" sz="1600" b="1" u="sng" dirty="0" smtClean="0">
                <a:solidFill>
                  <a:srgbClr val="FF0000"/>
                </a:solidFill>
              </a:rPr>
              <a:t>:</a:t>
            </a:r>
          </a:p>
          <a:p>
            <a:pPr algn="just">
              <a:buNone/>
            </a:pPr>
            <a:r>
              <a:rPr lang="es-MX" sz="1600" dirty="0" smtClean="0">
                <a:solidFill>
                  <a:srgbClr val="FF0000"/>
                </a:solidFill>
              </a:rPr>
              <a:t>*Se imprime la plantilla en un tabloide</a:t>
            </a:r>
          </a:p>
          <a:p>
            <a:pPr algn="just">
              <a:buNone/>
            </a:pPr>
            <a:r>
              <a:rPr lang="es-MX" sz="1600" dirty="0" smtClean="0">
                <a:solidFill>
                  <a:srgbClr val="FF0000"/>
                </a:solidFill>
              </a:rPr>
              <a:t>*Se marcan todos sus lados (puede utilizarse el anverso de un exacto o puede utilizarse la punta de un compás).</a:t>
            </a:r>
          </a:p>
          <a:p>
            <a:pPr algn="just">
              <a:buNone/>
            </a:pPr>
            <a:r>
              <a:rPr lang="es-MX" sz="1600" dirty="0" smtClean="0">
                <a:solidFill>
                  <a:srgbClr val="FF0000"/>
                </a:solidFill>
              </a:rPr>
              <a:t>*Se recortan los bordes, incluyendo los bordes de las pestañas.</a:t>
            </a:r>
          </a:p>
          <a:p>
            <a:pPr algn="just">
              <a:buNone/>
            </a:pPr>
            <a:r>
              <a:rPr lang="es-MX" sz="1600" dirty="0" smtClean="0">
                <a:solidFill>
                  <a:srgbClr val="FF0000"/>
                </a:solidFill>
              </a:rPr>
              <a:t>*Se cortan con precisión las líneas punteadas.</a:t>
            </a:r>
          </a:p>
          <a:p>
            <a:pPr algn="just">
              <a:buNone/>
            </a:pPr>
            <a:r>
              <a:rPr lang="es-MX" sz="1600" dirty="0" smtClean="0">
                <a:solidFill>
                  <a:srgbClr val="FF0000"/>
                </a:solidFill>
              </a:rPr>
              <a:t>*Se doblas todas los lados, verticales y horizontales, incluyendo las pestañas.</a:t>
            </a:r>
          </a:p>
          <a:p>
            <a:pPr algn="just">
              <a:buNone/>
            </a:pPr>
            <a:r>
              <a:rPr lang="es-MX" sz="1600" dirty="0" smtClean="0">
                <a:solidFill>
                  <a:srgbClr val="FF0000"/>
                </a:solidFill>
              </a:rPr>
              <a:t>* Se estructura dos segmentos de tres lados cada uno,  posteriormente se convergen y se pegan las pestañas en el centro.</a:t>
            </a:r>
          </a:p>
          <a:p>
            <a:pPr algn="just">
              <a:buNone/>
            </a:pPr>
            <a:r>
              <a:rPr lang="es-MX" sz="1600" dirty="0" smtClean="0">
                <a:solidFill>
                  <a:srgbClr val="FF0000"/>
                </a:solidFill>
              </a:rPr>
              <a:t>*Finalmente se pegan las pestañas de los extremos.</a:t>
            </a:r>
          </a:p>
          <a:p>
            <a:pPr algn="just">
              <a:buNone/>
            </a:pPr>
            <a:endParaRPr lang="es-MX" sz="1600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r>
              <a:rPr lang="es-MX" sz="1400" u="sng" dirty="0" smtClean="0">
                <a:solidFill>
                  <a:srgbClr val="FF0000"/>
                </a:solidFill>
              </a:rPr>
              <a:t>RECOMENDACIONES:</a:t>
            </a:r>
          </a:p>
          <a:p>
            <a:pPr algn="just">
              <a:buNone/>
            </a:pPr>
            <a:r>
              <a:rPr lang="es-MX" sz="1600" dirty="0" smtClean="0">
                <a:solidFill>
                  <a:srgbClr val="FF0000"/>
                </a:solidFill>
              </a:rPr>
              <a:t>*Es conveniente pegar las pestañas con lápiz adhesivo. </a:t>
            </a:r>
          </a:p>
          <a:p>
            <a:pPr algn="just">
              <a:buNone/>
            </a:pPr>
            <a:r>
              <a:rPr lang="es-MX" sz="1600" dirty="0" smtClean="0">
                <a:solidFill>
                  <a:srgbClr val="FF0000"/>
                </a:solidFill>
              </a:rPr>
              <a:t>*Durante el pegado de las pestañas es necesario auxiliarse con una regla.</a:t>
            </a:r>
          </a:p>
          <a:p>
            <a:pPr algn="just">
              <a:buNone/>
            </a:pPr>
            <a:r>
              <a:rPr lang="es-MX" sz="1600" dirty="0" smtClean="0">
                <a:solidFill>
                  <a:srgbClr val="FF0000"/>
                </a:solidFill>
              </a:rPr>
              <a:t>*Antes de proceder a la lectura del cuento resulta oportuno manipular el material hasta lograr que sea lo suficientemente  flexible.</a:t>
            </a:r>
          </a:p>
          <a:p>
            <a:pPr algn="just">
              <a:buNone/>
            </a:pPr>
            <a:endParaRPr lang="es-MX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42" name="Picture 2" descr="C:\Users\mily\Downloads\IMG_16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679340" y="344996"/>
            <a:ext cx="5832648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1266" name="Picture 2" descr="C:\Users\mily\Downloads\IMG_16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571328" y="381000"/>
            <a:ext cx="6048672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0"/>
            <a:ext cx="48965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9803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6" name="Picture 2" descr="C:\Users\mily\Downloads\IMG_15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467544" y="332656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3074" name="Picture 2" descr="C:\Users\mily\Downloads\IMG_15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967656" y="984672"/>
            <a:ext cx="6008216" cy="4992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098" name="Picture 2" descr="C:\Users\mily\Downloads\IMG_15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122" name="Picture 2" descr="C:\Users\mily\Downloads\IMG_15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571328" y="381000"/>
            <a:ext cx="576064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146" name="Picture 2" descr="C:\Users\mily\Downloads\IMG_15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7170" name="Picture 2" descr="C:\Users\mily\Downloads\IMG_15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499320" y="453008"/>
            <a:ext cx="6192688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8194" name="Picture 2" descr="C:\Users\mily\Downloads\IMG_16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539776" y="268536"/>
            <a:ext cx="6111776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9218" name="Picture 2" descr="C:\Users\mily\Downloads\IMG_1657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715344" y="453008"/>
            <a:ext cx="576064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191</Words>
  <Application>Microsoft Office PowerPoint</Application>
  <PresentationFormat>Presentación en pantalla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CALEIDOCICLO DE GUSS Lectura del cuento “En Navidad”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mily</dc:creator>
  <cp:lastModifiedBy>mily</cp:lastModifiedBy>
  <cp:revision>3</cp:revision>
  <dcterms:created xsi:type="dcterms:W3CDTF">2017-12-05T14:39:22Z</dcterms:created>
  <dcterms:modified xsi:type="dcterms:W3CDTF">2017-12-06T15:34:50Z</dcterms:modified>
</cp:coreProperties>
</file>