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63" r:id="rId5"/>
    <p:sldMasterId id="2147483683" r:id="rId6"/>
    <p:sldMasterId id="2147483710" r:id="rId7"/>
    <p:sldMasterId id="2147487382" r:id="rId8"/>
    <p:sldMasterId id="2147487452" r:id="rId9"/>
  </p:sldMasterIdLst>
  <p:notesMasterIdLst>
    <p:notesMasterId r:id="rId50"/>
  </p:notesMasterIdLst>
  <p:sldIdLst>
    <p:sldId id="257" r:id="rId10"/>
    <p:sldId id="290" r:id="rId11"/>
    <p:sldId id="2146847862" r:id="rId12"/>
    <p:sldId id="260" r:id="rId13"/>
    <p:sldId id="2146847865" r:id="rId14"/>
    <p:sldId id="2146847864" r:id="rId15"/>
    <p:sldId id="2146847866" r:id="rId16"/>
    <p:sldId id="2146847867" r:id="rId17"/>
    <p:sldId id="2146847868" r:id="rId18"/>
    <p:sldId id="2146847869" r:id="rId19"/>
    <p:sldId id="2146847870" r:id="rId20"/>
    <p:sldId id="2146847871" r:id="rId21"/>
    <p:sldId id="2146847872" r:id="rId22"/>
    <p:sldId id="2146847873" r:id="rId23"/>
    <p:sldId id="2146847874" r:id="rId24"/>
    <p:sldId id="2146847875" r:id="rId25"/>
    <p:sldId id="2146847876" r:id="rId26"/>
    <p:sldId id="2146847897" r:id="rId27"/>
    <p:sldId id="2146847877" r:id="rId28"/>
    <p:sldId id="2146847878" r:id="rId29"/>
    <p:sldId id="2146847879" r:id="rId30"/>
    <p:sldId id="2146847880" r:id="rId31"/>
    <p:sldId id="2146847881" r:id="rId32"/>
    <p:sldId id="2146847882" r:id="rId33"/>
    <p:sldId id="2146847883" r:id="rId34"/>
    <p:sldId id="2146847884" r:id="rId35"/>
    <p:sldId id="2146847885" r:id="rId36"/>
    <p:sldId id="2146847886" r:id="rId37"/>
    <p:sldId id="2146847887" r:id="rId38"/>
    <p:sldId id="2146847888" r:id="rId39"/>
    <p:sldId id="2146847889" r:id="rId40"/>
    <p:sldId id="2146847890" r:id="rId41"/>
    <p:sldId id="2146847891" r:id="rId42"/>
    <p:sldId id="2146847892" r:id="rId43"/>
    <p:sldId id="2146847893" r:id="rId44"/>
    <p:sldId id="2146847894" r:id="rId45"/>
    <p:sldId id="2146847895" r:id="rId46"/>
    <p:sldId id="2146847859" r:id="rId47"/>
    <p:sldId id="488" r:id="rId48"/>
    <p:sldId id="265" r:id="rId49"/>
  </p:sldIdLst>
  <p:sldSz cx="12192000" cy="6858000"/>
  <p:notesSz cx="6858000" cy="9144000"/>
  <p:embeddedFontLst>
    <p:embeddedFont>
      <p:font typeface="Arial Black" panose="020B0A04020102020204" pitchFamily="34" charset="0"/>
      <p:bold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Open Sans Light" panose="020B0306030504020204" pitchFamily="34" charset="0"/>
      <p:regular r:id="rId58"/>
      <p:italic r:id="rId59"/>
    </p:embeddedFont>
    <p:embeddedFont>
      <p:font typeface="Roobert" panose="020B0604020202020204" charset="0"/>
      <p:regular r:id="rId60"/>
      <p:bold r:id="rId61"/>
      <p:italic r:id="rId62"/>
      <p:boldItalic r:id="rId63"/>
    </p:embeddedFont>
    <p:embeddedFont>
      <p:font typeface="Roobert Light" panose="020B0604020202020204" charset="0"/>
      <p:regular r:id="rId64"/>
      <p:italic r:id="rId65"/>
    </p:embeddedFont>
    <p:embeddedFont>
      <p:font typeface="Roobert Medium" panose="020B0604020202020204" charset="0"/>
      <p:regular r:id="rId66"/>
      <p:italic r:id="rId67"/>
    </p:embeddedFont>
    <p:embeddedFont>
      <p:font typeface="Roobert SemiBold" panose="020B0604020202020204" charset="0"/>
      <p:regular r:id="rId68"/>
      <p:bold r:id="rId69"/>
    </p:embeddedFont>
    <p:embeddedFont>
      <p:font typeface="Roobert TRIAL SemiBold" panose="020B0604020202020204" charset="0"/>
      <p:regular r:id="rId70"/>
      <p:bold r:id="rId71"/>
    </p:embeddedFont>
    <p:embeddedFont>
      <p:font typeface="Roobert-Medium" panose="00000600000000000000" charset="0"/>
      <p:regular r:id="rId72"/>
    </p:embeddedFont>
    <p:embeddedFont>
      <p:font typeface="Roobert-Regular" panose="020B0604020202020204" charset="0"/>
      <p:regular r:id="rId73"/>
      <p:bold r:id="rId74"/>
    </p:embeddedFont>
    <p:embeddedFont>
      <p:font typeface="Ubuntu" panose="020B050403060203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 &amp; Contents" id="{77C20708-94B2-4332-9E4F-8671892B6D88}">
          <p14:sldIdLst>
            <p14:sldId id="257"/>
            <p14:sldId id="290"/>
            <p14:sldId id="2146847862"/>
            <p14:sldId id="260"/>
            <p14:sldId id="2146847865"/>
            <p14:sldId id="2146847864"/>
            <p14:sldId id="2146847866"/>
            <p14:sldId id="2146847867"/>
            <p14:sldId id="2146847868"/>
            <p14:sldId id="2146847869"/>
            <p14:sldId id="2146847870"/>
            <p14:sldId id="2146847871"/>
            <p14:sldId id="2146847872"/>
            <p14:sldId id="2146847873"/>
            <p14:sldId id="2146847874"/>
            <p14:sldId id="2146847875"/>
            <p14:sldId id="2146847876"/>
            <p14:sldId id="2146847897"/>
            <p14:sldId id="2146847877"/>
            <p14:sldId id="2146847878"/>
            <p14:sldId id="2146847879"/>
            <p14:sldId id="2146847880"/>
            <p14:sldId id="2146847881"/>
            <p14:sldId id="2146847882"/>
            <p14:sldId id="2146847883"/>
            <p14:sldId id="2146847884"/>
            <p14:sldId id="2146847885"/>
            <p14:sldId id="2146847886"/>
            <p14:sldId id="2146847887"/>
            <p14:sldId id="2146847888"/>
            <p14:sldId id="2146847889"/>
            <p14:sldId id="2146847890"/>
            <p14:sldId id="2146847891"/>
            <p14:sldId id="2146847892"/>
            <p14:sldId id="2146847893"/>
            <p14:sldId id="2146847894"/>
            <p14:sldId id="2146847895"/>
            <p14:sldId id="2146847859"/>
            <p14:sldId id="488"/>
            <p14:sldId id="26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87869A-2059-7319-E27E-C6598FB569C5}" name="Alejandro Gil" initials="AG" userId="S::alejandro.gil@pearson.com::c55bc13a-50a5-47ae-97b5-89478718d4fd" providerId="AD"/>
  <p188:author id="{DA5260B9-61D2-17D3-0D61-7D5158EAF86B}" name="Angel Espindola" initials="AE" userId="S::angel.espindola@pearson.com::3c0916ab-7b64-40e6-bf77-6c588d15cb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5B3"/>
    <a:srgbClr val="2099C0"/>
    <a:srgbClr val="2B9AC0"/>
    <a:srgbClr val="F3F3F3"/>
    <a:srgbClr val="FBAE00"/>
    <a:srgbClr val="006F96"/>
    <a:srgbClr val="00668A"/>
    <a:srgbClr val="7CD2E3"/>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4" autoAdjust="0"/>
    <p:restoredTop sz="94660"/>
  </p:normalViewPr>
  <p:slideViewPr>
    <p:cSldViewPr snapToGrid="0">
      <p:cViewPr>
        <p:scale>
          <a:sx n="50" d="100"/>
          <a:sy n="50" d="100"/>
        </p:scale>
        <p:origin x="2309" y="658"/>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1.fntdata"/><Relationship Id="rId82"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Master" Target="slideMasters/slideMaster5.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font" Target="fonts/font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Master" Target="slideMasters/slideMaster4.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6.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19:04.7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0 256,'177'1,"198"-4,-193-15,28-2,-37 20,58-3,-193-1,43-12,-46 9,58-6,230 13,17-2,-179-17,15-1,-52 17,-45 3,102-15,-40 0,266 7,-42 5,-175-17,66-2,-144 24,-59 0,0-1,0-4,88-14,-81 6,1 2,82-2,127 13,-94 1,-53-3,-88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25.579"/>
    </inkml:context>
    <inkml:brush xml:id="br0">
      <inkml:brushProperty name="width" value="0.3" units="cm"/>
      <inkml:brushProperty name="height" value="0.6" units="cm"/>
      <inkml:brushProperty name="color" value="#EFFFFF"/>
      <inkml:brushProperty name="tip" value="rectangle"/>
      <inkml:brushProperty name="rasterOp" value="maskPen"/>
      <inkml:brushProperty name="ignorePressure" value="1"/>
    </inkml:brush>
  </inkml:definitions>
  <inkml:trace contextRef="#ctx0" brushRef="#br0">1 0,'120'4,"183"28,115 47,-28-4,-192-41,201 28,-260-53,165-9,-112-4,177 4,-333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33.13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35.52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0,'45'4,"0"1,-1 2,1 2,48 17,16 2,387 102,-444-117,0-1,1-4,93 4,-113-9,97 14,-81-9,63 2,270-9,-176-2,-143-2,87-15,44-3,7-1,0 1,-106 20,-56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46.42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48.43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1,'2296'0,"-2255"3,-1 2,0 2,77 23,-107-27,91 19,-58-13,42 13,-58-12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49.71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2351 459,'-86'-5,"-1"-3,-156-38,155 28,-119-23,-299-67,424 87,0 4,-123-11,186 26,1-1,-1-1,1-1,0 0,0-1,-22-12,13 7,-45-14,-133-19,123 24,67 15,-1 0,0 1,0 1,0 0,-1 1,1 1,0 0,-1 2,1 0,-25 4,15 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50.50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51.05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51.43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51.80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trace contextRef="#ctx0" brushRef="#br0" timeOffset="1">0 1,'0'0</inkml:trace>
  <inkml:trace contextRef="#ctx0" brushRef="#br0" timeOffset="2">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19:08.3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86,'11'-1,"0"-1,-1 1,1-2,-1 1,14-6,28-7,28 6,0 4,120 7,-61 1,-22-1,139-6,-227 0,43-11,-47 8,1 1,33-2,62 5,-85 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52.17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52.57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trace contextRef="#ctx0" brushRef="#br0" timeOffset="1">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52.9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01.97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1,'22'1,"0"1,0 1,0 1,24 8,-3-2,59 14,624 141,11-34,-325-79,257-36,-408-19,-138 3,-87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02.95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3574 503,'-22'-1,"1"-1,0-1,-40-11,10 2,-809-137,398 74,-446-44,613 78,56 6,49 29,29 3,133-1,-46-12,49 10,-1 0,-31-2,19 6,3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12.50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1 157,'7'0,"9"0,24-7,19-9,6-3,7-4,-3-6,-5 2,-6 6,-14 7</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14.54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1,'4'1,"0"0,0 0,0 1,0-1,0 1,0 0,0 0,6 5,14 8,57 19,1-3,2-4,0-4,2-3,0-4,1-3,165 1,728-19,-825 5,-120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26.504"/>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0,'10'1,"-1"1,1-1,-1 2,0-1,0 1,11 5,20 6,463 79,-103-26,-278-44,2-5,138 1,252-20,-204-3,47 4,-321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29.740"/>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6635 168,'-275'2,"-310"-5,57-39,413 24,71 9,-77-4,66 12,14 1,1-1,-73-13,11-12,62 15,0 1,0 2,-71-5,-306 15,406-2,6-1,0 1,-1-1,1 1,0 1,0-1,-1 1,1 0,0 0,0 0,0 1,0 0,0 0,-8 5,13-6,0-1,0 1,0-1,0 1,1 0,-1-1,0 1,0 0,1-1,-1 1,0-1,1 1,-1-1,1 1,-1-1,0 1,1-1,-1 1,1-1,-1 0,1 1,0-1,-1 0,1 1,-1-1,1 0,0 0,-1 1,1-1,0 0,-1 0,2 0,30 12,-27-10,26 8,0-1,0-2,1-1,47 2,131-6,-128-3,2133-1,-2183 4,-1 1,50 12,22 2,-90-16,33 5,-44-6,0 1,-1-1,1 0,0 1,-1 0,1-1,-1 1,1 0,-1 0,1 0,-1 0,0 0,1 0,-1 0,0 0,0 0,0 1,0-1,0 1,0-1,1 2,-2-2,0 0,0 0,0 0,0 0,0-1,0 1,0 0,0 0,0 0,-1-1,1 1,0 0,0 0,-1-1,1 1,-1 0,1 0,-1-1,1 1,-1 0,1-1,-1 1,1-1,-1 1,0-1,1 1,-1-1,0 1,0-1,1 0,-1 1,0-1,-1 0,-39 13,33-12,-147 29,-242 14,314-37,-3147 216,1350-44,1518-126,-205 36,357-42,186-40,20-1,7-5,1 0,-1 0,1-1,-1 1,1-1,-1 1,1-1,6-1,229-14,2057-92,-1915 93,2685-18,-3063 32,106 6,-100-5,-1 0,1 1,-1 0,0 0,1 1,-1 0,0 1,-1-1,1 2,8 5,-14-9,-1 0,1 0,-1 0,0 0,1 1,-1-1,0 0,1 1,-1-1,0 1,0-1,0 1,-1-1,1 1,0 0,0 0,-1-1,1 1,-1 0,0 0,1-1,-1 1,0 3,-1-3,0 0,0-1,0 1,0 0,0 0,0-1,-1 1,1-1,0 1,-1-1,1 1,-1-1,0 0,1 0,-1 0,0 0,-3 1,-10 4,0 0,-1-1,-31 5,45-10,-182 25,-285 3,278-21,-82 5,-787 29,-2-37,953-7,-180-28,286 30,-1 1,1-1,0 0,0 0,-1 0,1 0,0-1,0 1,0-1,0 0,0 0,-3-4,5 6,1-1,-1 1,1-1,0 0,-1 1,1-1,0 1,-1-1,1 0,0 0,0 1,0-1,0 0,0 1,0-1,0 0,0 1,0-1,0 0,0 0,0 1,1-1,-1-1,20-19,-8 14,0 0,0 1,0 1,1-1,-1 2,22-5,86-11,-74 14,500-39,4 39,-420 7,84-2,429 6,-541 2,-24 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40.450"/>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6:22:21.828"/>
    </inkml:context>
    <inkml:brush xml:id="br0">
      <inkml:brushProperty name="width" value="0.2" units="cm"/>
      <inkml:brushProperty name="height" value="0.2" units="cm"/>
      <inkml:brushProperty name="color" value="#FF0066"/>
    </inkml:brush>
  </inkml:definitions>
  <inkml:trace contextRef="#ctx0" brushRef="#br0">5509 651 24575,'-10'-8'0,"0"0"0,0 1 0,0 1 0,-16-8 0,6 3 0,-47-24 0,-141-50 0,158 67 0,-77-25 0,29 10 0,-16-5 0,-16-7 0,83 27 0,-47-13 0,36 15 0,-54-10 0,86 21 0,-32-12 0,34 9 0,-39-7 0,-78-6 0,-139-21 0,86 9 0,-57-7 0,125 28 0,-95-3 0,-456 16 0,633 2 0,0 1 0,1 3 0,-71 20 0,-40 6 0,33-7 0,55-10 0,-81 26 0,58-15 0,33-12 0,27-8 0,0 1 0,0 1 0,0 1 0,-41 23 0,-23 12 0,22-12 0,28-11 0,8-5 0,-38 26 0,-54 35 0,31-21 0,66-37 0,-72 48 0,56-33 0,-143 123 0,160-129 0,2 2 0,-34 45 0,43-45 0,1 1 0,0 0 0,3 1 0,-11 39 0,14-36 0,-10 70 0,5-19 0,4-27 0,4 0 0,-3 74 0,11 125 0,2-140 0,-1-57 0,3 0 0,3-1 0,3 1 0,2-1 0,3-1 0,28 72 0,58 107 0,-83-203 0,2-2 0,1 0 0,1-1 0,43 46 0,-10-20 0,3-3 0,3-2 0,2-3 0,1-3 0,110 61 0,-140-92 0,0-2 0,48 15 0,76 13 0,-81-23 0,116 29 0,1-8 0,3-9 0,244 8 0,163-20 0,-55-19 0,-425-10 0,-1-5 0,168-41 0,98-54 0,-319 84 0,-2-2 0,-1-4 0,99-61 0,-83 42 0,176-122 0,-244 159 0,-2-1 0,1-1 0,-1 0 0,-1 0 0,-1-1 0,13-24 0,8-11 0,41-66 0,-6-2 0,62-152 0,-88 166 0,-5-2 0,27-136 0,-46 158 0,11-166 0,-23-85 0,-5 309 0,-2 0 0,-1 1 0,-1-1 0,-1 1 0,-1 1 0,-2-1 0,0 1 0,-2 0 0,0 0 0,-16-23 0,-145-237 0,163 272 0,0-2 0,-1 1 0,0 1 0,-1 1 0,-1-1 0,1 2 0,-2-1 0,0 2 0,-15-11 0,10 9-1365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41.451"/>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41.897"/>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42.243"/>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6:59.460"/>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0 337,'17'2,"0"0,-1 1,1 1,-1 1,0 1,-1 0,1 0,-1 2,15 9,12 5,70 38,62 27,-138-74,1-2,1-2,-1-1,46 4,155-1,-157-13,-1-3,0-4,-1-4,0-3,-1-3,142-56,-18-2,457-190,-608 243,16-8,112-37,-92 52,-50 13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00.469"/>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00.801"/>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01.844"/>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02.224"/>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02.604"/>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03.061"/>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4:40.680"/>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0,'26'3,"0"1,0 1,0 1,0 1,-1 1,37 18,-4-3,734 256,-708-257,0-4,1-3,123 5,48 7,224 13,2-40,-202-3,-210 0,118-22,-95 11,122-25,229-39,-356 70,-51 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03.437"/>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1 0,'0'0</inkml:trace>
  <inkml:trace contextRef="#ctx0" brushRef="#br0" timeOffset="1">1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40.291"/>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0 0,'2166'0,"-2140"2,0 0,0 2,32 9,-27-6,55 7,-48-12,-3-2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41.707"/>
    </inkml:context>
    <inkml:brush xml:id="br0">
      <inkml:brushProperty name="width" value="0.4" units="cm"/>
      <inkml:brushProperty name="height" value="0.8" units="cm"/>
      <inkml:brushProperty name="color" value="#FFFFFF"/>
      <inkml:brushProperty name="tip" value="rectangle"/>
      <inkml:brushProperty name="rasterOp" value="maskPen"/>
      <inkml:brushProperty name="ignorePressure" value="1"/>
    </inkml:brush>
  </inkml:definitions>
  <inkml:trace contextRef="#ctx0" brushRef="#br0">4358 223,'-2581'0,"1889"-45,391 17,208 22,28 2,-1-2,-107-24,32 0,90 22,-95-31,119 26,5-1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49.61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7:53.20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2,'766'25,"39"-8,-622-17,63-20,-54 2,285 13,-351 6,-90-1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6:28:05.808"/>
    </inkml:context>
    <inkml:brush xml:id="br0">
      <inkml:brushProperty name="width" value="0.2" units="cm"/>
      <inkml:brushProperty name="height" value="0.2" units="cm"/>
      <inkml:brushProperty name="color" value="#FFFFFF"/>
    </inkml:brush>
  </inkml:definitions>
  <inkml:trace contextRef="#ctx0" brushRef="#br0">292 2038 24575,'36'3'0,"-2"2"0,2 2 0,-2 0 0,-1 3 0,40 15 0,-7-2 0,210 47 0,-55-17 0,-128-30 0,1-4 0,135 11 0,196-20 0,-350-10 0,2 3 0,137 23 0,-113-12 0,1-6 0,0-4 0,104-7 0,-29-1 0,-77 5 0,-39 2 0,1-3 0,0-4 0,90-15 0,144-50 0,-280 62 0,0 2 0,0-4 0,-1 1 0,0 0 0,0-1 0,-1-1 0,-1 0 0,15-14 0,-9 8 0,1 1 0,38-24 0,-12 12 0,-2 0 0,-1-4 0,0-1 0,-3-1 0,57-64 0,-82 83 0,0-3 0,0 0 0,-2 0 0,0-1 0,-2-1 0,1 0 0,-2 0 0,-1-1 0,1-1 0,-2 1 0,-2-1 0,0-1 0,-1 1 0,3-34 0,-4-10 0,-7-116 0,1 148 0,-4 1 0,0 0 0,-2 0 0,0 0 0,-20-44 0,-1 11 0,-70-109 0,78 141 0,-2 2 0,-3 0 0,1 2 0,-60-52 0,-7 13 0,-2 4 0,-4 3 0,-1 6 0,-4 4 0,-127-45 0,-158-17 0,212 69 0,99 28 0,-1 4 0,-1 3 0,1 3 0,-121 7 0,-77-5 0,172-11 0,77 9 0,-2 2 0,-33-1 0,52 5 0,-1 0 0,0 1 0,1 0 0,0 2 0,-1-1 0,1 0 0,0 2 0,0-1 0,-16 10 0,-81 34 0,68-32 0,-48 27 0,-47 44 0,-147 120 0,129-98 0,93-69 0,2 2 0,-82 76 0,-36 37 0,37-37 0,122-100 0,0 1 0,1 1 0,-17 29 0,-32 39 0,54-73 0,0-1 0,0 2 0,1-2 0,1 2 0,0 0 0,1 1 0,2-1 0,-7 21 0,4-6 0,1 0 0,3 1 0,-4 48 0,4-32 0,0 0 0,-17 69 0,14-86-151,0-2-1,4 2 0,-1-1 0,2 1 1,1-1-1,2 1 0,1 0 1,8 40-1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6:28:13.402"/>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8:03:48.178"/>
    </inkml:context>
    <inkml:brush xml:id="br0">
      <inkml:brushProperty name="width" value="0.05" units="cm"/>
      <inkml:brushProperty name="height" value="0.05" units="cm"/>
      <inkml:brushProperty name="color" value="#FFFFFF"/>
    </inkml:brush>
  </inkml:definitions>
  <inkml:trace contextRef="#ctx0" brushRef="#br0">1917 40 24575,'-120'1'0,"-134"-3"0,125-17 0,100 12 0,-1 2 0,1 1 0,-1 2 0,0 1 0,-55 4 0,9 10 0,0 2 0,-123 43 0,94-26 0,80-27 0,1 2 0,-1 1 0,1 0 0,1 2 0,0 1 0,-27 16 0,-39 29 0,53-35 0,-34 27 0,59-40 0,1 1 0,0 0 0,0 1 0,1 0 0,0 1 0,1 0 0,-8 14 0,-79 156 0,74-138 0,2 1 0,2 0 0,2 1 0,-13 62 0,-17 190 0,33-139 0,12 276 0,4-388 0,3 1 0,1-1 0,2 0 0,2-1 0,3-1 0,1 0 0,2 0 0,2-2 0,1 0 0,3-2 0,29 39 0,-19-34 0,2-2 0,1-1 0,3-2 0,1-1 0,2-3 0,1-1 0,2-2 0,91 48 0,-6-20 0,2-7 0,184 50 0,-290-96 0,203 53 0,-181-51 0,0-2 0,92 1 0,-89-9 0,298-6 0,-321 2 0,1 0 0,-2-2 0,1-1 0,32-12 0,109-51 0,-94 36 0,-59 27 0,0-1 0,-1-1 0,0-1 0,0 0 0,-1-1 0,-1 0 0,0-2 0,0 1 0,-1-2 0,-1 1 0,0-2 0,-1 0 0,15-26 0,24-41 0,45-98 0,-81 147 0,-1-1 0,-1 0 0,-2-1 0,-2 0 0,-1 0 0,3-50 0,-9 24 0,-2 0 0,-3-1 0,-3 1 0,-2 1 0,-4 0 0,-1 0 0,-3 1 0,-46-103 0,22 77 0,-3 3 0,-4 1 0,-4 2 0,-2 2 0,-72-74 0,31 44 0,-5 5 0,-180-142 0,273 239-22,-554-384-1321,535 374-5483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4:42.71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1,'107'0,"219"5,-254 0,-1 4,111 27,-134-25,1-2,-1-3,52 1,152-8,-106-2,-125 3,10-1,0 1,0 2,-1 1,40 9,-22-2,-1-3,1-1,66-2,-54-3,94 14,-40-1,0-4,161-9,-154-2,-79-1,1-2,44-11,-41 7,69-5,50 13,-129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08.321"/>
    </inkml:context>
    <inkml:brush xml:id="br0">
      <inkml:brushProperty name="width" value="0.3" units="cm"/>
      <inkml:brushProperty name="height" value="0.6" units="cm"/>
      <inkml:brushProperty name="color" value="#EFFFFF"/>
      <inkml:brushProperty name="tip" value="rectangle"/>
      <inkml:brushProperty name="rasterOp" value="maskPen"/>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13.464"/>
    </inkml:context>
    <inkml:brush xml:id="br0">
      <inkml:brushProperty name="width" value="0.3" units="cm"/>
      <inkml:brushProperty name="height" value="0.6" units="cm"/>
      <inkml:brushProperty name="color" value="#EFFFFF"/>
      <inkml:brushProperty name="tip" value="rectangle"/>
      <inkml:brushProperty name="rasterOp" value="maskPen"/>
      <inkml:brushProperty name="ignorePressure" value="1"/>
    </inkml:brush>
  </inkml:definitions>
  <inkml:trace contextRef="#ctx0" brushRef="#br0">0 173,'1836'0,"-1770"-3,-1-4,0-2,73-20,-56 11,70-2,-23 4,108-34,-190 42,0 2,1 1,-1 3,69 6,-25-2,-55-2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18.241"/>
    </inkml:context>
    <inkml:brush xml:id="br0">
      <inkml:brushProperty name="width" value="0.3" units="cm"/>
      <inkml:brushProperty name="height" value="0.6" units="cm"/>
      <inkml:brushProperty name="color" value="#EFFFFF"/>
      <inkml:brushProperty name="tip" value="rectangle"/>
      <inkml:brushProperty name="rasterOp" value="maskPen"/>
      <inkml:brushProperty name="ignorePressure" value="1"/>
    </inkml:brush>
  </inkml:definitions>
  <inkml:trace contextRef="#ctx0" brushRef="#br0">0 1,'568'21,"-127"-2,-169-17,362 22,-372 20,-189-34,0-3,0-3,98-8,-29 1,23 3,-129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25:23.355"/>
    </inkml:context>
    <inkml:brush xml:id="br0">
      <inkml:brushProperty name="width" value="0.3" units="cm"/>
      <inkml:brushProperty name="height" value="0.6" units="cm"/>
      <inkml:brushProperty name="color" value="#EFFFFF"/>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5D06F-1576-4FC8-8DDC-9572E07DCFB2}" type="datetimeFigureOut">
              <a:rPr lang="en-GB" smtClean="0"/>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F4B25-3590-477D-99E0-F4D64FBDA532}" type="slidenum">
              <a:rPr lang="en-GB" smtClean="0"/>
              <a:t>‹Nº›</a:t>
            </a:fld>
            <a:endParaRPr lang="en-GB"/>
          </a:p>
        </p:txBody>
      </p:sp>
    </p:spTree>
    <p:extLst>
      <p:ext uri="{BB962C8B-B14F-4D97-AF65-F5344CB8AC3E}">
        <p14:creationId xmlns:p14="http://schemas.microsoft.com/office/powerpoint/2010/main" val="316561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FCF4B25-3590-477D-99E0-F4D64FBDA532}" type="slidenum">
              <a:rPr lang="en-GB" smtClean="0"/>
              <a:t>1</a:t>
            </a:fld>
            <a:endParaRPr lang="en-GB"/>
          </a:p>
        </p:txBody>
      </p:sp>
    </p:spTree>
    <p:extLst>
      <p:ext uri="{BB962C8B-B14F-4D97-AF65-F5344CB8AC3E}">
        <p14:creationId xmlns:p14="http://schemas.microsoft.com/office/powerpoint/2010/main" val="190972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svg"/><Relationship Id="rId7" Type="http://schemas.openxmlformats.org/officeDocument/2006/relationships/image" Target="../media/image25.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7.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svg"/><Relationship Id="rId7" Type="http://schemas.openxmlformats.org/officeDocument/2006/relationships/image" Target="../media/image25.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3.svg"/><Relationship Id="rId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27.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svg"/><Relationship Id="rId7" Type="http://schemas.openxmlformats.org/officeDocument/2006/relationships/image" Target="../media/image23.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5.svg"/><Relationship Id="rId3" Type="http://schemas.openxmlformats.org/officeDocument/2006/relationships/image" Target="../media/image29.svg"/><Relationship Id="rId7" Type="http://schemas.openxmlformats.org/officeDocument/2006/relationships/image" Target="../media/image31.svg"/><Relationship Id="rId12"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30.png"/><Relationship Id="rId11" Type="http://schemas.openxmlformats.org/officeDocument/2006/relationships/image" Target="../media/image23.svg"/><Relationship Id="rId5" Type="http://schemas.openxmlformats.org/officeDocument/2006/relationships/image" Target="../media/image3.svg"/><Relationship Id="rId15" Type="http://schemas.openxmlformats.org/officeDocument/2006/relationships/image" Target="../media/image21.sv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7.svg"/><Relationship Id="rId1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23.svg"/><Relationship Id="rId4" Type="http://schemas.openxmlformats.org/officeDocument/2006/relationships/image" Target="../media/image6.svg"/><Relationship Id="rId9" Type="http://schemas.openxmlformats.org/officeDocument/2006/relationships/image" Target="../media/image2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79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77099-F1C1-1200-50B6-3ACE92F4B9AD}"/>
              </a:ext>
            </a:extLst>
          </p:cNvPr>
          <p:cNvPicPr>
            <a:picLocks noChangeAspect="1"/>
          </p:cNvPicPr>
          <p:nvPr userDrawn="1"/>
        </p:nvPicPr>
        <p:blipFill>
          <a:blip r:embed="rId2">
            <a:extLst>
              <a:ext uri="{28A0092B-C50C-407E-A947-70E740481C1C}">
                <a14:useLocalDpi xmlns:a14="http://schemas.microsoft.com/office/drawing/2010/main" val="0"/>
              </a:ext>
            </a:extLst>
          </a:blip>
          <a:srcRect l="12573" r="12573"/>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C4F7EAD1-B669-97BF-5500-A98C0988F92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34518C0-5399-2646-D692-C5F760581964}"/>
              </a:ext>
            </a:extLst>
          </p:cNvPr>
          <p:cNvSpPr/>
          <p:nvPr userDrawn="1"/>
        </p:nvSpPr>
        <p:spPr>
          <a:xfrm>
            <a:off x="4347411" y="0"/>
            <a:ext cx="4892842"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FBEBE46-7205-E704-A93E-6D349632F07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9C815BE9-8B88-2810-5386-1E4CCA61DB39}"/>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A2531C98-3D8F-D7C8-5C1D-F17017284234}"/>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18620671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A55AABE7-5001-4256-B528-CB352C2776C1}" type="datetimeFigureOut">
              <a:rPr lang="es-MX" smtClean="0"/>
              <a:t>25/10/2023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3943468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A55AABE7-5001-4256-B528-CB352C2776C1}" type="datetimeFigureOut">
              <a:rPr lang="es-MX" smtClean="0"/>
              <a:t>25/10/2023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34015938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A55AABE7-5001-4256-B528-CB352C2776C1}" type="datetimeFigureOut">
              <a:rPr lang="es-MX" smtClean="0"/>
              <a:t>25/10/2023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17408550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A55AABE7-5001-4256-B528-CB352C2776C1}" type="datetimeFigureOut">
              <a:rPr lang="es-MX" smtClean="0"/>
              <a:t>25/10/2023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7950921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55AABE7-5001-4256-B528-CB352C2776C1}" type="datetimeFigureOut">
              <a:rPr lang="es-MX" smtClean="0"/>
              <a:t>25/10/2023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991069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55AABE7-5001-4256-B528-CB352C2776C1}" type="datetimeFigureOut">
              <a:rPr lang="es-MX" smtClean="0"/>
              <a:t>25/10/2023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26902640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A55AABE7-5001-4256-B528-CB352C2776C1}" type="datetimeFigureOut">
              <a:rPr lang="es-MX" smtClean="0"/>
              <a:t>25/10/2023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15861151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55AABE7-5001-4256-B528-CB352C2776C1}" type="datetimeFigureOut">
              <a:rPr lang="es-MX" smtClean="0"/>
              <a:t>25/10/2023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14424128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55AABE7-5001-4256-B528-CB352C2776C1}" type="datetimeFigureOut">
              <a:rPr lang="es-MX" smtClean="0"/>
              <a:t>25/10/2023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4291257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7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B95F1F-9890-5BE5-E4EF-10C8AD4A38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95" t="-11" r="11851" b="11"/>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401690CA-68AE-A5F8-174C-0D87069DBF9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64169FE-3977-9952-08C7-A4B3F7D460F2}"/>
              </a:ext>
            </a:extLst>
          </p:cNvPr>
          <p:cNvSpPr/>
          <p:nvPr userDrawn="1"/>
        </p:nvSpPr>
        <p:spPr>
          <a:xfrm>
            <a:off x="4347411" y="0"/>
            <a:ext cx="4892842"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2AE645F-7800-F1A5-FD93-D3829DBC635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96CD152A-EF07-02F1-17BC-25A91E5762B3}"/>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8C183FAA-2924-2CBB-204F-EDE927B051B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2478932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E7BE8-773B-3D6F-87A6-42287BA659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8" t="9729" r="14851" b="41144"/>
          <a:stretch/>
        </p:blipFill>
        <p:spPr>
          <a:xfrm>
            <a:off x="4491788" y="0"/>
            <a:ext cx="7700212" cy="6871648"/>
          </a:xfrm>
          <a:prstGeom prst="rect">
            <a:avLst/>
          </a:prstGeom>
        </p:spPr>
      </p:pic>
      <p:sp>
        <p:nvSpPr>
          <p:cNvPr id="3" name="Rectangle 2">
            <a:extLst>
              <a:ext uri="{FF2B5EF4-FFF2-40B4-BE49-F238E27FC236}">
                <a16:creationId xmlns:a16="http://schemas.microsoft.com/office/drawing/2014/main" id="{67A3589A-FC13-3AEC-425D-38462A0F0393}"/>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6B7AF43-AE3F-4152-7F08-BDC5D5ECF808}"/>
              </a:ext>
            </a:extLst>
          </p:cNvPr>
          <p:cNvSpPr>
            <a:spLocks/>
          </p:cNvSpPr>
          <p:nvPr userDrawn="1"/>
        </p:nvSpPr>
        <p:spPr>
          <a:xfrm>
            <a:off x="4347412" y="0"/>
            <a:ext cx="3212337"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3710AC5-8C3F-2CB6-EA82-B21B7F637D6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369C5794-985A-2252-49B6-B67CB184F208}"/>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BF8560E-7A4C-4D36-1FA9-2C4F1CC8B8DC}"/>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1350615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86C76-EA84-4F2B-4333-49A72771E3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91" t="-11" r="33137" b="11"/>
          <a:stretch/>
        </p:blipFill>
        <p:spPr>
          <a:xfrm>
            <a:off x="4491789" y="0"/>
            <a:ext cx="7700212" cy="6871647"/>
          </a:xfrm>
          <a:prstGeom prst="rect">
            <a:avLst/>
          </a:prstGeom>
        </p:spPr>
      </p:pic>
      <p:sp>
        <p:nvSpPr>
          <p:cNvPr id="3" name="Rectangle 2">
            <a:extLst>
              <a:ext uri="{FF2B5EF4-FFF2-40B4-BE49-F238E27FC236}">
                <a16:creationId xmlns:a16="http://schemas.microsoft.com/office/drawing/2014/main" id="{7F18C041-77E4-3C76-99FC-2DE53B70259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3962E4D-6223-D695-D134-43F503EC160A}"/>
              </a:ext>
            </a:extLst>
          </p:cNvPr>
          <p:cNvSpPr/>
          <p:nvPr userDrawn="1"/>
        </p:nvSpPr>
        <p:spPr>
          <a:xfrm>
            <a:off x="5295331" y="0"/>
            <a:ext cx="2401363"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9D0587F1-55FA-6753-BC21-A10D7C9E0FD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BE6682EE-66F6-C980-9885-C8E6186D9897}"/>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4B6AE4D-49AB-EC14-E1C0-B3723622130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2617227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70292-50AD-668E-F2CA-362941CCD5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18" t="5385" b="5385"/>
          <a:stretch/>
        </p:blipFill>
        <p:spPr>
          <a:xfrm>
            <a:off x="5186147" y="0"/>
            <a:ext cx="7005853" cy="6870869"/>
          </a:xfrm>
          <a:prstGeom prst="rect">
            <a:avLst/>
          </a:prstGeom>
        </p:spPr>
      </p:pic>
      <p:sp>
        <p:nvSpPr>
          <p:cNvPr id="3" name="Rectangle 2">
            <a:extLst>
              <a:ext uri="{FF2B5EF4-FFF2-40B4-BE49-F238E27FC236}">
                <a16:creationId xmlns:a16="http://schemas.microsoft.com/office/drawing/2014/main" id="{9C03A467-0F54-9D78-DCB9-90FC4F27580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39E4080-42CF-F397-09E7-088465811151}"/>
              </a:ext>
            </a:extLst>
          </p:cNvPr>
          <p:cNvSpPr/>
          <p:nvPr userDrawn="1"/>
        </p:nvSpPr>
        <p:spPr>
          <a:xfrm>
            <a:off x="5186148" y="0"/>
            <a:ext cx="2466031"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29E4E6F1-3DC1-73FB-8960-1CE9AF2117B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12FBE754-C678-F91A-3DA7-3B95E3ED15C9}"/>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D4E1DE6D-4A02-C3DA-3F84-8EA4211B17C6}"/>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379462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Vertical Title and Text">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4E020CDB-EAEF-1F2F-A287-971B679B8BC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5D14CD97-F301-73B2-54D7-555A57706C1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a:extLst>
              <a:ext uri="{FF2B5EF4-FFF2-40B4-BE49-F238E27FC236}">
                <a16:creationId xmlns:a16="http://schemas.microsoft.com/office/drawing/2014/main" id="{58913F94-44EC-B08F-DA18-2B933894B83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9" name="Text Placeholder 15">
            <a:extLst>
              <a:ext uri="{FF2B5EF4-FFF2-40B4-BE49-F238E27FC236}">
                <a16:creationId xmlns:a16="http://schemas.microsoft.com/office/drawing/2014/main" id="{653F7919-B58C-16CF-FC5D-28FC7B7037CC}"/>
              </a:ext>
            </a:extLst>
          </p:cNvPr>
          <p:cNvSpPr>
            <a:spLocks noGrp="1"/>
          </p:cNvSpPr>
          <p:nvPr>
            <p:ph type="body" sz="quarter" idx="11" hasCustomPrompt="1"/>
          </p:nvPr>
        </p:nvSpPr>
        <p:spPr>
          <a:xfrm rot="21600000">
            <a:off x="1018111" y="2182787"/>
            <a:ext cx="3600549" cy="810370"/>
          </a:xfrm>
          <a:prstGeom prst="rect">
            <a:avLst/>
          </a:prstGeom>
        </p:spPr>
        <p:txBody>
          <a:bodyPr/>
          <a:lstStyle>
            <a:lvl1pPr marL="0" indent="0" algn="l">
              <a:lnSpc>
                <a:spcPct val="80000"/>
              </a:lnSpc>
              <a:buNone/>
              <a:defRPr sz="6000" spc="-150">
                <a:solidFill>
                  <a:schemeClr val="bg1"/>
                </a:solidFill>
                <a:latin typeface="+mj-lt"/>
              </a:defRPr>
            </a:lvl1pPr>
          </a:lstStyle>
          <a:p>
            <a:pPr lvl="0"/>
            <a:r>
              <a:rPr lang="en-US"/>
              <a:t>Contents</a:t>
            </a:r>
          </a:p>
        </p:txBody>
      </p:sp>
      <p:sp>
        <p:nvSpPr>
          <p:cNvPr id="11" name="Text Placeholder 10">
            <a:extLst>
              <a:ext uri="{FF2B5EF4-FFF2-40B4-BE49-F238E27FC236}">
                <a16:creationId xmlns:a16="http://schemas.microsoft.com/office/drawing/2014/main" id="{85198A64-A498-61E1-3842-ED73A5442492}"/>
              </a:ext>
            </a:extLst>
          </p:cNvPr>
          <p:cNvSpPr>
            <a:spLocks noGrp="1"/>
          </p:cNvSpPr>
          <p:nvPr>
            <p:ph type="body" sz="quarter" idx="12"/>
          </p:nvPr>
        </p:nvSpPr>
        <p:spPr>
          <a:xfrm>
            <a:off x="1026148" y="3035299"/>
            <a:ext cx="3592512" cy="1541897"/>
          </a:xfrm>
          <a:prstGeom prst="rect">
            <a:avLst/>
          </a:prstGeom>
        </p:spPr>
        <p:txBody>
          <a:bodyPr/>
          <a:lstStyle>
            <a:lvl1pPr marL="0" indent="0">
              <a:buNone/>
              <a:defRPr sz="1600">
                <a:solidFill>
                  <a:schemeClr val="bg1"/>
                </a:solidFill>
              </a:defRPr>
            </a:lvl1pPr>
          </a:lstStyle>
          <a:p>
            <a:pPr lvl="0"/>
            <a:r>
              <a:rPr lang="en-US"/>
              <a:t>Click to edit Master text styles</a:t>
            </a:r>
          </a:p>
        </p:txBody>
      </p:sp>
      <p:sp>
        <p:nvSpPr>
          <p:cNvPr id="12" name="Text Placeholder 15">
            <a:extLst>
              <a:ext uri="{FF2B5EF4-FFF2-40B4-BE49-F238E27FC236}">
                <a16:creationId xmlns:a16="http://schemas.microsoft.com/office/drawing/2014/main" id="{507355DB-C7F1-3DF5-A36A-EE4D206E90CA}"/>
              </a:ext>
            </a:extLst>
          </p:cNvPr>
          <p:cNvSpPr>
            <a:spLocks noGrp="1"/>
          </p:cNvSpPr>
          <p:nvPr>
            <p:ph type="body" sz="quarter" idx="13" hasCustomPrompt="1"/>
          </p:nvPr>
        </p:nvSpPr>
        <p:spPr>
          <a:xfrm rot="21600000">
            <a:off x="6819952" y="1972748"/>
            <a:ext cx="666972" cy="2963304"/>
          </a:xfrm>
          <a:prstGeom prst="rect">
            <a:avLst/>
          </a:prstGeom>
        </p:spPr>
        <p:txBody>
          <a:bodyPr/>
          <a:lstStyle>
            <a:lvl1pPr marL="0" indent="0" algn="r">
              <a:lnSpc>
                <a:spcPct val="80000"/>
              </a:lnSpc>
              <a:buNone/>
              <a:defRPr sz="2000" spc="0">
                <a:solidFill>
                  <a:srgbClr val="0085B3"/>
                </a:solidFill>
                <a:latin typeface="+mj-lt"/>
              </a:defRPr>
            </a:lvl1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13" name="Text Placeholder 15">
            <a:extLst>
              <a:ext uri="{FF2B5EF4-FFF2-40B4-BE49-F238E27FC236}">
                <a16:creationId xmlns:a16="http://schemas.microsoft.com/office/drawing/2014/main" id="{BED7957B-4416-DF75-3E0D-ED7E02EFECC1}"/>
              </a:ext>
            </a:extLst>
          </p:cNvPr>
          <p:cNvSpPr>
            <a:spLocks noGrp="1"/>
          </p:cNvSpPr>
          <p:nvPr>
            <p:ph type="body" sz="quarter" idx="14" hasCustomPrompt="1"/>
          </p:nvPr>
        </p:nvSpPr>
        <p:spPr>
          <a:xfrm rot="21600000">
            <a:off x="7537724" y="1972748"/>
            <a:ext cx="3904976" cy="2963303"/>
          </a:xfrm>
          <a:prstGeom prst="rect">
            <a:avLst/>
          </a:prstGeom>
        </p:spPr>
        <p:txBody>
          <a:bodyPr/>
          <a:lstStyle>
            <a:lvl1pPr marL="0" indent="0" algn="l">
              <a:lnSpc>
                <a:spcPct val="80000"/>
              </a:lnSpc>
              <a:buNone/>
              <a:defRPr sz="2000" spc="0">
                <a:solidFill>
                  <a:schemeClr val="tx1"/>
                </a:solidFill>
                <a:latin typeface="+mj-lt"/>
              </a:defRPr>
            </a:lvl1pPr>
          </a:lstStyle>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lvl="0"/>
            <a:endParaRPr lang="en-GB" sz="2000" b="1" spc="-80">
              <a:latin typeface="Roobert SemiBold" pitchFamily="50" charset="0"/>
              <a:cs typeface="Roobert SemiBold" pitchFamily="50" charset="0"/>
            </a:endParaRPr>
          </a:p>
        </p:txBody>
      </p:sp>
    </p:spTree>
    <p:extLst>
      <p:ext uri="{BB962C8B-B14F-4D97-AF65-F5344CB8AC3E}">
        <p14:creationId xmlns:p14="http://schemas.microsoft.com/office/powerpoint/2010/main" val="2183202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Divider_Adult Learning 1">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3" name="Picture 2" descr="A couple of women posing for the camera&#10;&#10;Description automatically generated with low confidence">
            <a:extLst>
              <a:ext uri="{FF2B5EF4-FFF2-40B4-BE49-F238E27FC236}">
                <a16:creationId xmlns:a16="http://schemas.microsoft.com/office/drawing/2014/main" id="{1B5FA39E-AA23-F8F0-2EEF-CE7F2EC98787}"/>
              </a:ext>
            </a:extLst>
          </p:cNvPr>
          <p:cNvPicPr>
            <a:picLocks noChangeAspect="1"/>
          </p:cNvPicPr>
          <p:nvPr userDrawn="1"/>
        </p:nvPicPr>
        <p:blipFill rotWithShape="1">
          <a:blip r:embed="rId2">
            <a:grayscl/>
          </a:blip>
          <a:srcRect l="-130" t="7717" r="30" b="7879"/>
          <a:stretch/>
        </p:blipFill>
        <p:spPr>
          <a:xfrm>
            <a:off x="1" y="0"/>
            <a:ext cx="12192000" cy="6858000"/>
          </a:xfrm>
          <a:prstGeom prst="rect">
            <a:avLst/>
          </a:prstGeom>
        </p:spPr>
      </p:pic>
      <p:sp>
        <p:nvSpPr>
          <p:cNvPr id="7" name="Rectangle 6">
            <a:extLst>
              <a:ext uri="{FF2B5EF4-FFF2-40B4-BE49-F238E27FC236}">
                <a16:creationId xmlns:a16="http://schemas.microsoft.com/office/drawing/2014/main" id="{1A8A35BF-E91D-2240-A8F9-717DFC77ACD7}"/>
              </a:ext>
            </a:extLst>
          </p:cNvPr>
          <p:cNvSpPr/>
          <p:nvPr userDrawn="1"/>
        </p:nvSpPr>
        <p:spPr>
          <a:xfrm>
            <a:off x="0" y="0"/>
            <a:ext cx="12192000" cy="6858000"/>
          </a:xfrm>
          <a:prstGeom prst="rect">
            <a:avLst/>
          </a:prstGeom>
          <a:solidFill>
            <a:srgbClr val="007DDA">
              <a:alpha val="635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29384" y="6409464"/>
            <a:ext cx="710529" cy="214973"/>
          </a:xfrm>
          <a:prstGeom prst="rect">
            <a:avLst/>
          </a:prstGeom>
        </p:spPr>
      </p:pic>
      <p:sp>
        <p:nvSpPr>
          <p:cNvPr id="8" name="Text Placeholder 7">
            <a:extLst>
              <a:ext uri="{FF2B5EF4-FFF2-40B4-BE49-F238E27FC236}">
                <a16:creationId xmlns:a16="http://schemas.microsoft.com/office/drawing/2014/main" id="{09FD3238-498E-C74D-A207-7710ECCB3ADF}"/>
              </a:ext>
            </a:extLst>
          </p:cNvPr>
          <p:cNvSpPr>
            <a:spLocks noGrp="1"/>
          </p:cNvSpPr>
          <p:nvPr>
            <p:ph type="body" sz="quarter" idx="13" hasCustomPrompt="1"/>
          </p:nvPr>
        </p:nvSpPr>
        <p:spPr>
          <a:xfrm rot="-180000">
            <a:off x="3062316" y="2456563"/>
            <a:ext cx="6358795" cy="1751440"/>
          </a:xfrm>
          <a:prstGeom prst="rect">
            <a:avLst/>
          </a:prstGeom>
        </p:spPr>
        <p:txBody>
          <a:bodyPr anchor="ctr"/>
          <a:lstStyle>
            <a:lvl1pPr marL="0" indent="0">
              <a:lnSpc>
                <a:spcPct val="80000"/>
              </a:lnSpc>
              <a:buNone/>
              <a:defRPr sz="6600">
                <a:solidFill>
                  <a:schemeClr val="bg1"/>
                </a:solidFill>
                <a:latin typeface="Roobert TRIAL SemiBold" pitchFamily="2" charset="0"/>
              </a:defRPr>
            </a:lvl1pPr>
          </a:lstStyle>
          <a:p>
            <a:pPr lvl="0"/>
            <a:r>
              <a:rPr lang="en-GB"/>
              <a:t>Sub section for Adult Learning</a:t>
            </a:r>
          </a:p>
        </p:txBody>
      </p:sp>
      <p:pic>
        <p:nvPicPr>
          <p:cNvPr id="9" name="Picture 8" descr="A picture containing text, clipart&#10;&#10;Description automatically generated">
            <a:extLst>
              <a:ext uri="{FF2B5EF4-FFF2-40B4-BE49-F238E27FC236}">
                <a16:creationId xmlns:a16="http://schemas.microsoft.com/office/drawing/2014/main" id="{58280531-F11C-8641-A059-A588F7BB85F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3836975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2DF6B-6BCC-39D0-04B1-9EBC15FF8C3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D819BE97-2B74-D34F-297A-377AB459A3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9" name="Graphic 8">
            <a:extLst>
              <a:ext uri="{FF2B5EF4-FFF2-40B4-BE49-F238E27FC236}">
                <a16:creationId xmlns:a16="http://schemas.microsoft.com/office/drawing/2014/main" id="{7FD0AFA3-B41A-108D-55DE-49B09A40DB1E}"/>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532266" y="753839"/>
            <a:ext cx="2834074" cy="1905421"/>
          </a:xfrm>
          <a:prstGeom prst="rect">
            <a:avLst/>
          </a:prstGeom>
        </p:spPr>
      </p:pic>
      <p:pic>
        <p:nvPicPr>
          <p:cNvPr id="10" name="Graphic 9">
            <a:extLst>
              <a:ext uri="{FF2B5EF4-FFF2-40B4-BE49-F238E27FC236}">
                <a16:creationId xmlns:a16="http://schemas.microsoft.com/office/drawing/2014/main" id="{594DF70C-4D4E-6160-9CF2-085AC64A0C27}"/>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9091040" y="4242138"/>
            <a:ext cx="2834074" cy="1905421"/>
          </a:xfrm>
          <a:prstGeom prst="rect">
            <a:avLst/>
          </a:prstGeom>
        </p:spPr>
      </p:pic>
      <p:sp>
        <p:nvSpPr>
          <p:cNvPr id="14" name="Text Placeholder 15">
            <a:extLst>
              <a:ext uri="{FF2B5EF4-FFF2-40B4-BE49-F238E27FC236}">
                <a16:creationId xmlns:a16="http://schemas.microsoft.com/office/drawing/2014/main" id="{5F091D74-225E-FCDF-7928-EBA7E08D1A02}"/>
              </a:ext>
            </a:extLst>
          </p:cNvPr>
          <p:cNvSpPr>
            <a:spLocks noGrp="1"/>
          </p:cNvSpPr>
          <p:nvPr>
            <p:ph type="body" sz="quarter" idx="11" hasCustomPrompt="1"/>
          </p:nvPr>
        </p:nvSpPr>
        <p:spPr>
          <a:xfrm rot="21600000">
            <a:off x="1492057" y="1604949"/>
            <a:ext cx="9535398" cy="3945678"/>
          </a:xfrm>
          <a:prstGeom prst="rect">
            <a:avLst/>
          </a:prstGeom>
        </p:spPr>
        <p:txBody>
          <a:bodyPr/>
          <a:lstStyle>
            <a:lvl1pPr marL="0" indent="0" algn="ctr">
              <a:lnSpc>
                <a:spcPct val="80000"/>
              </a:lnSpc>
              <a:buNone/>
              <a:defRPr sz="4400" spc="-150">
                <a:solidFill>
                  <a:schemeClr val="bg1"/>
                </a:solidFill>
                <a:latin typeface="+mj-lt"/>
              </a:defRPr>
            </a:lvl1pPr>
          </a:lstStyle>
          <a:p>
            <a:pPr algn="ctr">
              <a:lnSpc>
                <a:spcPct val="85000"/>
              </a:lnSpc>
            </a:pPr>
            <a:r>
              <a:rPr lang="en-GB" sz="4400" b="1" spc="-150">
                <a:solidFill>
                  <a:srgbClr val="FFFFFF"/>
                </a:solidFill>
                <a:latin typeface="Roobert SemiBold" pitchFamily="50" charset="0"/>
                <a:cs typeface="Roobert SemiBold" pitchFamily="50" charset="0"/>
              </a:rPr>
              <a:t>Lorem ipsum </a:t>
            </a:r>
            <a:r>
              <a:rPr lang="en-GB" sz="4400" b="1" spc="-150" err="1">
                <a:solidFill>
                  <a:srgbClr val="FFFFFF"/>
                </a:solidFill>
                <a:latin typeface="Roobert SemiBold" pitchFamily="50" charset="0"/>
                <a:cs typeface="Roobert SemiBold" pitchFamily="50" charset="0"/>
              </a:rPr>
              <a:t>dolor</a:t>
            </a:r>
            <a:r>
              <a:rPr lang="en-GB" sz="4400" b="1" spc="-150">
                <a:solidFill>
                  <a:srgbClr val="FFFFFF"/>
                </a:solidFill>
                <a:latin typeface="Roobert SemiBold" pitchFamily="50" charset="0"/>
                <a:cs typeface="Roobert SemiBold" pitchFamily="50" charset="0"/>
              </a:rPr>
              <a:t> sit amet, </a:t>
            </a:r>
            <a:r>
              <a:rPr lang="en-GB" sz="4400" b="1" spc="-150" err="1">
                <a:solidFill>
                  <a:srgbClr val="FFFFFF"/>
                </a:solidFill>
                <a:latin typeface="Roobert SemiBold" pitchFamily="50" charset="0"/>
                <a:cs typeface="Roobert SemiBold" pitchFamily="50" charset="0"/>
              </a:rPr>
              <a:t>consectetur</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adipiscing</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Proin finibus orci </a:t>
            </a:r>
            <a:r>
              <a:rPr lang="en-GB" sz="4400" b="1" spc="-150" err="1">
                <a:solidFill>
                  <a:srgbClr val="FFFFFF"/>
                </a:solidFill>
                <a:latin typeface="Roobert SemiBold" pitchFamily="50" charset="0"/>
                <a:cs typeface="Roobert SemiBold" pitchFamily="50" charset="0"/>
              </a:rPr>
              <a:t>eu</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euismod</a:t>
            </a:r>
            <a:r>
              <a:rPr lang="en-GB" sz="4400" b="1" spc="-150">
                <a:solidFill>
                  <a:srgbClr val="FFFFFF"/>
                </a:solidFill>
                <a:latin typeface="Roobert SemiBold" pitchFamily="50" charset="0"/>
                <a:cs typeface="Roobert SemiBold" pitchFamily="50" charset="0"/>
              </a:rPr>
              <a:t> condimentum. Vestibulum </a:t>
            </a:r>
            <a:r>
              <a:rPr lang="en-GB" sz="4400" b="1" spc="-150" err="1">
                <a:solidFill>
                  <a:srgbClr val="FFFFFF"/>
                </a:solidFill>
                <a:latin typeface="Roobert SemiBold" pitchFamily="50" charset="0"/>
                <a:cs typeface="Roobert SemiBold" pitchFamily="50" charset="0"/>
              </a:rPr>
              <a:t>vel</a:t>
            </a:r>
            <a:r>
              <a:rPr lang="en-GB" sz="4400" b="1" spc="-150">
                <a:solidFill>
                  <a:srgbClr val="FFFFFF"/>
                </a:solidFill>
                <a:latin typeface="Roobert SemiBold" pitchFamily="50" charset="0"/>
                <a:cs typeface="Roobert SemiBold" pitchFamily="50" charset="0"/>
              </a:rPr>
              <a:t> sollicitudin </a:t>
            </a:r>
            <a:r>
              <a:rPr lang="en-GB" sz="4400" b="1" spc="-150" err="1">
                <a:solidFill>
                  <a:srgbClr val="FFFFFF"/>
                </a:solidFill>
                <a:latin typeface="Roobert SemiBold" pitchFamily="50" charset="0"/>
                <a:cs typeface="Roobert SemiBold" pitchFamily="50" charset="0"/>
              </a:rPr>
              <a:t>leo</a:t>
            </a:r>
            <a:r>
              <a:rPr lang="en-GB" sz="4400" b="1" spc="-150">
                <a:solidFill>
                  <a:srgbClr val="FFFFFF"/>
                </a:solidFill>
                <a:latin typeface="Roobert SemiBold" pitchFamily="50" charset="0"/>
                <a:cs typeface="Roobert SemiBold" pitchFamily="50" charset="0"/>
              </a:rPr>
              <a:t>. Cras vitae tristique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Praesent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rutrum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bibendum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velit</a:t>
            </a:r>
            <a:r>
              <a:rPr lang="en-GB" sz="4400" b="1" spc="-150">
                <a:solidFill>
                  <a:srgbClr val="FFFFFF"/>
                </a:solidFill>
                <a:latin typeface="Roobert SemiBold" pitchFamily="50" charset="0"/>
                <a:cs typeface="Roobert SemiBold" pitchFamily="50" charset="0"/>
              </a:rPr>
              <a:t>.</a:t>
            </a:r>
          </a:p>
        </p:txBody>
      </p:sp>
      <p:sp>
        <p:nvSpPr>
          <p:cNvPr id="15" name="Text Placeholder 19">
            <a:extLst>
              <a:ext uri="{FF2B5EF4-FFF2-40B4-BE49-F238E27FC236}">
                <a16:creationId xmlns:a16="http://schemas.microsoft.com/office/drawing/2014/main" id="{658CC6FF-070C-7412-09A1-4429D6EC88C0}"/>
              </a:ext>
            </a:extLst>
          </p:cNvPr>
          <p:cNvSpPr>
            <a:spLocks noGrp="1"/>
          </p:cNvSpPr>
          <p:nvPr>
            <p:ph type="body" sz="quarter" idx="12" hasCustomPrompt="1"/>
          </p:nvPr>
        </p:nvSpPr>
        <p:spPr>
          <a:xfrm>
            <a:off x="10091696" y="5974197"/>
            <a:ext cx="1871518" cy="713228"/>
          </a:xfrm>
          <a:prstGeom prst="rect">
            <a:avLst/>
          </a:prstGeom>
        </p:spPr>
        <p:txBody>
          <a:bodyPr/>
          <a:lstStyle>
            <a:lvl1pPr marL="0" indent="0" algn="r">
              <a:lnSpc>
                <a:spcPct val="80000"/>
              </a:lnSpc>
              <a:spcBef>
                <a:spcPts val="0"/>
              </a:spcBef>
              <a:buNone/>
              <a:defRPr sz="2400">
                <a:solidFill>
                  <a:schemeClr val="bg1"/>
                </a:solidFill>
                <a:latin typeface="+mj-lt"/>
              </a:defRPr>
            </a:lvl1pPr>
          </a:lstStyle>
          <a:p>
            <a:pPr lvl="0"/>
            <a:r>
              <a:rPr lang="en-US"/>
              <a:t>Quote Name</a:t>
            </a:r>
            <a:endParaRPr lang="en-GB"/>
          </a:p>
        </p:txBody>
      </p:sp>
    </p:spTree>
    <p:extLst>
      <p:ext uri="{BB962C8B-B14F-4D97-AF65-F5344CB8AC3E}">
        <p14:creationId xmlns:p14="http://schemas.microsoft.com/office/powerpoint/2010/main" val="4251301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ack circle with a black background&#10;&#10;Description automatically generated">
            <a:extLst>
              <a:ext uri="{FF2B5EF4-FFF2-40B4-BE49-F238E27FC236}">
                <a16:creationId xmlns:a16="http://schemas.microsoft.com/office/drawing/2014/main" id="{2E3A467F-D332-F31E-B175-67DB020FC98A}"/>
              </a:ext>
            </a:extLst>
          </p:cNvPr>
          <p:cNvPicPr>
            <a:picLocks noGrp="1" noRot="1" noMove="1" noResize="1" noEditPoints="1" noAdjustHandles="1" noChangeArrowheads="1" noChangeShapeType="1" noCrop="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22186" b="30050"/>
          <a:stretch/>
        </p:blipFill>
        <p:spPr>
          <a:xfrm>
            <a:off x="259307" y="227272"/>
            <a:ext cx="7383439" cy="6630729"/>
          </a:xfrm>
          <a:prstGeom prst="rect">
            <a:avLst/>
          </a:prstGeom>
        </p:spPr>
      </p:pic>
      <p:sp>
        <p:nvSpPr>
          <p:cNvPr id="3" name="Rectangle 2">
            <a:extLst>
              <a:ext uri="{FF2B5EF4-FFF2-40B4-BE49-F238E27FC236}">
                <a16:creationId xmlns:a16="http://schemas.microsoft.com/office/drawing/2014/main" id="{A022F79D-EF4C-64F1-0806-ABB411D4FCA6}"/>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circle with a black background&#10;&#10;Description automatically generated">
            <a:extLst>
              <a:ext uri="{FF2B5EF4-FFF2-40B4-BE49-F238E27FC236}">
                <a16:creationId xmlns:a16="http://schemas.microsoft.com/office/drawing/2014/main" id="{203E9377-B36E-E7F6-AE53-0C48EF8213AC}"/>
              </a:ext>
            </a:extLst>
          </p:cNvPr>
          <p:cNvPicPr>
            <a:picLocks noGrp="1" noRot="1" noMove="1" noResize="1" noEditPoints="1" noAdjustHandles="1" noChangeArrowheads="1" noChangeShapeType="1" noCrop="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22186" b="30050"/>
          <a:stretch/>
        </p:blipFill>
        <p:spPr>
          <a:xfrm rot="10800000">
            <a:off x="4808561" y="-14507"/>
            <a:ext cx="7383439" cy="6630729"/>
          </a:xfrm>
          <a:prstGeom prst="rect">
            <a:avLst/>
          </a:prstGeom>
        </p:spPr>
      </p:pic>
      <p:pic>
        <p:nvPicPr>
          <p:cNvPr id="9" name="Graphic 8">
            <a:extLst>
              <a:ext uri="{FF2B5EF4-FFF2-40B4-BE49-F238E27FC236}">
                <a16:creationId xmlns:a16="http://schemas.microsoft.com/office/drawing/2014/main" id="{585F8509-6D50-7262-ABA8-34B2205DFFFF}"/>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266" y="227272"/>
            <a:ext cx="1238250" cy="371475"/>
          </a:xfrm>
          <a:prstGeom prst="rect">
            <a:avLst/>
          </a:prstGeom>
        </p:spPr>
      </p:pic>
      <p:sp>
        <p:nvSpPr>
          <p:cNvPr id="10" name="Text Placeholder 15">
            <a:extLst>
              <a:ext uri="{FF2B5EF4-FFF2-40B4-BE49-F238E27FC236}">
                <a16:creationId xmlns:a16="http://schemas.microsoft.com/office/drawing/2014/main" id="{60BA85C7-0C44-C995-AE79-F26DE825E489}"/>
              </a:ext>
            </a:extLst>
          </p:cNvPr>
          <p:cNvSpPr>
            <a:spLocks noGrp="1"/>
          </p:cNvSpPr>
          <p:nvPr>
            <p:ph type="body" sz="quarter" idx="11" hasCustomPrompt="1"/>
          </p:nvPr>
        </p:nvSpPr>
        <p:spPr>
          <a:xfrm rot="21600000">
            <a:off x="1021308" y="2782288"/>
            <a:ext cx="3600549" cy="810370"/>
          </a:xfrm>
          <a:prstGeom prst="rect">
            <a:avLst/>
          </a:prstGeom>
        </p:spPr>
        <p:txBody>
          <a:bodyPr/>
          <a:lstStyle>
            <a:lvl1pPr marL="0" indent="0" algn="l">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2" name="Text Placeholder 10">
            <a:extLst>
              <a:ext uri="{FF2B5EF4-FFF2-40B4-BE49-F238E27FC236}">
                <a16:creationId xmlns:a16="http://schemas.microsoft.com/office/drawing/2014/main" id="{DB9C0CB1-A560-E7EF-72CF-92767EC19BB4}"/>
              </a:ext>
            </a:extLst>
          </p:cNvPr>
          <p:cNvSpPr>
            <a:spLocks noGrp="1"/>
          </p:cNvSpPr>
          <p:nvPr>
            <p:ph type="body" sz="quarter" idx="13" hasCustomPrompt="1"/>
          </p:nvPr>
        </p:nvSpPr>
        <p:spPr>
          <a:xfrm>
            <a:off x="1054196" y="4339897"/>
            <a:ext cx="3893600" cy="706910"/>
          </a:xfrm>
          <a:prstGeom prst="rect">
            <a:avLst/>
          </a:prstGeom>
        </p:spPr>
        <p:txBody>
          <a:bodyPr/>
          <a:lstStyle>
            <a:lvl1pPr marL="0" indent="0">
              <a:buNone/>
              <a:defRPr sz="1400">
                <a:solidFill>
                  <a:schemeClr val="bg1"/>
                </a:solidFill>
              </a:defRPr>
            </a:lvl1pPr>
          </a:lstStyle>
          <a:p>
            <a:pPr lvl="0"/>
            <a:r>
              <a:rPr lang="en-US"/>
              <a:t>Small body text</a:t>
            </a:r>
          </a:p>
        </p:txBody>
      </p:sp>
      <p:sp>
        <p:nvSpPr>
          <p:cNvPr id="13" name="Text Placeholder 10">
            <a:extLst>
              <a:ext uri="{FF2B5EF4-FFF2-40B4-BE49-F238E27FC236}">
                <a16:creationId xmlns:a16="http://schemas.microsoft.com/office/drawing/2014/main" id="{7B5C02E7-CFDF-CD36-D020-863C00B7D2D6}"/>
              </a:ext>
            </a:extLst>
          </p:cNvPr>
          <p:cNvSpPr>
            <a:spLocks noGrp="1"/>
          </p:cNvSpPr>
          <p:nvPr>
            <p:ph type="body" sz="quarter" idx="12" hasCustomPrompt="1"/>
          </p:nvPr>
        </p:nvSpPr>
        <p:spPr>
          <a:xfrm>
            <a:off x="1064248" y="3832630"/>
            <a:ext cx="3893600" cy="345670"/>
          </a:xfrm>
          <a:prstGeom prst="rect">
            <a:avLst/>
          </a:prstGeom>
        </p:spPr>
        <p:txBody>
          <a:bodyPr/>
          <a:lstStyle>
            <a:lvl1pPr marL="0" indent="0">
              <a:buNone/>
              <a:defRPr sz="1600">
                <a:solidFill>
                  <a:schemeClr val="bg1"/>
                </a:solidFill>
              </a:defRPr>
            </a:lvl1pPr>
          </a:lstStyle>
          <a:p>
            <a:pPr lvl="0"/>
            <a:r>
              <a:rPr lang="en-US"/>
              <a:t>Large subtitle text</a:t>
            </a:r>
          </a:p>
        </p:txBody>
      </p:sp>
      <p:sp>
        <p:nvSpPr>
          <p:cNvPr id="17" name="Text Placeholder 15">
            <a:extLst>
              <a:ext uri="{FF2B5EF4-FFF2-40B4-BE49-F238E27FC236}">
                <a16:creationId xmlns:a16="http://schemas.microsoft.com/office/drawing/2014/main" id="{72706A2C-DD6A-DFF3-B453-2CBC3BFF2DB7}"/>
              </a:ext>
            </a:extLst>
          </p:cNvPr>
          <p:cNvSpPr>
            <a:spLocks noGrp="1"/>
          </p:cNvSpPr>
          <p:nvPr>
            <p:ph type="body" sz="quarter" idx="14" hasCustomPrompt="1"/>
          </p:nvPr>
        </p:nvSpPr>
        <p:spPr>
          <a:xfrm rot="21600000">
            <a:off x="7570145" y="871707"/>
            <a:ext cx="3567756" cy="810370"/>
          </a:xfrm>
          <a:prstGeom prst="rect">
            <a:avLst/>
          </a:prstGeom>
        </p:spPr>
        <p:txBody>
          <a:bodyPr/>
          <a:lstStyle>
            <a:lvl1pPr marL="0" indent="0" algn="l">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8" name="Text Placeholder 10">
            <a:extLst>
              <a:ext uri="{FF2B5EF4-FFF2-40B4-BE49-F238E27FC236}">
                <a16:creationId xmlns:a16="http://schemas.microsoft.com/office/drawing/2014/main" id="{8532D686-94EF-7AED-AAFB-821B851C68B1}"/>
              </a:ext>
            </a:extLst>
          </p:cNvPr>
          <p:cNvSpPr>
            <a:spLocks noGrp="1"/>
          </p:cNvSpPr>
          <p:nvPr>
            <p:ph type="body" sz="quarter" idx="15" hasCustomPrompt="1"/>
          </p:nvPr>
        </p:nvSpPr>
        <p:spPr>
          <a:xfrm>
            <a:off x="7603032" y="2429316"/>
            <a:ext cx="3893600" cy="706910"/>
          </a:xfrm>
          <a:prstGeom prst="rect">
            <a:avLst/>
          </a:prstGeom>
        </p:spPr>
        <p:txBody>
          <a:bodyPr/>
          <a:lstStyle>
            <a:lvl1pPr marL="0" indent="0">
              <a:buNone/>
              <a:defRPr sz="1400">
                <a:solidFill>
                  <a:schemeClr val="bg1"/>
                </a:solidFill>
              </a:defRPr>
            </a:lvl1pPr>
          </a:lstStyle>
          <a:p>
            <a:pPr lvl="0"/>
            <a:r>
              <a:rPr lang="en-US"/>
              <a:t>Small body text</a:t>
            </a:r>
          </a:p>
        </p:txBody>
      </p:sp>
      <p:sp>
        <p:nvSpPr>
          <p:cNvPr id="19" name="Text Placeholder 10">
            <a:extLst>
              <a:ext uri="{FF2B5EF4-FFF2-40B4-BE49-F238E27FC236}">
                <a16:creationId xmlns:a16="http://schemas.microsoft.com/office/drawing/2014/main" id="{02F03EE3-0AAF-6D86-405F-1FE2951E4AD6}"/>
              </a:ext>
            </a:extLst>
          </p:cNvPr>
          <p:cNvSpPr>
            <a:spLocks noGrp="1"/>
          </p:cNvSpPr>
          <p:nvPr>
            <p:ph type="body" sz="quarter" idx="16" hasCustomPrompt="1"/>
          </p:nvPr>
        </p:nvSpPr>
        <p:spPr>
          <a:xfrm>
            <a:off x="7613084" y="1922049"/>
            <a:ext cx="3893600" cy="345670"/>
          </a:xfrm>
          <a:prstGeom prst="rect">
            <a:avLst/>
          </a:prstGeom>
        </p:spPr>
        <p:txBody>
          <a:bodyPr/>
          <a:lstStyle>
            <a:lvl1pPr marL="0" indent="0">
              <a:buNone/>
              <a:defRPr sz="1600">
                <a:solidFill>
                  <a:schemeClr val="bg1"/>
                </a:solidFill>
              </a:defRPr>
            </a:lvl1pPr>
          </a:lstStyle>
          <a:p>
            <a:pPr lvl="0"/>
            <a:r>
              <a:rPr lang="en-US"/>
              <a:t>Large subtitle text</a:t>
            </a:r>
          </a:p>
        </p:txBody>
      </p:sp>
    </p:spTree>
    <p:extLst>
      <p:ext uri="{BB962C8B-B14F-4D97-AF65-F5344CB8AC3E}">
        <p14:creationId xmlns:p14="http://schemas.microsoft.com/office/powerpoint/2010/main" val="2111958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469288" y="3302000"/>
            <a:ext cx="3620112" cy="3108530"/>
            <a:chOff x="469288" y="3302000"/>
            <a:chExt cx="3620112"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grpSp>
        <p:nvGrpSpPr>
          <p:cNvPr id="14" name="Group 13">
            <a:extLst>
              <a:ext uri="{FF2B5EF4-FFF2-40B4-BE49-F238E27FC236}">
                <a16:creationId xmlns:a16="http://schemas.microsoft.com/office/drawing/2014/main" id="{97B808B7-9980-6806-1462-E9271AEA1BFA}"/>
              </a:ext>
            </a:extLst>
          </p:cNvPr>
          <p:cNvGrpSpPr/>
          <p:nvPr userDrawn="1"/>
        </p:nvGrpSpPr>
        <p:grpSpPr>
          <a:xfrm>
            <a:off x="4264024" y="3302000"/>
            <a:ext cx="3635376" cy="3108530"/>
            <a:chOff x="4264024" y="3302000"/>
            <a:chExt cx="3635376" cy="3108530"/>
          </a:xfrm>
        </p:grpSpPr>
        <p:sp>
          <p:nvSpPr>
            <p:cNvPr id="15" name="Rectangle: Rounded Corners 14">
              <a:extLst>
                <a:ext uri="{FF2B5EF4-FFF2-40B4-BE49-F238E27FC236}">
                  <a16:creationId xmlns:a16="http://schemas.microsoft.com/office/drawing/2014/main" id="{4CE40A95-743F-96AD-1C67-13D94ED90E1A}"/>
                </a:ext>
              </a:extLst>
            </p:cNvPr>
            <p:cNvSpPr/>
            <p:nvPr/>
          </p:nvSpPr>
          <p:spPr>
            <a:xfrm>
              <a:off x="452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9BC7340-FF18-64A9-9926-98882FCE6B03}"/>
                </a:ext>
              </a:extLst>
            </p:cNvPr>
            <p:cNvGrpSpPr/>
            <p:nvPr/>
          </p:nvGrpSpPr>
          <p:grpSpPr>
            <a:xfrm>
              <a:off x="4264024" y="3302000"/>
              <a:ext cx="727075" cy="771525"/>
              <a:chOff x="4264024" y="3429000"/>
              <a:chExt cx="727075" cy="771525"/>
            </a:xfrm>
          </p:grpSpPr>
          <p:pic>
            <p:nvPicPr>
              <p:cNvPr id="19" name="Graphic 18">
                <a:extLst>
                  <a:ext uri="{FF2B5EF4-FFF2-40B4-BE49-F238E27FC236}">
                    <a16:creationId xmlns:a16="http://schemas.microsoft.com/office/drawing/2014/main" id="{1BF6C120-5F03-B42B-3EDB-F208686134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20" name="TextBox 19">
                <a:extLst>
                  <a:ext uri="{FF2B5EF4-FFF2-40B4-BE49-F238E27FC236}">
                    <a16:creationId xmlns:a16="http://schemas.microsoft.com/office/drawing/2014/main" id="{E79FC2BF-4F75-BB91-B375-05D48E98C9C3}"/>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grpSp>
        <p:nvGrpSpPr>
          <p:cNvPr id="21" name="Group 20">
            <a:extLst>
              <a:ext uri="{FF2B5EF4-FFF2-40B4-BE49-F238E27FC236}">
                <a16:creationId xmlns:a16="http://schemas.microsoft.com/office/drawing/2014/main" id="{9696FCB6-DA8F-6CCE-95F6-FC989AABDF90}"/>
              </a:ext>
            </a:extLst>
          </p:cNvPr>
          <p:cNvGrpSpPr/>
          <p:nvPr userDrawn="1"/>
        </p:nvGrpSpPr>
        <p:grpSpPr>
          <a:xfrm>
            <a:off x="8086724" y="3301999"/>
            <a:ext cx="3622676" cy="3108530"/>
            <a:chOff x="8086724" y="3301999"/>
            <a:chExt cx="3622676" cy="3108530"/>
          </a:xfrm>
        </p:grpSpPr>
        <p:sp>
          <p:nvSpPr>
            <p:cNvPr id="22" name="Rectangle: Rounded Corners 21">
              <a:extLst>
                <a:ext uri="{FF2B5EF4-FFF2-40B4-BE49-F238E27FC236}">
                  <a16:creationId xmlns:a16="http://schemas.microsoft.com/office/drawing/2014/main" id="{F2C97647-8642-E568-C7D7-53B868B1D491}"/>
                </a:ext>
              </a:extLst>
            </p:cNvPr>
            <p:cNvSpPr/>
            <p:nvPr/>
          </p:nvSpPr>
          <p:spPr>
            <a:xfrm>
              <a:off x="8339590" y="3606800"/>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9F7C10DE-B8F0-F293-D4DA-5722FC012271}"/>
                </a:ext>
              </a:extLst>
            </p:cNvPr>
            <p:cNvGrpSpPr/>
            <p:nvPr/>
          </p:nvGrpSpPr>
          <p:grpSpPr>
            <a:xfrm>
              <a:off x="8086724" y="3301999"/>
              <a:ext cx="714375" cy="771525"/>
              <a:chOff x="8086724" y="3428999"/>
              <a:chExt cx="714375" cy="771525"/>
            </a:xfrm>
          </p:grpSpPr>
          <p:pic>
            <p:nvPicPr>
              <p:cNvPr id="26" name="Graphic 25">
                <a:extLst>
                  <a:ext uri="{FF2B5EF4-FFF2-40B4-BE49-F238E27FC236}">
                    <a16:creationId xmlns:a16="http://schemas.microsoft.com/office/drawing/2014/main" id="{32FF0761-37AC-1AD5-873C-BB42623E96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7" name="TextBox 26">
                <a:extLst>
                  <a:ext uri="{FF2B5EF4-FFF2-40B4-BE49-F238E27FC236}">
                    <a16:creationId xmlns:a16="http://schemas.microsoft.com/office/drawing/2014/main" id="{945ADE91-323E-E805-6406-3CB81597C8D0}"/>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118548"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118548"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6B5E7BD8-44F7-7293-936D-E8DA674B830C}"/>
              </a:ext>
            </a:extLst>
          </p:cNvPr>
          <p:cNvSpPr>
            <a:spLocks noGrp="1"/>
          </p:cNvSpPr>
          <p:nvPr>
            <p:ph type="body" sz="quarter" idx="16" hasCustomPrompt="1"/>
          </p:nvPr>
        </p:nvSpPr>
        <p:spPr>
          <a:xfrm>
            <a:off x="4925462"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EF075C32-FC8C-E2C4-3D0A-5D975A6E067D}"/>
              </a:ext>
            </a:extLst>
          </p:cNvPr>
          <p:cNvSpPr>
            <a:spLocks noGrp="1"/>
          </p:cNvSpPr>
          <p:nvPr>
            <p:ph type="body" sz="quarter" idx="17" hasCustomPrompt="1"/>
          </p:nvPr>
        </p:nvSpPr>
        <p:spPr>
          <a:xfrm>
            <a:off x="4925462"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A5CD6273-E77A-9457-A953-E68699824AA2}"/>
              </a:ext>
            </a:extLst>
          </p:cNvPr>
          <p:cNvSpPr>
            <a:spLocks noGrp="1"/>
          </p:cNvSpPr>
          <p:nvPr>
            <p:ph type="body" sz="quarter" idx="18" hasCustomPrompt="1"/>
          </p:nvPr>
        </p:nvSpPr>
        <p:spPr>
          <a:xfrm>
            <a:off x="8748162" y="406356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669A94A6-4739-9229-DA07-A75D1AE51ACC}"/>
              </a:ext>
            </a:extLst>
          </p:cNvPr>
          <p:cNvSpPr>
            <a:spLocks noGrp="1"/>
          </p:cNvSpPr>
          <p:nvPr>
            <p:ph type="body" sz="quarter" idx="19" hasCustomPrompt="1"/>
          </p:nvPr>
        </p:nvSpPr>
        <p:spPr>
          <a:xfrm>
            <a:off x="8748162" y="4842112"/>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553562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981046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2B91B-F92A-2E59-3276-182745557E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8B839A04-791E-22CF-A4E5-BB29501496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 name="Group 3">
            <a:extLst>
              <a:ext uri="{FF2B5EF4-FFF2-40B4-BE49-F238E27FC236}">
                <a16:creationId xmlns:a16="http://schemas.microsoft.com/office/drawing/2014/main" id="{8EC780C9-5727-0166-E076-7CF97D90D515}"/>
              </a:ext>
            </a:extLst>
          </p:cNvPr>
          <p:cNvGrpSpPr/>
          <p:nvPr userDrawn="1"/>
        </p:nvGrpSpPr>
        <p:grpSpPr>
          <a:xfrm>
            <a:off x="4552275" y="3819131"/>
            <a:ext cx="3606800" cy="2705495"/>
            <a:chOff x="482600" y="3819131"/>
            <a:chExt cx="3606800" cy="2705495"/>
          </a:xfrm>
        </p:grpSpPr>
        <p:sp>
          <p:nvSpPr>
            <p:cNvPr id="8" name="Rectangle: Rounded Corners 7">
              <a:extLst>
                <a:ext uri="{FF2B5EF4-FFF2-40B4-BE49-F238E27FC236}">
                  <a16:creationId xmlns:a16="http://schemas.microsoft.com/office/drawing/2014/main" id="{C492949F-C7C8-595E-C2C5-25E033DCA711}"/>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58EB18F-4950-608A-46F5-DDCAC86C66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7" name="TextBox 6">
              <a:extLst>
                <a:ext uri="{FF2B5EF4-FFF2-40B4-BE49-F238E27FC236}">
                  <a16:creationId xmlns:a16="http://schemas.microsoft.com/office/drawing/2014/main" id="{84372019-B5ED-17EF-8001-3446CEEC8D9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grpSp>
        <p:nvGrpSpPr>
          <p:cNvPr id="11" name="Group 10">
            <a:extLst>
              <a:ext uri="{FF2B5EF4-FFF2-40B4-BE49-F238E27FC236}">
                <a16:creationId xmlns:a16="http://schemas.microsoft.com/office/drawing/2014/main" id="{D9A0D285-511A-5E4B-6F08-A7EF7D8BD658}"/>
              </a:ext>
            </a:extLst>
          </p:cNvPr>
          <p:cNvGrpSpPr/>
          <p:nvPr userDrawn="1"/>
        </p:nvGrpSpPr>
        <p:grpSpPr>
          <a:xfrm>
            <a:off x="8267294" y="3819131"/>
            <a:ext cx="3597275" cy="2705495"/>
            <a:chOff x="4338299" y="3819131"/>
            <a:chExt cx="3597275" cy="2705495"/>
          </a:xfrm>
        </p:grpSpPr>
        <p:sp>
          <p:nvSpPr>
            <p:cNvPr id="15" name="Rectangle: Rounded Corners 14">
              <a:extLst>
                <a:ext uri="{FF2B5EF4-FFF2-40B4-BE49-F238E27FC236}">
                  <a16:creationId xmlns:a16="http://schemas.microsoft.com/office/drawing/2014/main" id="{6EABCC4B-3012-5067-F0DB-C6CAF972A500}"/>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21BAC051-74B5-F8FD-2824-19BD2873C8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14" name="TextBox 13">
              <a:extLst>
                <a:ext uri="{FF2B5EF4-FFF2-40B4-BE49-F238E27FC236}">
                  <a16:creationId xmlns:a16="http://schemas.microsoft.com/office/drawing/2014/main" id="{CB3E6E8A-210E-D947-8B2A-C784646F4237}"/>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sp>
        <p:nvSpPr>
          <p:cNvPr id="18" name="TextBox 17">
            <a:extLst>
              <a:ext uri="{FF2B5EF4-FFF2-40B4-BE49-F238E27FC236}">
                <a16:creationId xmlns:a16="http://schemas.microsoft.com/office/drawing/2014/main" id="{E142BCC3-139C-3DC4-7A5E-9F3429AB5A44}"/>
              </a:ext>
            </a:extLst>
          </p:cNvPr>
          <p:cNvSpPr txBox="1"/>
          <p:nvPr userDrawn="1"/>
        </p:nvSpPr>
        <p:spPr>
          <a:xfrm>
            <a:off x="4552275" y="876036"/>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19" name="Group 18">
            <a:extLst>
              <a:ext uri="{FF2B5EF4-FFF2-40B4-BE49-F238E27FC236}">
                <a16:creationId xmlns:a16="http://schemas.microsoft.com/office/drawing/2014/main" id="{9D292372-8E44-3E56-CE2F-34A3E4565A95}"/>
              </a:ext>
            </a:extLst>
          </p:cNvPr>
          <p:cNvGrpSpPr/>
          <p:nvPr userDrawn="1"/>
        </p:nvGrpSpPr>
        <p:grpSpPr>
          <a:xfrm>
            <a:off x="4552275" y="936694"/>
            <a:ext cx="3606800" cy="2705495"/>
            <a:chOff x="482600" y="3819131"/>
            <a:chExt cx="3606800" cy="2705495"/>
          </a:xfrm>
        </p:grpSpPr>
        <p:sp>
          <p:nvSpPr>
            <p:cNvPr id="23" name="Rectangle: Rounded Corners 22">
              <a:extLst>
                <a:ext uri="{FF2B5EF4-FFF2-40B4-BE49-F238E27FC236}">
                  <a16:creationId xmlns:a16="http://schemas.microsoft.com/office/drawing/2014/main" id="{6984637D-7479-A412-DDE5-58BE265641C1}"/>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BF8DF8A-3906-2650-1365-4696B4467D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22" name="TextBox 21">
              <a:extLst>
                <a:ext uri="{FF2B5EF4-FFF2-40B4-BE49-F238E27FC236}">
                  <a16:creationId xmlns:a16="http://schemas.microsoft.com/office/drawing/2014/main" id="{AD5ABD6C-AFD0-C487-3182-96B71806123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grpSp>
        <p:nvGrpSpPr>
          <p:cNvPr id="26" name="Group 25">
            <a:extLst>
              <a:ext uri="{FF2B5EF4-FFF2-40B4-BE49-F238E27FC236}">
                <a16:creationId xmlns:a16="http://schemas.microsoft.com/office/drawing/2014/main" id="{C2A0D135-13DB-A3E6-DCD0-883963B745DB}"/>
              </a:ext>
            </a:extLst>
          </p:cNvPr>
          <p:cNvGrpSpPr/>
          <p:nvPr userDrawn="1"/>
        </p:nvGrpSpPr>
        <p:grpSpPr>
          <a:xfrm>
            <a:off x="8257769" y="936694"/>
            <a:ext cx="3606800" cy="2705495"/>
            <a:chOff x="4328774" y="3819131"/>
            <a:chExt cx="3606800" cy="2705495"/>
          </a:xfrm>
        </p:grpSpPr>
        <p:sp>
          <p:nvSpPr>
            <p:cNvPr id="30" name="Rectangle: Rounded Corners 29">
              <a:extLst>
                <a:ext uri="{FF2B5EF4-FFF2-40B4-BE49-F238E27FC236}">
                  <a16:creationId xmlns:a16="http://schemas.microsoft.com/office/drawing/2014/main" id="{AFF25647-53AF-0548-8B9D-A6642A312A87}"/>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60B4E231-BFA1-3DAE-98A2-3A4D4ECFDE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29" name="TextBox 28">
              <a:extLst>
                <a:ext uri="{FF2B5EF4-FFF2-40B4-BE49-F238E27FC236}">
                  <a16:creationId xmlns:a16="http://schemas.microsoft.com/office/drawing/2014/main" id="{CA52EB0D-05E1-57B1-D0E2-F280AEC758EE}"/>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sp>
        <p:nvSpPr>
          <p:cNvPr id="35" name="Text Placeholder 15">
            <a:extLst>
              <a:ext uri="{FF2B5EF4-FFF2-40B4-BE49-F238E27FC236}">
                <a16:creationId xmlns:a16="http://schemas.microsoft.com/office/drawing/2014/main" id="{7261C5D2-BE95-DEF2-4423-55FA9AEF0AD0}"/>
              </a:ext>
            </a:extLst>
          </p:cNvPr>
          <p:cNvSpPr>
            <a:spLocks noGrp="1"/>
          </p:cNvSpPr>
          <p:nvPr>
            <p:ph type="body" sz="quarter" idx="11" hasCustomPrompt="1"/>
          </p:nvPr>
        </p:nvSpPr>
        <p:spPr>
          <a:xfrm rot="21600000">
            <a:off x="950970" y="1644418"/>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6" name="Text Placeholder 10">
            <a:extLst>
              <a:ext uri="{FF2B5EF4-FFF2-40B4-BE49-F238E27FC236}">
                <a16:creationId xmlns:a16="http://schemas.microsoft.com/office/drawing/2014/main" id="{91789C2A-8828-71EF-C846-9C074603EB08}"/>
              </a:ext>
            </a:extLst>
          </p:cNvPr>
          <p:cNvSpPr>
            <a:spLocks noGrp="1"/>
          </p:cNvSpPr>
          <p:nvPr>
            <p:ph type="body" sz="quarter" idx="12" hasCustomPrompt="1"/>
          </p:nvPr>
        </p:nvSpPr>
        <p:spPr>
          <a:xfrm>
            <a:off x="985172" y="2717073"/>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7" name="Text Placeholder 10">
            <a:extLst>
              <a:ext uri="{FF2B5EF4-FFF2-40B4-BE49-F238E27FC236}">
                <a16:creationId xmlns:a16="http://schemas.microsoft.com/office/drawing/2014/main" id="{0B6E9F97-F5CB-4088-0C04-B4BA7ABE4D9C}"/>
              </a:ext>
            </a:extLst>
          </p:cNvPr>
          <p:cNvSpPr>
            <a:spLocks noGrp="1"/>
          </p:cNvSpPr>
          <p:nvPr>
            <p:ph type="body" sz="quarter" idx="13" hasCustomPrompt="1"/>
          </p:nvPr>
        </p:nvSpPr>
        <p:spPr>
          <a:xfrm>
            <a:off x="983857" y="3202027"/>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9C29C4DF-FAAC-8EE0-F1CA-3B4121515268}"/>
              </a:ext>
            </a:extLst>
          </p:cNvPr>
          <p:cNvSpPr>
            <a:spLocks noGrp="1"/>
          </p:cNvSpPr>
          <p:nvPr>
            <p:ph type="body" sz="quarter" idx="14" hasCustomPrompt="1"/>
          </p:nvPr>
        </p:nvSpPr>
        <p:spPr>
          <a:xfrm>
            <a:off x="516593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5F9C7265-4639-BA68-39F0-FCAFF4ADBAD6}"/>
              </a:ext>
            </a:extLst>
          </p:cNvPr>
          <p:cNvSpPr>
            <a:spLocks noGrp="1"/>
          </p:cNvSpPr>
          <p:nvPr>
            <p:ph type="body" sz="quarter" idx="15" hasCustomPrompt="1"/>
          </p:nvPr>
        </p:nvSpPr>
        <p:spPr>
          <a:xfrm>
            <a:off x="516593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84ED77C6-93BB-14FB-A34C-E700FF87A3FF}"/>
              </a:ext>
            </a:extLst>
          </p:cNvPr>
          <p:cNvSpPr>
            <a:spLocks noGrp="1"/>
          </p:cNvSpPr>
          <p:nvPr>
            <p:ph type="body" sz="quarter" idx="16" hasCustomPrompt="1"/>
          </p:nvPr>
        </p:nvSpPr>
        <p:spPr>
          <a:xfrm>
            <a:off x="8858013" y="1584191"/>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34B279B7-A875-4446-8422-BCBF9E102579}"/>
              </a:ext>
            </a:extLst>
          </p:cNvPr>
          <p:cNvSpPr>
            <a:spLocks noGrp="1"/>
          </p:cNvSpPr>
          <p:nvPr>
            <p:ph type="body" sz="quarter" idx="17" hasCustomPrompt="1"/>
          </p:nvPr>
        </p:nvSpPr>
        <p:spPr>
          <a:xfrm>
            <a:off x="8858013" y="2362740"/>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4" name="Text Placeholder 19">
            <a:extLst>
              <a:ext uri="{FF2B5EF4-FFF2-40B4-BE49-F238E27FC236}">
                <a16:creationId xmlns:a16="http://schemas.microsoft.com/office/drawing/2014/main" id="{77C31623-F5A7-4D12-B2BE-96916C98B13B}"/>
              </a:ext>
            </a:extLst>
          </p:cNvPr>
          <p:cNvSpPr>
            <a:spLocks noGrp="1"/>
          </p:cNvSpPr>
          <p:nvPr>
            <p:ph type="body" sz="quarter" idx="18" hasCustomPrompt="1"/>
          </p:nvPr>
        </p:nvSpPr>
        <p:spPr>
          <a:xfrm>
            <a:off x="5165933" y="448407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5" name="Text Placeholder 10">
            <a:extLst>
              <a:ext uri="{FF2B5EF4-FFF2-40B4-BE49-F238E27FC236}">
                <a16:creationId xmlns:a16="http://schemas.microsoft.com/office/drawing/2014/main" id="{FD871FDD-F9F7-F203-5E05-5F7B079F88DE}"/>
              </a:ext>
            </a:extLst>
          </p:cNvPr>
          <p:cNvSpPr>
            <a:spLocks noGrp="1"/>
          </p:cNvSpPr>
          <p:nvPr>
            <p:ph type="body" sz="quarter" idx="19" hasCustomPrompt="1"/>
          </p:nvPr>
        </p:nvSpPr>
        <p:spPr>
          <a:xfrm>
            <a:off x="5165933" y="5262622"/>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6" name="Text Placeholder 19">
            <a:extLst>
              <a:ext uri="{FF2B5EF4-FFF2-40B4-BE49-F238E27FC236}">
                <a16:creationId xmlns:a16="http://schemas.microsoft.com/office/drawing/2014/main" id="{643FAD2D-DE75-6497-FB91-00BE0402D05C}"/>
              </a:ext>
            </a:extLst>
          </p:cNvPr>
          <p:cNvSpPr>
            <a:spLocks noGrp="1"/>
          </p:cNvSpPr>
          <p:nvPr>
            <p:ph type="body" sz="quarter" idx="20" hasCustomPrompt="1"/>
          </p:nvPr>
        </p:nvSpPr>
        <p:spPr>
          <a:xfrm>
            <a:off x="8870539" y="446440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7" name="Text Placeholder 10">
            <a:extLst>
              <a:ext uri="{FF2B5EF4-FFF2-40B4-BE49-F238E27FC236}">
                <a16:creationId xmlns:a16="http://schemas.microsoft.com/office/drawing/2014/main" id="{B73C6454-99FE-D35B-675A-1A407322F7C4}"/>
              </a:ext>
            </a:extLst>
          </p:cNvPr>
          <p:cNvSpPr>
            <a:spLocks noGrp="1"/>
          </p:cNvSpPr>
          <p:nvPr>
            <p:ph type="body" sz="quarter" idx="21" hasCustomPrompt="1"/>
          </p:nvPr>
        </p:nvSpPr>
        <p:spPr>
          <a:xfrm>
            <a:off x="8870539" y="524295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388763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63308A6-6ED8-0312-8315-23BE19147F4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Graphic 42">
            <a:extLst>
              <a:ext uri="{FF2B5EF4-FFF2-40B4-BE49-F238E27FC236}">
                <a16:creationId xmlns:a16="http://schemas.microsoft.com/office/drawing/2014/main" id="{97F8EC49-5DF1-D51C-00DD-4F2F8CEA15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4" name="Group 43">
            <a:extLst>
              <a:ext uri="{FF2B5EF4-FFF2-40B4-BE49-F238E27FC236}">
                <a16:creationId xmlns:a16="http://schemas.microsoft.com/office/drawing/2014/main" id="{969D9907-131F-EF79-7B32-8491E95B0778}"/>
              </a:ext>
            </a:extLst>
          </p:cNvPr>
          <p:cNvGrpSpPr/>
          <p:nvPr userDrawn="1"/>
        </p:nvGrpSpPr>
        <p:grpSpPr>
          <a:xfrm>
            <a:off x="444500" y="3889471"/>
            <a:ext cx="3606800" cy="2705495"/>
            <a:chOff x="482600" y="3819131"/>
            <a:chExt cx="3606800" cy="2705495"/>
          </a:xfrm>
        </p:grpSpPr>
        <p:sp>
          <p:nvSpPr>
            <p:cNvPr id="48" name="Rectangle: Rounded Corners 47">
              <a:extLst>
                <a:ext uri="{FF2B5EF4-FFF2-40B4-BE49-F238E27FC236}">
                  <a16:creationId xmlns:a16="http://schemas.microsoft.com/office/drawing/2014/main" id="{8EC6ACE8-18F7-E17B-3992-FD88DA067750}"/>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a:extLst>
                <a:ext uri="{FF2B5EF4-FFF2-40B4-BE49-F238E27FC236}">
                  <a16:creationId xmlns:a16="http://schemas.microsoft.com/office/drawing/2014/main" id="{FE2777F7-29E4-183E-3A49-1D30DCE48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47" name="TextBox 46">
              <a:extLst>
                <a:ext uri="{FF2B5EF4-FFF2-40B4-BE49-F238E27FC236}">
                  <a16:creationId xmlns:a16="http://schemas.microsoft.com/office/drawing/2014/main" id="{9D026295-00F5-6B72-531E-24959BB2DB9C}"/>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grpSp>
        <p:nvGrpSpPr>
          <p:cNvPr id="51" name="Group 50">
            <a:extLst>
              <a:ext uri="{FF2B5EF4-FFF2-40B4-BE49-F238E27FC236}">
                <a16:creationId xmlns:a16="http://schemas.microsoft.com/office/drawing/2014/main" id="{0F70CF49-2262-99F1-5940-C1505ECFC59C}"/>
              </a:ext>
            </a:extLst>
          </p:cNvPr>
          <p:cNvGrpSpPr/>
          <p:nvPr userDrawn="1"/>
        </p:nvGrpSpPr>
        <p:grpSpPr>
          <a:xfrm>
            <a:off x="4300199" y="3889471"/>
            <a:ext cx="3597275" cy="2705495"/>
            <a:chOff x="4338299" y="3819131"/>
            <a:chExt cx="3597275" cy="2705495"/>
          </a:xfrm>
        </p:grpSpPr>
        <p:sp>
          <p:nvSpPr>
            <p:cNvPr id="55" name="Rectangle: Rounded Corners 54">
              <a:extLst>
                <a:ext uri="{FF2B5EF4-FFF2-40B4-BE49-F238E27FC236}">
                  <a16:creationId xmlns:a16="http://schemas.microsoft.com/office/drawing/2014/main" id="{FA193CBB-874C-372D-DB31-A840EEC1FBE1}"/>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52">
              <a:extLst>
                <a:ext uri="{FF2B5EF4-FFF2-40B4-BE49-F238E27FC236}">
                  <a16:creationId xmlns:a16="http://schemas.microsoft.com/office/drawing/2014/main" id="{BD973001-8ABC-5760-417A-7065AB9FD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54" name="TextBox 53">
              <a:extLst>
                <a:ext uri="{FF2B5EF4-FFF2-40B4-BE49-F238E27FC236}">
                  <a16:creationId xmlns:a16="http://schemas.microsoft.com/office/drawing/2014/main" id="{9E42AA07-D18D-D6D4-DD1C-1756725762B1}"/>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5</a:t>
              </a:r>
            </a:p>
          </p:txBody>
        </p:sp>
      </p:grpSp>
      <p:grpSp>
        <p:nvGrpSpPr>
          <p:cNvPr id="58" name="Group 57">
            <a:extLst>
              <a:ext uri="{FF2B5EF4-FFF2-40B4-BE49-F238E27FC236}">
                <a16:creationId xmlns:a16="http://schemas.microsoft.com/office/drawing/2014/main" id="{F5B8B44D-7457-5591-EB4F-0318E321F7F6}"/>
              </a:ext>
            </a:extLst>
          </p:cNvPr>
          <p:cNvGrpSpPr/>
          <p:nvPr userDrawn="1"/>
        </p:nvGrpSpPr>
        <p:grpSpPr>
          <a:xfrm>
            <a:off x="8184471" y="3889471"/>
            <a:ext cx="3559177" cy="2705495"/>
            <a:chOff x="8222571" y="3819131"/>
            <a:chExt cx="3559177" cy="2705495"/>
          </a:xfrm>
        </p:grpSpPr>
        <p:sp>
          <p:nvSpPr>
            <p:cNvPr id="62" name="Rectangle: Rounded Corners 61">
              <a:extLst>
                <a:ext uri="{FF2B5EF4-FFF2-40B4-BE49-F238E27FC236}">
                  <a16:creationId xmlns:a16="http://schemas.microsoft.com/office/drawing/2014/main" id="{D5A35363-9721-3F1C-2CAE-3AC63515C705}"/>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a:extLst>
                <a:ext uri="{FF2B5EF4-FFF2-40B4-BE49-F238E27FC236}">
                  <a16:creationId xmlns:a16="http://schemas.microsoft.com/office/drawing/2014/main" id="{7BB6F7C8-B021-0B87-4740-36B7B12A89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43891" y="3819131"/>
              <a:ext cx="599848" cy="647836"/>
            </a:xfrm>
            <a:prstGeom prst="rect">
              <a:avLst/>
            </a:prstGeom>
          </p:spPr>
        </p:pic>
        <p:sp>
          <p:nvSpPr>
            <p:cNvPr id="61" name="TextBox 60">
              <a:extLst>
                <a:ext uri="{FF2B5EF4-FFF2-40B4-BE49-F238E27FC236}">
                  <a16:creationId xmlns:a16="http://schemas.microsoft.com/office/drawing/2014/main" id="{EDBBEF0A-AFF7-6A13-5264-6CEC5E4CE226}"/>
                </a:ext>
              </a:extLst>
            </p:cNvPr>
            <p:cNvSpPr txBox="1"/>
            <p:nvPr/>
          </p:nvSpPr>
          <p:spPr>
            <a:xfrm>
              <a:off x="8222571" y="390551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6</a:t>
              </a:r>
            </a:p>
          </p:txBody>
        </p:sp>
      </p:grpSp>
      <p:sp>
        <p:nvSpPr>
          <p:cNvPr id="65" name="TextBox 64">
            <a:extLst>
              <a:ext uri="{FF2B5EF4-FFF2-40B4-BE49-F238E27FC236}">
                <a16:creationId xmlns:a16="http://schemas.microsoft.com/office/drawing/2014/main" id="{C86B9BA0-4AD5-A7C4-42F6-C2470C909C47}"/>
              </a:ext>
            </a:extLst>
          </p:cNvPr>
          <p:cNvSpPr txBox="1"/>
          <p:nvPr userDrawn="1"/>
        </p:nvSpPr>
        <p:spPr>
          <a:xfrm>
            <a:off x="444500" y="98858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nvGrpSpPr>
          <p:cNvPr id="66" name="Group 65">
            <a:extLst>
              <a:ext uri="{FF2B5EF4-FFF2-40B4-BE49-F238E27FC236}">
                <a16:creationId xmlns:a16="http://schemas.microsoft.com/office/drawing/2014/main" id="{9348CA7C-A953-0463-BE96-E71746F94474}"/>
              </a:ext>
            </a:extLst>
          </p:cNvPr>
          <p:cNvGrpSpPr/>
          <p:nvPr userDrawn="1"/>
        </p:nvGrpSpPr>
        <p:grpSpPr>
          <a:xfrm>
            <a:off x="444500" y="1049238"/>
            <a:ext cx="3606800" cy="2705495"/>
            <a:chOff x="482600" y="3819131"/>
            <a:chExt cx="3606800" cy="2705495"/>
          </a:xfrm>
        </p:grpSpPr>
        <p:sp>
          <p:nvSpPr>
            <p:cNvPr id="70" name="Rectangle: Rounded Corners 69">
              <a:extLst>
                <a:ext uri="{FF2B5EF4-FFF2-40B4-BE49-F238E27FC236}">
                  <a16:creationId xmlns:a16="http://schemas.microsoft.com/office/drawing/2014/main" id="{C08027F2-06D6-4CE7-B0C5-8783F20B1DF7}"/>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67">
              <a:extLst>
                <a:ext uri="{FF2B5EF4-FFF2-40B4-BE49-F238E27FC236}">
                  <a16:creationId xmlns:a16="http://schemas.microsoft.com/office/drawing/2014/main" id="{7137CD3A-ABCF-296E-B9EE-4F6391D450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69" name="TextBox 68">
              <a:extLst>
                <a:ext uri="{FF2B5EF4-FFF2-40B4-BE49-F238E27FC236}">
                  <a16:creationId xmlns:a16="http://schemas.microsoft.com/office/drawing/2014/main" id="{9A2DB5C4-CDB2-0501-6D4E-EDD7D1B1C419}"/>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grpSp>
        <p:nvGrpSpPr>
          <p:cNvPr id="73" name="Group 72">
            <a:extLst>
              <a:ext uri="{FF2B5EF4-FFF2-40B4-BE49-F238E27FC236}">
                <a16:creationId xmlns:a16="http://schemas.microsoft.com/office/drawing/2014/main" id="{84483587-F678-706F-6DA8-23FFD736A01F}"/>
              </a:ext>
            </a:extLst>
          </p:cNvPr>
          <p:cNvGrpSpPr/>
          <p:nvPr userDrawn="1"/>
        </p:nvGrpSpPr>
        <p:grpSpPr>
          <a:xfrm>
            <a:off x="4290674" y="1049238"/>
            <a:ext cx="3606800" cy="2705495"/>
            <a:chOff x="4328774" y="3819131"/>
            <a:chExt cx="3606800" cy="2705495"/>
          </a:xfrm>
        </p:grpSpPr>
        <p:sp>
          <p:nvSpPr>
            <p:cNvPr id="77" name="Rectangle: Rounded Corners 76">
              <a:extLst>
                <a:ext uri="{FF2B5EF4-FFF2-40B4-BE49-F238E27FC236}">
                  <a16:creationId xmlns:a16="http://schemas.microsoft.com/office/drawing/2014/main" id="{287459D5-93D0-235F-21BE-047559B17BBE}"/>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Graphic 74">
              <a:extLst>
                <a:ext uri="{FF2B5EF4-FFF2-40B4-BE49-F238E27FC236}">
                  <a16:creationId xmlns:a16="http://schemas.microsoft.com/office/drawing/2014/main" id="{98EEA564-9437-6F03-3B0F-9C264EDB32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76" name="TextBox 75">
              <a:extLst>
                <a:ext uri="{FF2B5EF4-FFF2-40B4-BE49-F238E27FC236}">
                  <a16:creationId xmlns:a16="http://schemas.microsoft.com/office/drawing/2014/main" id="{930C66ED-5FDE-AFCE-94E8-C1B4A71892FD}"/>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grpSp>
        <p:nvGrpSpPr>
          <p:cNvPr id="80" name="Group 79">
            <a:extLst>
              <a:ext uri="{FF2B5EF4-FFF2-40B4-BE49-F238E27FC236}">
                <a16:creationId xmlns:a16="http://schemas.microsoft.com/office/drawing/2014/main" id="{63F46818-2B39-3AB5-DD83-F18824687A67}"/>
              </a:ext>
            </a:extLst>
          </p:cNvPr>
          <p:cNvGrpSpPr/>
          <p:nvPr userDrawn="1"/>
        </p:nvGrpSpPr>
        <p:grpSpPr>
          <a:xfrm>
            <a:off x="8184471" y="1049238"/>
            <a:ext cx="3559177" cy="2705495"/>
            <a:chOff x="8222571" y="3819131"/>
            <a:chExt cx="3559177" cy="2705495"/>
          </a:xfrm>
        </p:grpSpPr>
        <p:sp>
          <p:nvSpPr>
            <p:cNvPr id="84" name="Rectangle: Rounded Corners 83">
              <a:extLst>
                <a:ext uri="{FF2B5EF4-FFF2-40B4-BE49-F238E27FC236}">
                  <a16:creationId xmlns:a16="http://schemas.microsoft.com/office/drawing/2014/main" id="{E06CD0D4-B495-A97E-D369-2CF35F782C94}"/>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Graphic 81">
              <a:extLst>
                <a:ext uri="{FF2B5EF4-FFF2-40B4-BE49-F238E27FC236}">
                  <a16:creationId xmlns:a16="http://schemas.microsoft.com/office/drawing/2014/main" id="{5845FEB1-9379-3501-BC65-BAF96B43B9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3891" y="3819131"/>
              <a:ext cx="599848" cy="647836"/>
            </a:xfrm>
            <a:prstGeom prst="rect">
              <a:avLst/>
            </a:prstGeom>
          </p:spPr>
        </p:pic>
        <p:sp>
          <p:nvSpPr>
            <p:cNvPr id="83" name="TextBox 82">
              <a:extLst>
                <a:ext uri="{FF2B5EF4-FFF2-40B4-BE49-F238E27FC236}">
                  <a16:creationId xmlns:a16="http://schemas.microsoft.com/office/drawing/2014/main" id="{2046EA3E-4DBA-B06D-91CE-A74D473489B1}"/>
                </a:ext>
              </a:extLst>
            </p:cNvPr>
            <p:cNvSpPr txBox="1"/>
            <p:nvPr/>
          </p:nvSpPr>
          <p:spPr>
            <a:xfrm>
              <a:off x="8222571" y="390551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sp>
        <p:nvSpPr>
          <p:cNvPr id="88" name="Text Placeholder 15">
            <a:extLst>
              <a:ext uri="{FF2B5EF4-FFF2-40B4-BE49-F238E27FC236}">
                <a16:creationId xmlns:a16="http://schemas.microsoft.com/office/drawing/2014/main" id="{28F1B95F-7B2B-D4BE-6399-6F382931882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89" name="Text Placeholder 19">
            <a:extLst>
              <a:ext uri="{FF2B5EF4-FFF2-40B4-BE49-F238E27FC236}">
                <a16:creationId xmlns:a16="http://schemas.microsoft.com/office/drawing/2014/main" id="{1AE4D553-3185-6590-5B36-A3F02E586F6A}"/>
              </a:ext>
            </a:extLst>
          </p:cNvPr>
          <p:cNvSpPr>
            <a:spLocks noGrp="1"/>
          </p:cNvSpPr>
          <p:nvPr>
            <p:ph type="body" sz="quarter" idx="14" hasCustomPrompt="1"/>
          </p:nvPr>
        </p:nvSpPr>
        <p:spPr>
          <a:xfrm>
            <a:off x="1074453" y="170891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0" name="Text Placeholder 10">
            <a:extLst>
              <a:ext uri="{FF2B5EF4-FFF2-40B4-BE49-F238E27FC236}">
                <a16:creationId xmlns:a16="http://schemas.microsoft.com/office/drawing/2014/main" id="{0D58F14E-6E7A-4AD0-BBD4-DCA608E4F613}"/>
              </a:ext>
            </a:extLst>
          </p:cNvPr>
          <p:cNvSpPr>
            <a:spLocks noGrp="1"/>
          </p:cNvSpPr>
          <p:nvPr>
            <p:ph type="body" sz="quarter" idx="15" hasCustomPrompt="1"/>
          </p:nvPr>
        </p:nvSpPr>
        <p:spPr>
          <a:xfrm>
            <a:off x="1074453" y="248746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1" name="Text Placeholder 19">
            <a:extLst>
              <a:ext uri="{FF2B5EF4-FFF2-40B4-BE49-F238E27FC236}">
                <a16:creationId xmlns:a16="http://schemas.microsoft.com/office/drawing/2014/main" id="{77BF74EC-A291-D8EA-0BE6-6186C4D46713}"/>
              </a:ext>
            </a:extLst>
          </p:cNvPr>
          <p:cNvSpPr>
            <a:spLocks noGrp="1"/>
          </p:cNvSpPr>
          <p:nvPr>
            <p:ph type="body" sz="quarter" idx="16" hasCustomPrompt="1"/>
          </p:nvPr>
        </p:nvSpPr>
        <p:spPr>
          <a:xfrm>
            <a:off x="4903444" y="169707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2" name="Text Placeholder 10">
            <a:extLst>
              <a:ext uri="{FF2B5EF4-FFF2-40B4-BE49-F238E27FC236}">
                <a16:creationId xmlns:a16="http://schemas.microsoft.com/office/drawing/2014/main" id="{65FEE7AF-A066-5300-1B59-44F0761151A0}"/>
              </a:ext>
            </a:extLst>
          </p:cNvPr>
          <p:cNvSpPr>
            <a:spLocks noGrp="1"/>
          </p:cNvSpPr>
          <p:nvPr>
            <p:ph type="body" sz="quarter" idx="17" hasCustomPrompt="1"/>
          </p:nvPr>
        </p:nvSpPr>
        <p:spPr>
          <a:xfrm>
            <a:off x="4903444" y="247562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3" name="Text Placeholder 19">
            <a:extLst>
              <a:ext uri="{FF2B5EF4-FFF2-40B4-BE49-F238E27FC236}">
                <a16:creationId xmlns:a16="http://schemas.microsoft.com/office/drawing/2014/main" id="{A606982C-908C-4FCE-29D9-58DE8A8E0CFA}"/>
              </a:ext>
            </a:extLst>
          </p:cNvPr>
          <p:cNvSpPr>
            <a:spLocks noGrp="1"/>
          </p:cNvSpPr>
          <p:nvPr>
            <p:ph type="body" sz="quarter" idx="18" hasCustomPrompt="1"/>
          </p:nvPr>
        </p:nvSpPr>
        <p:spPr>
          <a:xfrm>
            <a:off x="8762144" y="1699402"/>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4" name="Text Placeholder 10">
            <a:extLst>
              <a:ext uri="{FF2B5EF4-FFF2-40B4-BE49-F238E27FC236}">
                <a16:creationId xmlns:a16="http://schemas.microsoft.com/office/drawing/2014/main" id="{82591777-654F-22E0-DA86-B1767A617B2A}"/>
              </a:ext>
            </a:extLst>
          </p:cNvPr>
          <p:cNvSpPr>
            <a:spLocks noGrp="1"/>
          </p:cNvSpPr>
          <p:nvPr>
            <p:ph type="body" sz="quarter" idx="19" hasCustomPrompt="1"/>
          </p:nvPr>
        </p:nvSpPr>
        <p:spPr>
          <a:xfrm>
            <a:off x="8762144" y="2477951"/>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5" name="Text Placeholder 19">
            <a:extLst>
              <a:ext uri="{FF2B5EF4-FFF2-40B4-BE49-F238E27FC236}">
                <a16:creationId xmlns:a16="http://schemas.microsoft.com/office/drawing/2014/main" id="{8EB44BCC-2F95-9FAC-4A8C-5426A4F4B480}"/>
              </a:ext>
            </a:extLst>
          </p:cNvPr>
          <p:cNvSpPr>
            <a:spLocks noGrp="1"/>
          </p:cNvSpPr>
          <p:nvPr>
            <p:ph type="body" sz="quarter" idx="20" hasCustomPrompt="1"/>
          </p:nvPr>
        </p:nvSpPr>
        <p:spPr>
          <a:xfrm>
            <a:off x="1057270" y="45524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6" name="Text Placeholder 10">
            <a:extLst>
              <a:ext uri="{FF2B5EF4-FFF2-40B4-BE49-F238E27FC236}">
                <a16:creationId xmlns:a16="http://schemas.microsoft.com/office/drawing/2014/main" id="{8434383C-26A8-AF60-170E-895733CDED48}"/>
              </a:ext>
            </a:extLst>
          </p:cNvPr>
          <p:cNvSpPr>
            <a:spLocks noGrp="1"/>
          </p:cNvSpPr>
          <p:nvPr>
            <p:ph type="body" sz="quarter" idx="21" hasCustomPrompt="1"/>
          </p:nvPr>
        </p:nvSpPr>
        <p:spPr>
          <a:xfrm>
            <a:off x="1057270" y="53309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7" name="Text Placeholder 19">
            <a:extLst>
              <a:ext uri="{FF2B5EF4-FFF2-40B4-BE49-F238E27FC236}">
                <a16:creationId xmlns:a16="http://schemas.microsoft.com/office/drawing/2014/main" id="{C53F2853-4F63-86DB-DD52-1DCC5C6A191E}"/>
              </a:ext>
            </a:extLst>
          </p:cNvPr>
          <p:cNvSpPr>
            <a:spLocks noGrp="1"/>
          </p:cNvSpPr>
          <p:nvPr>
            <p:ph type="body" sz="quarter" idx="22" hasCustomPrompt="1"/>
          </p:nvPr>
        </p:nvSpPr>
        <p:spPr>
          <a:xfrm>
            <a:off x="4903444" y="454245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8" name="Text Placeholder 10">
            <a:extLst>
              <a:ext uri="{FF2B5EF4-FFF2-40B4-BE49-F238E27FC236}">
                <a16:creationId xmlns:a16="http://schemas.microsoft.com/office/drawing/2014/main" id="{16D74B4E-78AD-C541-BC97-D11221FEAF2C}"/>
              </a:ext>
            </a:extLst>
          </p:cNvPr>
          <p:cNvSpPr>
            <a:spLocks noGrp="1"/>
          </p:cNvSpPr>
          <p:nvPr>
            <p:ph type="body" sz="quarter" idx="23" hasCustomPrompt="1"/>
          </p:nvPr>
        </p:nvSpPr>
        <p:spPr>
          <a:xfrm>
            <a:off x="4903444" y="532100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9" name="Text Placeholder 19">
            <a:extLst>
              <a:ext uri="{FF2B5EF4-FFF2-40B4-BE49-F238E27FC236}">
                <a16:creationId xmlns:a16="http://schemas.microsoft.com/office/drawing/2014/main" id="{BE808D27-EAF3-E866-58FF-37A82782D8BE}"/>
              </a:ext>
            </a:extLst>
          </p:cNvPr>
          <p:cNvSpPr>
            <a:spLocks noGrp="1"/>
          </p:cNvSpPr>
          <p:nvPr>
            <p:ph type="body" sz="quarter" idx="24" hasCustomPrompt="1"/>
          </p:nvPr>
        </p:nvSpPr>
        <p:spPr>
          <a:xfrm>
            <a:off x="8762144" y="4552820"/>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0" name="Text Placeholder 10">
            <a:extLst>
              <a:ext uri="{FF2B5EF4-FFF2-40B4-BE49-F238E27FC236}">
                <a16:creationId xmlns:a16="http://schemas.microsoft.com/office/drawing/2014/main" id="{9EBB875C-9A8C-7ED0-8843-85D0C1ADAA9F}"/>
              </a:ext>
            </a:extLst>
          </p:cNvPr>
          <p:cNvSpPr>
            <a:spLocks noGrp="1"/>
          </p:cNvSpPr>
          <p:nvPr>
            <p:ph type="body" sz="quarter" idx="25" hasCustomPrompt="1"/>
          </p:nvPr>
        </p:nvSpPr>
        <p:spPr>
          <a:xfrm>
            <a:off x="8762144" y="5331369"/>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965536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61222E01-9B00-C91F-8690-5C8BBE818ACE}"/>
              </a:ext>
            </a:extLst>
          </p:cNvPr>
          <p:cNvSpPr/>
          <p:nvPr userDrawn="1"/>
        </p:nvSpPr>
        <p:spPr>
          <a:xfrm>
            <a:off x="8333466" y="2297480"/>
            <a:ext cx="3368582" cy="456052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Top Corners Rounded 2">
            <a:extLst>
              <a:ext uri="{FF2B5EF4-FFF2-40B4-BE49-F238E27FC236}">
                <a16:creationId xmlns:a16="http://schemas.microsoft.com/office/drawing/2014/main" id="{B96C0293-3B2F-93C2-A20E-74020E11763C}"/>
              </a:ext>
            </a:extLst>
          </p:cNvPr>
          <p:cNvSpPr/>
          <p:nvPr userDrawn="1"/>
        </p:nvSpPr>
        <p:spPr>
          <a:xfrm>
            <a:off x="4550908" y="2957880"/>
            <a:ext cx="3368582" cy="390012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FE52CCB9-F958-BFC6-C3CD-1928CE56DC99}"/>
              </a:ext>
            </a:extLst>
          </p:cNvPr>
          <p:cNvSpPr/>
          <p:nvPr userDrawn="1"/>
        </p:nvSpPr>
        <p:spPr>
          <a:xfrm>
            <a:off x="720817" y="3605581"/>
            <a:ext cx="3368582" cy="3252419"/>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C470D4F-5C82-EB09-B544-957E7169D89A}"/>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A2527533-6F22-32C2-AA2C-4441AE13A7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10" name="Group 9">
            <a:extLst>
              <a:ext uri="{FF2B5EF4-FFF2-40B4-BE49-F238E27FC236}">
                <a16:creationId xmlns:a16="http://schemas.microsoft.com/office/drawing/2014/main" id="{6EA28C3D-6721-DFC8-7FB7-E241C104AA60}"/>
              </a:ext>
            </a:extLst>
          </p:cNvPr>
          <p:cNvGrpSpPr/>
          <p:nvPr userDrawn="1"/>
        </p:nvGrpSpPr>
        <p:grpSpPr>
          <a:xfrm>
            <a:off x="506866" y="3302000"/>
            <a:ext cx="739775" cy="777804"/>
            <a:chOff x="506866" y="3429000"/>
            <a:chExt cx="739775" cy="777804"/>
          </a:xfrm>
        </p:grpSpPr>
        <p:pic>
          <p:nvPicPr>
            <p:cNvPr id="11" name="Graphic 10">
              <a:extLst>
                <a:ext uri="{FF2B5EF4-FFF2-40B4-BE49-F238E27FC236}">
                  <a16:creationId xmlns:a16="http://schemas.microsoft.com/office/drawing/2014/main" id="{6B466466-6497-BF53-25F4-3C747D7B8D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66" y="3429000"/>
              <a:ext cx="714375" cy="771525"/>
            </a:xfrm>
            <a:prstGeom prst="rect">
              <a:avLst/>
            </a:prstGeom>
          </p:spPr>
        </p:pic>
        <p:sp>
          <p:nvSpPr>
            <p:cNvPr id="12" name="TextBox 11">
              <a:extLst>
                <a:ext uri="{FF2B5EF4-FFF2-40B4-BE49-F238E27FC236}">
                  <a16:creationId xmlns:a16="http://schemas.microsoft.com/office/drawing/2014/main" id="{22AA3C5E-AEB2-B05D-A8FB-C16DE402A157}"/>
                </a:ext>
              </a:extLst>
            </p:cNvPr>
            <p:cNvSpPr txBox="1"/>
            <p:nvPr/>
          </p:nvSpPr>
          <p:spPr>
            <a:xfrm>
              <a:off x="506866"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nvGrpSpPr>
          <p:cNvPr id="15" name="Group 14">
            <a:extLst>
              <a:ext uri="{FF2B5EF4-FFF2-40B4-BE49-F238E27FC236}">
                <a16:creationId xmlns:a16="http://schemas.microsoft.com/office/drawing/2014/main" id="{26D9F9EC-5010-7DA0-CBA0-9991638FCFEC}"/>
              </a:ext>
            </a:extLst>
          </p:cNvPr>
          <p:cNvGrpSpPr/>
          <p:nvPr userDrawn="1"/>
        </p:nvGrpSpPr>
        <p:grpSpPr>
          <a:xfrm>
            <a:off x="4264024" y="2667000"/>
            <a:ext cx="727075" cy="771525"/>
            <a:chOff x="4264024" y="3429000"/>
            <a:chExt cx="727075" cy="771525"/>
          </a:xfrm>
        </p:grpSpPr>
        <p:pic>
          <p:nvPicPr>
            <p:cNvPr id="16" name="Graphic 15">
              <a:extLst>
                <a:ext uri="{FF2B5EF4-FFF2-40B4-BE49-F238E27FC236}">
                  <a16:creationId xmlns:a16="http://schemas.microsoft.com/office/drawing/2014/main" id="{DD4874AA-EEB8-AEFF-AFE5-691C66CDC7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17" name="TextBox 16">
              <a:extLst>
                <a:ext uri="{FF2B5EF4-FFF2-40B4-BE49-F238E27FC236}">
                  <a16:creationId xmlns:a16="http://schemas.microsoft.com/office/drawing/2014/main" id="{14955ED2-A958-42D1-8143-5AB2D6F9B745}"/>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nvGrpSpPr>
          <p:cNvPr id="20" name="Group 19">
            <a:extLst>
              <a:ext uri="{FF2B5EF4-FFF2-40B4-BE49-F238E27FC236}">
                <a16:creationId xmlns:a16="http://schemas.microsoft.com/office/drawing/2014/main" id="{F171A7C5-1D8A-E65E-7DC7-07BC20B969EC}"/>
              </a:ext>
            </a:extLst>
          </p:cNvPr>
          <p:cNvGrpSpPr/>
          <p:nvPr userDrawn="1"/>
        </p:nvGrpSpPr>
        <p:grpSpPr>
          <a:xfrm>
            <a:off x="8086724" y="2031999"/>
            <a:ext cx="714375" cy="771525"/>
            <a:chOff x="8086724" y="3428999"/>
            <a:chExt cx="714375" cy="771525"/>
          </a:xfrm>
        </p:grpSpPr>
        <p:pic>
          <p:nvPicPr>
            <p:cNvPr id="21" name="Graphic 20">
              <a:extLst>
                <a:ext uri="{FF2B5EF4-FFF2-40B4-BE49-F238E27FC236}">
                  <a16:creationId xmlns:a16="http://schemas.microsoft.com/office/drawing/2014/main" id="{9E9659D5-586B-E5A5-9EC5-994AC4EE4B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2" name="TextBox 21">
              <a:extLst>
                <a:ext uri="{FF2B5EF4-FFF2-40B4-BE49-F238E27FC236}">
                  <a16:creationId xmlns:a16="http://schemas.microsoft.com/office/drawing/2014/main" id="{808065AF-06BA-1027-0DE0-2F6310CA1F18}"/>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sp>
        <p:nvSpPr>
          <p:cNvPr id="23" name="Text Placeholder 15">
            <a:extLst>
              <a:ext uri="{FF2B5EF4-FFF2-40B4-BE49-F238E27FC236}">
                <a16:creationId xmlns:a16="http://schemas.microsoft.com/office/drawing/2014/main" id="{04E5C938-C131-0004-C075-7A3475808AC9}"/>
              </a:ext>
            </a:extLst>
          </p:cNvPr>
          <p:cNvSpPr>
            <a:spLocks noGrp="1"/>
          </p:cNvSpPr>
          <p:nvPr>
            <p:ph type="body" sz="quarter" idx="11" hasCustomPrompt="1"/>
          </p:nvPr>
        </p:nvSpPr>
        <p:spPr>
          <a:xfrm rot="21600000">
            <a:off x="1106457" y="1236005"/>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7" name="Text Placeholder 19">
            <a:extLst>
              <a:ext uri="{FF2B5EF4-FFF2-40B4-BE49-F238E27FC236}">
                <a16:creationId xmlns:a16="http://schemas.microsoft.com/office/drawing/2014/main" id="{56CADD24-EDCD-4ABD-04D2-3F6B28CCBD4D}"/>
              </a:ext>
            </a:extLst>
          </p:cNvPr>
          <p:cNvSpPr>
            <a:spLocks noGrp="1"/>
          </p:cNvSpPr>
          <p:nvPr>
            <p:ph type="body" sz="quarter" idx="14" hasCustomPrompt="1"/>
          </p:nvPr>
        </p:nvSpPr>
        <p:spPr>
          <a:xfrm>
            <a:off x="1086577" y="40843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4" name="Text Placeholder 10">
            <a:extLst>
              <a:ext uri="{FF2B5EF4-FFF2-40B4-BE49-F238E27FC236}">
                <a16:creationId xmlns:a16="http://schemas.microsoft.com/office/drawing/2014/main" id="{4DF3A7D6-CDDE-EF2B-83BC-F916308FD77E}"/>
              </a:ext>
            </a:extLst>
          </p:cNvPr>
          <p:cNvSpPr>
            <a:spLocks noGrp="1"/>
          </p:cNvSpPr>
          <p:nvPr>
            <p:ph type="body" sz="quarter" idx="15" hasCustomPrompt="1"/>
          </p:nvPr>
        </p:nvSpPr>
        <p:spPr>
          <a:xfrm>
            <a:off x="1086577" y="48628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5" name="Text Placeholder 19">
            <a:extLst>
              <a:ext uri="{FF2B5EF4-FFF2-40B4-BE49-F238E27FC236}">
                <a16:creationId xmlns:a16="http://schemas.microsoft.com/office/drawing/2014/main" id="{23A8DEAA-3BC3-0135-895B-08D819F8B0E5}"/>
              </a:ext>
            </a:extLst>
          </p:cNvPr>
          <p:cNvSpPr>
            <a:spLocks noGrp="1"/>
          </p:cNvSpPr>
          <p:nvPr>
            <p:ph type="body" sz="quarter" idx="16" hasCustomPrompt="1"/>
          </p:nvPr>
        </p:nvSpPr>
        <p:spPr>
          <a:xfrm>
            <a:off x="4918328" y="344578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6" name="Text Placeholder 10">
            <a:extLst>
              <a:ext uri="{FF2B5EF4-FFF2-40B4-BE49-F238E27FC236}">
                <a16:creationId xmlns:a16="http://schemas.microsoft.com/office/drawing/2014/main" id="{4BA9BF13-5259-840E-608C-02FE9B92C8CB}"/>
              </a:ext>
            </a:extLst>
          </p:cNvPr>
          <p:cNvSpPr>
            <a:spLocks noGrp="1"/>
          </p:cNvSpPr>
          <p:nvPr>
            <p:ph type="body" sz="quarter" idx="17" hasCustomPrompt="1"/>
          </p:nvPr>
        </p:nvSpPr>
        <p:spPr>
          <a:xfrm>
            <a:off x="4918328" y="422433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7" name="Text Placeholder 19">
            <a:extLst>
              <a:ext uri="{FF2B5EF4-FFF2-40B4-BE49-F238E27FC236}">
                <a16:creationId xmlns:a16="http://schemas.microsoft.com/office/drawing/2014/main" id="{83AC3115-D591-E1C5-9266-4459FF5C6F9E}"/>
              </a:ext>
            </a:extLst>
          </p:cNvPr>
          <p:cNvSpPr>
            <a:spLocks noGrp="1"/>
          </p:cNvSpPr>
          <p:nvPr>
            <p:ph type="body" sz="quarter" idx="18" hasCustomPrompt="1"/>
          </p:nvPr>
        </p:nvSpPr>
        <p:spPr>
          <a:xfrm>
            <a:off x="8716644" y="280615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8" name="Text Placeholder 10">
            <a:extLst>
              <a:ext uri="{FF2B5EF4-FFF2-40B4-BE49-F238E27FC236}">
                <a16:creationId xmlns:a16="http://schemas.microsoft.com/office/drawing/2014/main" id="{B25F14BE-6297-0EB3-371B-CACEE352BB64}"/>
              </a:ext>
            </a:extLst>
          </p:cNvPr>
          <p:cNvSpPr>
            <a:spLocks noGrp="1"/>
          </p:cNvSpPr>
          <p:nvPr>
            <p:ph type="body" sz="quarter" idx="19" hasCustomPrompt="1"/>
          </p:nvPr>
        </p:nvSpPr>
        <p:spPr>
          <a:xfrm>
            <a:off x="8716644" y="3584702"/>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2766095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36C081A-1EC8-3A64-20C9-D6A91F8100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9198" y="1281699"/>
            <a:ext cx="4829175" cy="4829175"/>
          </a:xfrm>
          <a:prstGeom prst="rect">
            <a:avLst/>
          </a:prstGeom>
        </p:spPr>
      </p:pic>
      <p:sp>
        <p:nvSpPr>
          <p:cNvPr id="3" name="Rectangle 2">
            <a:extLst>
              <a:ext uri="{FF2B5EF4-FFF2-40B4-BE49-F238E27FC236}">
                <a16:creationId xmlns:a16="http://schemas.microsoft.com/office/drawing/2014/main" id="{BA3139A6-9ED5-784A-921B-CA9274F6204A}"/>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FDE2B5BB-9E00-CBC2-49AC-9C758B444F2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66" y="227272"/>
            <a:ext cx="1238250" cy="371475"/>
          </a:xfrm>
          <a:prstGeom prst="rect">
            <a:avLst/>
          </a:prstGeom>
        </p:spPr>
      </p:pic>
      <p:pic>
        <p:nvPicPr>
          <p:cNvPr id="5" name="Graphic 4">
            <a:extLst>
              <a:ext uri="{FF2B5EF4-FFF2-40B4-BE49-F238E27FC236}">
                <a16:creationId xmlns:a16="http://schemas.microsoft.com/office/drawing/2014/main" id="{DC4AC0E5-8615-A5BC-454E-68DC48CD426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733598" y="2196099"/>
            <a:ext cx="3000375" cy="3000375"/>
          </a:xfrm>
          <a:prstGeom prst="rect">
            <a:avLst/>
          </a:prstGeom>
        </p:spPr>
      </p:pic>
      <p:pic>
        <p:nvPicPr>
          <p:cNvPr id="7" name="Graphic 6">
            <a:extLst>
              <a:ext uri="{FF2B5EF4-FFF2-40B4-BE49-F238E27FC236}">
                <a16:creationId xmlns:a16="http://schemas.microsoft.com/office/drawing/2014/main" id="{2F74BAA0-8603-55B9-4E9F-F6E4714EB1F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0945" y="1841947"/>
            <a:ext cx="599849" cy="647836"/>
          </a:xfrm>
          <a:prstGeom prst="rect">
            <a:avLst/>
          </a:prstGeom>
        </p:spPr>
      </p:pic>
      <p:sp>
        <p:nvSpPr>
          <p:cNvPr id="8" name="TextBox 7">
            <a:extLst>
              <a:ext uri="{FF2B5EF4-FFF2-40B4-BE49-F238E27FC236}">
                <a16:creationId xmlns:a16="http://schemas.microsoft.com/office/drawing/2014/main" id="{442D251D-F0C7-5B0D-0553-39FBADDA10A8}"/>
              </a:ext>
            </a:extLst>
          </p:cNvPr>
          <p:cNvSpPr txBox="1"/>
          <p:nvPr userDrawn="1"/>
        </p:nvSpPr>
        <p:spPr>
          <a:xfrm>
            <a:off x="3942002" y="1928333"/>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9" name="Graphic 8">
            <a:extLst>
              <a:ext uri="{FF2B5EF4-FFF2-40B4-BE49-F238E27FC236}">
                <a16:creationId xmlns:a16="http://schemas.microsoft.com/office/drawing/2014/main" id="{F3DEC3DE-02DF-2100-0D05-8097EAD5584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2916" y="1841947"/>
            <a:ext cx="599849" cy="647836"/>
          </a:xfrm>
          <a:prstGeom prst="rect">
            <a:avLst/>
          </a:prstGeom>
        </p:spPr>
      </p:pic>
      <p:sp>
        <p:nvSpPr>
          <p:cNvPr id="10" name="TextBox 9">
            <a:extLst>
              <a:ext uri="{FF2B5EF4-FFF2-40B4-BE49-F238E27FC236}">
                <a16:creationId xmlns:a16="http://schemas.microsoft.com/office/drawing/2014/main" id="{A86D9B60-003E-AD8C-F160-3D637EE6FD27}"/>
              </a:ext>
            </a:extLst>
          </p:cNvPr>
          <p:cNvSpPr txBox="1"/>
          <p:nvPr userDrawn="1"/>
        </p:nvSpPr>
        <p:spPr>
          <a:xfrm>
            <a:off x="7733973" y="1928333"/>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pic>
        <p:nvPicPr>
          <p:cNvPr id="11" name="Graphic 10">
            <a:extLst>
              <a:ext uri="{FF2B5EF4-FFF2-40B4-BE49-F238E27FC236}">
                <a16:creationId xmlns:a16="http://schemas.microsoft.com/office/drawing/2014/main" id="{93CE6FA2-CF10-A346-353A-77991B404BC9}"/>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32265" y="4902791"/>
            <a:ext cx="599849" cy="647836"/>
          </a:xfrm>
          <a:prstGeom prst="rect">
            <a:avLst/>
          </a:prstGeom>
        </p:spPr>
      </p:pic>
      <p:sp>
        <p:nvSpPr>
          <p:cNvPr id="12" name="TextBox 11">
            <a:extLst>
              <a:ext uri="{FF2B5EF4-FFF2-40B4-BE49-F238E27FC236}">
                <a16:creationId xmlns:a16="http://schemas.microsoft.com/office/drawing/2014/main" id="{606A63D8-5264-7E21-7972-BECD7277781B}"/>
              </a:ext>
            </a:extLst>
          </p:cNvPr>
          <p:cNvSpPr txBox="1"/>
          <p:nvPr userDrawn="1"/>
        </p:nvSpPr>
        <p:spPr>
          <a:xfrm>
            <a:off x="4010945" y="4989177"/>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pic>
        <p:nvPicPr>
          <p:cNvPr id="13" name="Graphic 12">
            <a:extLst>
              <a:ext uri="{FF2B5EF4-FFF2-40B4-BE49-F238E27FC236}">
                <a16:creationId xmlns:a16="http://schemas.microsoft.com/office/drawing/2014/main" id="{2F761EEC-5B95-371B-FECB-178FD7202818}"/>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02916" y="4872555"/>
            <a:ext cx="599849" cy="647836"/>
          </a:xfrm>
          <a:prstGeom prst="rect">
            <a:avLst/>
          </a:prstGeom>
        </p:spPr>
      </p:pic>
      <p:sp>
        <p:nvSpPr>
          <p:cNvPr id="14" name="TextBox 13">
            <a:extLst>
              <a:ext uri="{FF2B5EF4-FFF2-40B4-BE49-F238E27FC236}">
                <a16:creationId xmlns:a16="http://schemas.microsoft.com/office/drawing/2014/main" id="{DBBBAE53-C8D8-D2A2-8D84-8B9F5B187BEB}"/>
              </a:ext>
            </a:extLst>
          </p:cNvPr>
          <p:cNvSpPr txBox="1"/>
          <p:nvPr userDrawn="1"/>
        </p:nvSpPr>
        <p:spPr>
          <a:xfrm>
            <a:off x="7733973" y="4958941"/>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sp>
        <p:nvSpPr>
          <p:cNvPr id="24" name="Text Placeholder 19">
            <a:extLst>
              <a:ext uri="{FF2B5EF4-FFF2-40B4-BE49-F238E27FC236}">
                <a16:creationId xmlns:a16="http://schemas.microsoft.com/office/drawing/2014/main" id="{BB76E565-CE74-D041-68DE-B81AC4B282A1}"/>
              </a:ext>
            </a:extLst>
          </p:cNvPr>
          <p:cNvSpPr>
            <a:spLocks noGrp="1"/>
          </p:cNvSpPr>
          <p:nvPr>
            <p:ph type="body" sz="quarter" idx="18" hasCustomPrompt="1"/>
          </p:nvPr>
        </p:nvSpPr>
        <p:spPr>
          <a:xfrm>
            <a:off x="8979641" y="145212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5" name="Text Placeholder 10">
            <a:extLst>
              <a:ext uri="{FF2B5EF4-FFF2-40B4-BE49-F238E27FC236}">
                <a16:creationId xmlns:a16="http://schemas.microsoft.com/office/drawing/2014/main" id="{72EACCFC-318D-F7A6-3E4F-4503F2A59550}"/>
              </a:ext>
            </a:extLst>
          </p:cNvPr>
          <p:cNvSpPr>
            <a:spLocks noGrp="1"/>
          </p:cNvSpPr>
          <p:nvPr>
            <p:ph type="body" sz="quarter" idx="19" hasCustomPrompt="1"/>
          </p:nvPr>
        </p:nvSpPr>
        <p:spPr>
          <a:xfrm>
            <a:off x="8979641" y="223067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6" name="Text Placeholder 19">
            <a:extLst>
              <a:ext uri="{FF2B5EF4-FFF2-40B4-BE49-F238E27FC236}">
                <a16:creationId xmlns:a16="http://schemas.microsoft.com/office/drawing/2014/main" id="{7B5D2CE5-73CB-6825-A210-CBC3995E5ED7}"/>
              </a:ext>
            </a:extLst>
          </p:cNvPr>
          <p:cNvSpPr>
            <a:spLocks noGrp="1"/>
          </p:cNvSpPr>
          <p:nvPr>
            <p:ph type="body" sz="quarter" idx="20" hasCustomPrompt="1"/>
          </p:nvPr>
        </p:nvSpPr>
        <p:spPr>
          <a:xfrm>
            <a:off x="8985444" y="45193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7" name="Text Placeholder 10">
            <a:extLst>
              <a:ext uri="{FF2B5EF4-FFF2-40B4-BE49-F238E27FC236}">
                <a16:creationId xmlns:a16="http://schemas.microsoft.com/office/drawing/2014/main" id="{76DF1891-BC9A-D0DF-892D-E2B4479290F6}"/>
              </a:ext>
            </a:extLst>
          </p:cNvPr>
          <p:cNvSpPr>
            <a:spLocks noGrp="1"/>
          </p:cNvSpPr>
          <p:nvPr>
            <p:ph type="body" sz="quarter" idx="21" hasCustomPrompt="1"/>
          </p:nvPr>
        </p:nvSpPr>
        <p:spPr>
          <a:xfrm>
            <a:off x="8985444" y="529786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28" name="Text Placeholder 19">
            <a:extLst>
              <a:ext uri="{FF2B5EF4-FFF2-40B4-BE49-F238E27FC236}">
                <a16:creationId xmlns:a16="http://schemas.microsoft.com/office/drawing/2014/main" id="{BACEB3DF-5E82-18F1-057F-10A21B13BD4A}"/>
              </a:ext>
            </a:extLst>
          </p:cNvPr>
          <p:cNvSpPr>
            <a:spLocks noGrp="1"/>
          </p:cNvSpPr>
          <p:nvPr>
            <p:ph type="body" sz="quarter" idx="22" hasCustomPrompt="1"/>
          </p:nvPr>
        </p:nvSpPr>
        <p:spPr>
          <a:xfrm>
            <a:off x="854547" y="1452126"/>
            <a:ext cx="2611355" cy="665281"/>
          </a:xfrm>
          <a:prstGeom prst="rect">
            <a:avLst/>
          </a:prstGeom>
        </p:spPr>
        <p:txBody>
          <a:bodyPr/>
          <a:lstStyle>
            <a:lvl1pPr marL="0" indent="0" algn="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9" name="Text Placeholder 10">
            <a:extLst>
              <a:ext uri="{FF2B5EF4-FFF2-40B4-BE49-F238E27FC236}">
                <a16:creationId xmlns:a16="http://schemas.microsoft.com/office/drawing/2014/main" id="{4A505B9E-38D9-2596-AB7F-A521AC5DBE5A}"/>
              </a:ext>
            </a:extLst>
          </p:cNvPr>
          <p:cNvSpPr>
            <a:spLocks noGrp="1"/>
          </p:cNvSpPr>
          <p:nvPr>
            <p:ph type="body" sz="quarter" idx="23" hasCustomPrompt="1"/>
          </p:nvPr>
        </p:nvSpPr>
        <p:spPr>
          <a:xfrm>
            <a:off x="854547" y="2230675"/>
            <a:ext cx="2611355" cy="1026443"/>
          </a:xfrm>
          <a:prstGeom prst="rect">
            <a:avLst/>
          </a:prstGeom>
        </p:spPr>
        <p:txBody>
          <a:bodyPr/>
          <a:lstStyle>
            <a:lvl1pPr marL="0" indent="0" algn="r">
              <a:buNone/>
              <a:defRPr sz="1400">
                <a:solidFill>
                  <a:schemeClr val="tx1"/>
                </a:solidFill>
              </a:defRPr>
            </a:lvl1pPr>
          </a:lstStyle>
          <a:p>
            <a:pPr lvl="0"/>
            <a:r>
              <a:rPr lang="en-US"/>
              <a:t>Small body text</a:t>
            </a:r>
          </a:p>
        </p:txBody>
      </p:sp>
      <p:sp>
        <p:nvSpPr>
          <p:cNvPr id="30" name="Text Placeholder 19">
            <a:extLst>
              <a:ext uri="{FF2B5EF4-FFF2-40B4-BE49-F238E27FC236}">
                <a16:creationId xmlns:a16="http://schemas.microsoft.com/office/drawing/2014/main" id="{C2620D81-551A-3652-AD8C-5145DB24D66F}"/>
              </a:ext>
            </a:extLst>
          </p:cNvPr>
          <p:cNvSpPr>
            <a:spLocks noGrp="1"/>
          </p:cNvSpPr>
          <p:nvPr>
            <p:ph type="body" sz="quarter" idx="24" hasCustomPrompt="1"/>
          </p:nvPr>
        </p:nvSpPr>
        <p:spPr>
          <a:xfrm>
            <a:off x="860350" y="4519314"/>
            <a:ext cx="2611355" cy="665281"/>
          </a:xfrm>
          <a:prstGeom prst="rect">
            <a:avLst/>
          </a:prstGeom>
        </p:spPr>
        <p:txBody>
          <a:bodyPr/>
          <a:lstStyle>
            <a:lvl1pPr marL="0" indent="0" algn="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1" name="Text Placeholder 10">
            <a:extLst>
              <a:ext uri="{FF2B5EF4-FFF2-40B4-BE49-F238E27FC236}">
                <a16:creationId xmlns:a16="http://schemas.microsoft.com/office/drawing/2014/main" id="{C07E5CB8-3CA1-8DB7-A6A7-83421308F3BE}"/>
              </a:ext>
            </a:extLst>
          </p:cNvPr>
          <p:cNvSpPr>
            <a:spLocks noGrp="1"/>
          </p:cNvSpPr>
          <p:nvPr>
            <p:ph type="body" sz="quarter" idx="25" hasCustomPrompt="1"/>
          </p:nvPr>
        </p:nvSpPr>
        <p:spPr>
          <a:xfrm>
            <a:off x="860350" y="5297863"/>
            <a:ext cx="2611355" cy="1026443"/>
          </a:xfrm>
          <a:prstGeom prst="rect">
            <a:avLst/>
          </a:prstGeom>
        </p:spPr>
        <p:txBody>
          <a:bodyPr/>
          <a:lstStyle>
            <a:lvl1pPr marL="0" indent="0" algn="r">
              <a:buNone/>
              <a:defRPr sz="1400">
                <a:solidFill>
                  <a:schemeClr val="tx1"/>
                </a:solidFill>
              </a:defRPr>
            </a:lvl1pPr>
          </a:lstStyle>
          <a:p>
            <a:pPr lvl="0"/>
            <a:r>
              <a:rPr lang="en-US"/>
              <a:t>Small body text</a:t>
            </a:r>
          </a:p>
        </p:txBody>
      </p:sp>
      <p:sp>
        <p:nvSpPr>
          <p:cNvPr id="33" name="Text Placeholder 15">
            <a:extLst>
              <a:ext uri="{FF2B5EF4-FFF2-40B4-BE49-F238E27FC236}">
                <a16:creationId xmlns:a16="http://schemas.microsoft.com/office/drawing/2014/main" id="{D7C0DE87-F6E8-3C9B-1156-7995A51BDF1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5" name="Text Placeholder 19">
            <a:extLst>
              <a:ext uri="{FF2B5EF4-FFF2-40B4-BE49-F238E27FC236}">
                <a16:creationId xmlns:a16="http://schemas.microsoft.com/office/drawing/2014/main" id="{EE28C43A-D45F-A089-2C19-4F93A3CA0C84}"/>
              </a:ext>
            </a:extLst>
          </p:cNvPr>
          <p:cNvSpPr>
            <a:spLocks noGrp="1"/>
          </p:cNvSpPr>
          <p:nvPr>
            <p:ph type="body" sz="quarter" idx="26" hasCustomPrompt="1"/>
          </p:nvPr>
        </p:nvSpPr>
        <p:spPr>
          <a:xfrm>
            <a:off x="4928107" y="3363645"/>
            <a:ext cx="2611355" cy="665281"/>
          </a:xfrm>
          <a:prstGeom prst="rect">
            <a:avLst/>
          </a:prstGeom>
        </p:spPr>
        <p:txBody>
          <a:bodyPr/>
          <a:lstStyle>
            <a:lvl1pPr marL="0" indent="0" algn="ctr">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Tree>
    <p:extLst>
      <p:ext uri="{BB962C8B-B14F-4D97-AF65-F5344CB8AC3E}">
        <p14:creationId xmlns:p14="http://schemas.microsoft.com/office/powerpoint/2010/main" val="4231692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4B7393-08DF-26F1-2338-2F5F5489B83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1E0E2B5E-1081-0178-EB44-E158A4385A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4" name="Graphic 3">
            <a:extLst>
              <a:ext uri="{FF2B5EF4-FFF2-40B4-BE49-F238E27FC236}">
                <a16:creationId xmlns:a16="http://schemas.microsoft.com/office/drawing/2014/main" id="{964F4BC7-AB70-C7D6-B5E6-B9F7CE3AA3C6}"/>
              </a:ext>
            </a:extLst>
          </p:cNvPr>
          <p:cNvPicPr/>
          <p:nvPr userDrawn="1"/>
        </p:nvPicPr>
        <p:blipFill>
          <a:blip r:embed="rId5">
            <a:extLst>
              <a:ext uri="{96DAC541-7B7A-43D3-8B79-37D633B846F1}">
                <asvg:svgBlip xmlns:asvg="http://schemas.microsoft.com/office/drawing/2016/SVG/main" r:embed="rId6"/>
              </a:ext>
            </a:extLst>
          </a:blip>
          <a:stretch>
            <a:fillRect/>
          </a:stretch>
        </p:blipFill>
        <p:spPr>
          <a:xfrm>
            <a:off x="3819198" y="1253568"/>
            <a:ext cx="4829175" cy="4829175"/>
          </a:xfrm>
          <a:prstGeom prst="rect">
            <a:avLst/>
          </a:prstGeom>
        </p:spPr>
      </p:pic>
      <p:pic>
        <p:nvPicPr>
          <p:cNvPr id="5" name="Graphic 4">
            <a:extLst>
              <a:ext uri="{FF2B5EF4-FFF2-40B4-BE49-F238E27FC236}">
                <a16:creationId xmlns:a16="http://schemas.microsoft.com/office/drawing/2014/main" id="{93D657E5-A926-3ADE-7663-B467972B189D}"/>
              </a:ext>
            </a:extLst>
          </p:cNvPr>
          <p:cNvPicPr/>
          <p:nvPr userDrawn="1"/>
        </p:nvPicPr>
        <p:blipFill>
          <a:blip r:embed="rId7">
            <a:extLst>
              <a:ext uri="{96DAC541-7B7A-43D3-8B79-37D633B846F1}">
                <asvg:svgBlip xmlns:asvg="http://schemas.microsoft.com/office/drawing/2016/SVG/main" r:embed="rId8"/>
              </a:ext>
            </a:extLst>
          </a:blip>
          <a:stretch>
            <a:fillRect/>
          </a:stretch>
        </p:blipFill>
        <p:spPr>
          <a:xfrm>
            <a:off x="4733598" y="2167968"/>
            <a:ext cx="3000375" cy="3000375"/>
          </a:xfrm>
          <a:prstGeom prst="rect">
            <a:avLst/>
          </a:prstGeom>
        </p:spPr>
      </p:pic>
      <p:pic>
        <p:nvPicPr>
          <p:cNvPr id="7" name="Graphic 6">
            <a:extLst>
              <a:ext uri="{FF2B5EF4-FFF2-40B4-BE49-F238E27FC236}">
                <a16:creationId xmlns:a16="http://schemas.microsoft.com/office/drawing/2014/main" id="{E1409BDB-D3E1-CF42-CA66-9ADFA526B63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0945" y="1813816"/>
            <a:ext cx="599848" cy="647836"/>
          </a:xfrm>
          <a:prstGeom prst="rect">
            <a:avLst/>
          </a:prstGeom>
        </p:spPr>
      </p:pic>
      <p:sp>
        <p:nvSpPr>
          <p:cNvPr id="8" name="TextBox 7">
            <a:extLst>
              <a:ext uri="{FF2B5EF4-FFF2-40B4-BE49-F238E27FC236}">
                <a16:creationId xmlns:a16="http://schemas.microsoft.com/office/drawing/2014/main" id="{518104A8-807C-2EB5-B36E-917862C216E5}"/>
              </a:ext>
            </a:extLst>
          </p:cNvPr>
          <p:cNvSpPr txBox="1"/>
          <p:nvPr userDrawn="1"/>
        </p:nvSpPr>
        <p:spPr>
          <a:xfrm>
            <a:off x="3942002" y="1900202"/>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pic>
        <p:nvPicPr>
          <p:cNvPr id="9" name="Graphic 8">
            <a:extLst>
              <a:ext uri="{FF2B5EF4-FFF2-40B4-BE49-F238E27FC236}">
                <a16:creationId xmlns:a16="http://schemas.microsoft.com/office/drawing/2014/main" id="{65758710-A2E6-C49C-A3D4-D761C696434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916" y="1813816"/>
            <a:ext cx="599848" cy="647836"/>
          </a:xfrm>
          <a:prstGeom prst="rect">
            <a:avLst/>
          </a:prstGeom>
        </p:spPr>
      </p:pic>
      <p:sp>
        <p:nvSpPr>
          <p:cNvPr id="10" name="TextBox 9">
            <a:extLst>
              <a:ext uri="{FF2B5EF4-FFF2-40B4-BE49-F238E27FC236}">
                <a16:creationId xmlns:a16="http://schemas.microsoft.com/office/drawing/2014/main" id="{44FB797A-F933-9233-8FC7-FF9E3723FFF1}"/>
              </a:ext>
            </a:extLst>
          </p:cNvPr>
          <p:cNvSpPr txBox="1"/>
          <p:nvPr userDrawn="1"/>
        </p:nvSpPr>
        <p:spPr>
          <a:xfrm>
            <a:off x="7733973" y="1900202"/>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pic>
        <p:nvPicPr>
          <p:cNvPr id="11" name="Graphic 10">
            <a:extLst>
              <a:ext uri="{FF2B5EF4-FFF2-40B4-BE49-F238E27FC236}">
                <a16:creationId xmlns:a16="http://schemas.microsoft.com/office/drawing/2014/main" id="{6429AE04-9CF8-E387-B4F2-2C0D3A3C663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32265" y="4874660"/>
            <a:ext cx="599848" cy="647836"/>
          </a:xfrm>
          <a:prstGeom prst="rect">
            <a:avLst/>
          </a:prstGeom>
        </p:spPr>
      </p:pic>
      <p:sp>
        <p:nvSpPr>
          <p:cNvPr id="12" name="TextBox 11">
            <a:extLst>
              <a:ext uri="{FF2B5EF4-FFF2-40B4-BE49-F238E27FC236}">
                <a16:creationId xmlns:a16="http://schemas.microsoft.com/office/drawing/2014/main" id="{22C19834-40F4-0BD9-DD7F-772F8930DDF3}"/>
              </a:ext>
            </a:extLst>
          </p:cNvPr>
          <p:cNvSpPr txBox="1"/>
          <p:nvPr userDrawn="1"/>
        </p:nvSpPr>
        <p:spPr>
          <a:xfrm>
            <a:off x="4010945" y="4961046"/>
            <a:ext cx="599849"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pic>
        <p:nvPicPr>
          <p:cNvPr id="13" name="Graphic 12">
            <a:extLst>
              <a:ext uri="{FF2B5EF4-FFF2-40B4-BE49-F238E27FC236}">
                <a16:creationId xmlns:a16="http://schemas.microsoft.com/office/drawing/2014/main" id="{F5A74D59-F0CD-6734-C0A5-3A94684E978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02916" y="4844424"/>
            <a:ext cx="599848" cy="647836"/>
          </a:xfrm>
          <a:prstGeom prst="rect">
            <a:avLst/>
          </a:prstGeom>
        </p:spPr>
      </p:pic>
      <p:sp>
        <p:nvSpPr>
          <p:cNvPr id="14" name="TextBox 13">
            <a:extLst>
              <a:ext uri="{FF2B5EF4-FFF2-40B4-BE49-F238E27FC236}">
                <a16:creationId xmlns:a16="http://schemas.microsoft.com/office/drawing/2014/main" id="{51869276-CC80-5B20-EEFF-4C430D6865AB}"/>
              </a:ext>
            </a:extLst>
          </p:cNvPr>
          <p:cNvSpPr txBox="1"/>
          <p:nvPr userDrawn="1"/>
        </p:nvSpPr>
        <p:spPr>
          <a:xfrm>
            <a:off x="7733973" y="4930810"/>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sp>
        <p:nvSpPr>
          <p:cNvPr id="24" name="Text Placeholder 19">
            <a:extLst>
              <a:ext uri="{FF2B5EF4-FFF2-40B4-BE49-F238E27FC236}">
                <a16:creationId xmlns:a16="http://schemas.microsoft.com/office/drawing/2014/main" id="{900FCC41-F90C-5A83-C0E5-4B58D9AED8BD}"/>
              </a:ext>
            </a:extLst>
          </p:cNvPr>
          <p:cNvSpPr>
            <a:spLocks noGrp="1"/>
          </p:cNvSpPr>
          <p:nvPr>
            <p:ph type="body" sz="quarter" idx="18" hasCustomPrompt="1"/>
          </p:nvPr>
        </p:nvSpPr>
        <p:spPr>
          <a:xfrm>
            <a:off x="8979641" y="1452126"/>
            <a:ext cx="2611355" cy="665281"/>
          </a:xfrm>
          <a:prstGeom prst="rect">
            <a:avLst/>
          </a:prstGeom>
        </p:spPr>
        <p:txBody>
          <a:bodyPr/>
          <a:lstStyle>
            <a:lvl1pPr marL="0" indent="0">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5" name="Text Placeholder 10">
            <a:extLst>
              <a:ext uri="{FF2B5EF4-FFF2-40B4-BE49-F238E27FC236}">
                <a16:creationId xmlns:a16="http://schemas.microsoft.com/office/drawing/2014/main" id="{EB2D8013-A3E4-9433-9F37-69FEE49F9D72}"/>
              </a:ext>
            </a:extLst>
          </p:cNvPr>
          <p:cNvSpPr>
            <a:spLocks noGrp="1"/>
          </p:cNvSpPr>
          <p:nvPr>
            <p:ph type="body" sz="quarter" idx="19" hasCustomPrompt="1"/>
          </p:nvPr>
        </p:nvSpPr>
        <p:spPr>
          <a:xfrm>
            <a:off x="8979641" y="2230675"/>
            <a:ext cx="2611355" cy="1026443"/>
          </a:xfrm>
          <a:prstGeom prst="rect">
            <a:avLst/>
          </a:prstGeom>
        </p:spPr>
        <p:txBody>
          <a:bodyPr/>
          <a:lstStyle>
            <a:lvl1pPr marL="0" indent="0">
              <a:buNone/>
              <a:defRPr sz="1400">
                <a:solidFill>
                  <a:schemeClr val="bg1"/>
                </a:solidFill>
              </a:defRPr>
            </a:lvl1pPr>
          </a:lstStyle>
          <a:p>
            <a:pPr lvl="0"/>
            <a:r>
              <a:rPr lang="en-US"/>
              <a:t>Small body text</a:t>
            </a:r>
          </a:p>
        </p:txBody>
      </p:sp>
      <p:sp>
        <p:nvSpPr>
          <p:cNvPr id="26" name="Text Placeholder 19">
            <a:extLst>
              <a:ext uri="{FF2B5EF4-FFF2-40B4-BE49-F238E27FC236}">
                <a16:creationId xmlns:a16="http://schemas.microsoft.com/office/drawing/2014/main" id="{F51D9E39-CE86-7B3E-896C-A3019E064B4F}"/>
              </a:ext>
            </a:extLst>
          </p:cNvPr>
          <p:cNvSpPr>
            <a:spLocks noGrp="1"/>
          </p:cNvSpPr>
          <p:nvPr>
            <p:ph type="body" sz="quarter" idx="20" hasCustomPrompt="1"/>
          </p:nvPr>
        </p:nvSpPr>
        <p:spPr>
          <a:xfrm>
            <a:off x="8985444" y="4519314"/>
            <a:ext cx="2611355" cy="665281"/>
          </a:xfrm>
          <a:prstGeom prst="rect">
            <a:avLst/>
          </a:prstGeom>
        </p:spPr>
        <p:txBody>
          <a:bodyPr/>
          <a:lstStyle>
            <a:lvl1pPr marL="0" indent="0">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7" name="Text Placeholder 10">
            <a:extLst>
              <a:ext uri="{FF2B5EF4-FFF2-40B4-BE49-F238E27FC236}">
                <a16:creationId xmlns:a16="http://schemas.microsoft.com/office/drawing/2014/main" id="{4EB39B57-30C4-4845-CD6F-BFC3CC8D02D1}"/>
              </a:ext>
            </a:extLst>
          </p:cNvPr>
          <p:cNvSpPr>
            <a:spLocks noGrp="1"/>
          </p:cNvSpPr>
          <p:nvPr>
            <p:ph type="body" sz="quarter" idx="21" hasCustomPrompt="1"/>
          </p:nvPr>
        </p:nvSpPr>
        <p:spPr>
          <a:xfrm>
            <a:off x="8985444" y="5297863"/>
            <a:ext cx="2611355" cy="1026443"/>
          </a:xfrm>
          <a:prstGeom prst="rect">
            <a:avLst/>
          </a:prstGeom>
        </p:spPr>
        <p:txBody>
          <a:bodyPr/>
          <a:lstStyle>
            <a:lvl1pPr marL="0" indent="0">
              <a:buNone/>
              <a:defRPr sz="1400">
                <a:solidFill>
                  <a:schemeClr val="bg1"/>
                </a:solidFill>
              </a:defRPr>
            </a:lvl1pPr>
          </a:lstStyle>
          <a:p>
            <a:pPr lvl="0"/>
            <a:r>
              <a:rPr lang="en-US"/>
              <a:t>Small body text</a:t>
            </a:r>
          </a:p>
        </p:txBody>
      </p:sp>
      <p:sp>
        <p:nvSpPr>
          <p:cNvPr id="28" name="Text Placeholder 19">
            <a:extLst>
              <a:ext uri="{FF2B5EF4-FFF2-40B4-BE49-F238E27FC236}">
                <a16:creationId xmlns:a16="http://schemas.microsoft.com/office/drawing/2014/main" id="{0A1F56C6-FC17-7569-21C8-928A39656D7C}"/>
              </a:ext>
            </a:extLst>
          </p:cNvPr>
          <p:cNvSpPr>
            <a:spLocks noGrp="1"/>
          </p:cNvSpPr>
          <p:nvPr>
            <p:ph type="body" sz="quarter" idx="22" hasCustomPrompt="1"/>
          </p:nvPr>
        </p:nvSpPr>
        <p:spPr>
          <a:xfrm>
            <a:off x="854547" y="1452126"/>
            <a:ext cx="2611355" cy="665281"/>
          </a:xfrm>
          <a:prstGeom prst="rect">
            <a:avLst/>
          </a:prstGeom>
        </p:spPr>
        <p:txBody>
          <a:bodyPr/>
          <a:lstStyle>
            <a:lvl1pPr marL="0" indent="0" algn="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29" name="Text Placeholder 10">
            <a:extLst>
              <a:ext uri="{FF2B5EF4-FFF2-40B4-BE49-F238E27FC236}">
                <a16:creationId xmlns:a16="http://schemas.microsoft.com/office/drawing/2014/main" id="{B7813182-0EBC-D300-BD14-66D5F80B943D}"/>
              </a:ext>
            </a:extLst>
          </p:cNvPr>
          <p:cNvSpPr>
            <a:spLocks noGrp="1"/>
          </p:cNvSpPr>
          <p:nvPr>
            <p:ph type="body" sz="quarter" idx="23" hasCustomPrompt="1"/>
          </p:nvPr>
        </p:nvSpPr>
        <p:spPr>
          <a:xfrm>
            <a:off x="854547" y="2230675"/>
            <a:ext cx="2611355" cy="1026443"/>
          </a:xfrm>
          <a:prstGeom prst="rect">
            <a:avLst/>
          </a:prstGeom>
        </p:spPr>
        <p:txBody>
          <a:bodyPr/>
          <a:lstStyle>
            <a:lvl1pPr marL="0" indent="0" algn="r">
              <a:buNone/>
              <a:defRPr sz="1400">
                <a:solidFill>
                  <a:schemeClr val="bg1"/>
                </a:solidFill>
              </a:defRPr>
            </a:lvl1pPr>
          </a:lstStyle>
          <a:p>
            <a:pPr lvl="0"/>
            <a:r>
              <a:rPr lang="en-US"/>
              <a:t>Small body text</a:t>
            </a:r>
          </a:p>
        </p:txBody>
      </p:sp>
      <p:sp>
        <p:nvSpPr>
          <p:cNvPr id="30" name="Text Placeholder 19">
            <a:extLst>
              <a:ext uri="{FF2B5EF4-FFF2-40B4-BE49-F238E27FC236}">
                <a16:creationId xmlns:a16="http://schemas.microsoft.com/office/drawing/2014/main" id="{EEFD8EFD-0E7D-95A0-DE6B-431F4513E717}"/>
              </a:ext>
            </a:extLst>
          </p:cNvPr>
          <p:cNvSpPr>
            <a:spLocks noGrp="1"/>
          </p:cNvSpPr>
          <p:nvPr>
            <p:ph type="body" sz="quarter" idx="24" hasCustomPrompt="1"/>
          </p:nvPr>
        </p:nvSpPr>
        <p:spPr>
          <a:xfrm>
            <a:off x="860350" y="4519314"/>
            <a:ext cx="2611355" cy="665281"/>
          </a:xfrm>
          <a:prstGeom prst="rect">
            <a:avLst/>
          </a:prstGeom>
        </p:spPr>
        <p:txBody>
          <a:bodyPr/>
          <a:lstStyle>
            <a:lvl1pPr marL="0" indent="0" algn="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1" name="Text Placeholder 10">
            <a:extLst>
              <a:ext uri="{FF2B5EF4-FFF2-40B4-BE49-F238E27FC236}">
                <a16:creationId xmlns:a16="http://schemas.microsoft.com/office/drawing/2014/main" id="{2C468B66-F4E3-EF18-20FE-023B94293015}"/>
              </a:ext>
            </a:extLst>
          </p:cNvPr>
          <p:cNvSpPr>
            <a:spLocks noGrp="1"/>
          </p:cNvSpPr>
          <p:nvPr>
            <p:ph type="body" sz="quarter" idx="25" hasCustomPrompt="1"/>
          </p:nvPr>
        </p:nvSpPr>
        <p:spPr>
          <a:xfrm>
            <a:off x="860350" y="5297863"/>
            <a:ext cx="2611355" cy="1026443"/>
          </a:xfrm>
          <a:prstGeom prst="rect">
            <a:avLst/>
          </a:prstGeom>
        </p:spPr>
        <p:txBody>
          <a:bodyPr/>
          <a:lstStyle>
            <a:lvl1pPr marL="0" indent="0" algn="r">
              <a:buNone/>
              <a:defRPr sz="1400">
                <a:solidFill>
                  <a:schemeClr val="bg1"/>
                </a:solidFill>
              </a:defRPr>
            </a:lvl1pPr>
          </a:lstStyle>
          <a:p>
            <a:pPr lvl="0"/>
            <a:r>
              <a:rPr lang="en-US"/>
              <a:t>Small body text</a:t>
            </a:r>
          </a:p>
        </p:txBody>
      </p:sp>
      <p:sp>
        <p:nvSpPr>
          <p:cNvPr id="32" name="Text Placeholder 15">
            <a:extLst>
              <a:ext uri="{FF2B5EF4-FFF2-40B4-BE49-F238E27FC236}">
                <a16:creationId xmlns:a16="http://schemas.microsoft.com/office/drawing/2014/main" id="{D054B1E5-7E83-8E44-FBA8-BA9D8B54E625}"/>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bg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15" name="Text Placeholder 19">
            <a:extLst>
              <a:ext uri="{FF2B5EF4-FFF2-40B4-BE49-F238E27FC236}">
                <a16:creationId xmlns:a16="http://schemas.microsoft.com/office/drawing/2014/main" id="{98E1E7D3-7B9A-40D4-782B-6A5C85CBF96E}"/>
              </a:ext>
            </a:extLst>
          </p:cNvPr>
          <p:cNvSpPr>
            <a:spLocks noGrp="1"/>
          </p:cNvSpPr>
          <p:nvPr>
            <p:ph type="body" sz="quarter" idx="26" hasCustomPrompt="1"/>
          </p:nvPr>
        </p:nvSpPr>
        <p:spPr>
          <a:xfrm>
            <a:off x="4928107" y="3363645"/>
            <a:ext cx="2611355" cy="665281"/>
          </a:xfrm>
          <a:prstGeom prst="rect">
            <a:avLst/>
          </a:prstGeom>
        </p:spPr>
        <p:txBody>
          <a:bodyPr/>
          <a:lstStyle>
            <a:lvl1pPr marL="0" indent="0" algn="ctr">
              <a:lnSpc>
                <a:spcPct val="80000"/>
              </a:lnSpc>
              <a:buNone/>
              <a:defRPr sz="2400">
                <a:solidFill>
                  <a:schemeClr val="bg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Tree>
    <p:extLst>
      <p:ext uri="{BB962C8B-B14F-4D97-AF65-F5344CB8AC3E}">
        <p14:creationId xmlns:p14="http://schemas.microsoft.com/office/powerpoint/2010/main" val="684676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F29B9-08F1-6D1C-AADF-039733078CB7}"/>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ABBE8BA5-E103-06BD-D2C3-9F5376A0F4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5" name="Rectangle: Rounded Corners 4">
            <a:extLst>
              <a:ext uri="{FF2B5EF4-FFF2-40B4-BE49-F238E27FC236}">
                <a16:creationId xmlns:a16="http://schemas.microsoft.com/office/drawing/2014/main" id="{CD8F8D68-2B05-0793-4F9B-52E93CEA731C}"/>
              </a:ext>
            </a:extLst>
          </p:cNvPr>
          <p:cNvSpPr/>
          <p:nvPr userDrawn="1"/>
        </p:nvSpPr>
        <p:spPr>
          <a:xfrm>
            <a:off x="840741" y="1133315"/>
            <a:ext cx="4945912" cy="5171948"/>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9">
            <a:extLst>
              <a:ext uri="{FF2B5EF4-FFF2-40B4-BE49-F238E27FC236}">
                <a16:creationId xmlns:a16="http://schemas.microsoft.com/office/drawing/2014/main" id="{CEB9B226-110E-A948-C2F0-5BE9D896234B}"/>
              </a:ext>
            </a:extLst>
          </p:cNvPr>
          <p:cNvSpPr>
            <a:spLocks noGrp="1"/>
          </p:cNvSpPr>
          <p:nvPr>
            <p:ph type="body" sz="quarter" idx="14" hasCustomPrompt="1"/>
          </p:nvPr>
        </p:nvSpPr>
        <p:spPr>
          <a:xfrm>
            <a:off x="1298381" y="160277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BA983B-991E-0765-C357-BBD97085F38F}"/>
              </a:ext>
            </a:extLst>
          </p:cNvPr>
          <p:cNvSpPr>
            <a:spLocks noGrp="1"/>
          </p:cNvSpPr>
          <p:nvPr>
            <p:ph type="body" sz="quarter" idx="12" hasCustomPrompt="1"/>
          </p:nvPr>
        </p:nvSpPr>
        <p:spPr>
          <a:xfrm>
            <a:off x="1299696" y="2397635"/>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1" name="Text Placeholder 10">
            <a:extLst>
              <a:ext uri="{FF2B5EF4-FFF2-40B4-BE49-F238E27FC236}">
                <a16:creationId xmlns:a16="http://schemas.microsoft.com/office/drawing/2014/main" id="{98B9F14E-211B-6946-0A7A-6351AFC71FC4}"/>
              </a:ext>
            </a:extLst>
          </p:cNvPr>
          <p:cNvSpPr>
            <a:spLocks noGrp="1"/>
          </p:cNvSpPr>
          <p:nvPr>
            <p:ph type="body" sz="quarter" idx="13" hasCustomPrompt="1"/>
          </p:nvPr>
        </p:nvSpPr>
        <p:spPr>
          <a:xfrm>
            <a:off x="1298381" y="2882589"/>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3" name="Picture Placeholder 12">
            <a:extLst>
              <a:ext uri="{FF2B5EF4-FFF2-40B4-BE49-F238E27FC236}">
                <a16:creationId xmlns:a16="http://schemas.microsoft.com/office/drawing/2014/main" id="{B5BDE6F7-507D-D8D4-156C-A6600051CF9B}"/>
              </a:ext>
            </a:extLst>
          </p:cNvPr>
          <p:cNvSpPr>
            <a:spLocks noGrp="1"/>
          </p:cNvSpPr>
          <p:nvPr>
            <p:ph type="pic" sz="quarter" idx="15" hasCustomPrompt="1"/>
          </p:nvPr>
        </p:nvSpPr>
        <p:spPr>
          <a:xfrm>
            <a:off x="7315199" y="1311649"/>
            <a:ext cx="3363658" cy="4555699"/>
          </a:xfrm>
          <a:prstGeom prst="rect">
            <a:avLst/>
          </a:prstGeom>
          <a:noFill/>
          <a:effectLst>
            <a:outerShdw blurRad="317500" sx="102000" sy="102000" algn="ctr" rotWithShape="0">
              <a:prstClr val="black">
                <a:alpha val="22000"/>
              </a:prstClr>
            </a:outerShdw>
          </a:effectLst>
        </p:spPr>
        <p:txBody>
          <a:bodyPr/>
          <a:lstStyle>
            <a:lvl1pPr>
              <a:defRPr/>
            </a:lvl1pPr>
          </a:lstStyle>
          <a:p>
            <a:r>
              <a:rPr lang="en-GB"/>
              <a:t>Add image</a:t>
            </a:r>
          </a:p>
        </p:txBody>
      </p:sp>
    </p:spTree>
    <p:extLst>
      <p:ext uri="{BB962C8B-B14F-4D97-AF65-F5344CB8AC3E}">
        <p14:creationId xmlns:p14="http://schemas.microsoft.com/office/powerpoint/2010/main" val="3592378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E61AB148-2F1E-D2FA-65D5-1C51CE26A4B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B94B8B42-704D-00F2-C24C-79B0A654ECCF}"/>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D4B8A80B-A453-A087-256B-EE5BF24EDF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11" name="Picture Placeholder 10">
            <a:extLst>
              <a:ext uri="{FF2B5EF4-FFF2-40B4-BE49-F238E27FC236}">
                <a16:creationId xmlns:a16="http://schemas.microsoft.com/office/drawing/2014/main" id="{A7274CCC-9979-B1E6-825A-BEB70BECC447}"/>
              </a:ext>
            </a:extLst>
          </p:cNvPr>
          <p:cNvSpPr>
            <a:spLocks noGrp="1"/>
          </p:cNvSpPr>
          <p:nvPr>
            <p:ph type="pic" sz="quarter" idx="10"/>
          </p:nvPr>
        </p:nvSpPr>
        <p:spPr>
          <a:xfrm>
            <a:off x="1490081" y="1147196"/>
            <a:ext cx="2566250" cy="2581177"/>
          </a:xfrm>
          <a:prstGeom prst="rect">
            <a:avLst/>
          </a:prstGeom>
          <a:blipFill>
            <a:blip r:embed="rId5"/>
            <a:stretch>
              <a:fillRect/>
            </a:stretch>
          </a:blipFill>
        </p:spPr>
        <p:txBody>
          <a:bodyPr/>
          <a:lstStyle/>
          <a:p>
            <a:endParaRPr lang="en-GB"/>
          </a:p>
        </p:txBody>
      </p:sp>
      <p:sp>
        <p:nvSpPr>
          <p:cNvPr id="6" name="Text Placeholder 19">
            <a:extLst>
              <a:ext uri="{FF2B5EF4-FFF2-40B4-BE49-F238E27FC236}">
                <a16:creationId xmlns:a16="http://schemas.microsoft.com/office/drawing/2014/main" id="{B374A353-6B01-9381-54EF-280058D8096E}"/>
              </a:ext>
            </a:extLst>
          </p:cNvPr>
          <p:cNvSpPr>
            <a:spLocks noGrp="1"/>
          </p:cNvSpPr>
          <p:nvPr>
            <p:ph type="body" sz="quarter" idx="14" hasCustomPrompt="1"/>
          </p:nvPr>
        </p:nvSpPr>
        <p:spPr>
          <a:xfrm>
            <a:off x="7183339" y="1415775"/>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F87462-B9C6-500B-E8F7-A60C36105D8F}"/>
              </a:ext>
            </a:extLst>
          </p:cNvPr>
          <p:cNvSpPr>
            <a:spLocks noGrp="1"/>
          </p:cNvSpPr>
          <p:nvPr>
            <p:ph type="body" sz="quarter" idx="12" hasCustomPrompt="1"/>
          </p:nvPr>
        </p:nvSpPr>
        <p:spPr>
          <a:xfrm>
            <a:off x="7184654" y="2210632"/>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2" name="Text Placeholder 10">
            <a:extLst>
              <a:ext uri="{FF2B5EF4-FFF2-40B4-BE49-F238E27FC236}">
                <a16:creationId xmlns:a16="http://schemas.microsoft.com/office/drawing/2014/main" id="{66383C5C-84D1-C3FD-C0E7-A752B4D13C83}"/>
              </a:ext>
            </a:extLst>
          </p:cNvPr>
          <p:cNvSpPr>
            <a:spLocks noGrp="1"/>
          </p:cNvSpPr>
          <p:nvPr>
            <p:ph type="body" sz="quarter" idx="13" hasCustomPrompt="1"/>
          </p:nvPr>
        </p:nvSpPr>
        <p:spPr>
          <a:xfrm>
            <a:off x="7183339" y="2695586"/>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4" name="Text Placeholder 15">
            <a:extLst>
              <a:ext uri="{FF2B5EF4-FFF2-40B4-BE49-F238E27FC236}">
                <a16:creationId xmlns:a16="http://schemas.microsoft.com/office/drawing/2014/main" id="{FFC2C0F3-DC5E-62D8-7C24-B3F265AEE621}"/>
              </a:ext>
            </a:extLst>
          </p:cNvPr>
          <p:cNvSpPr>
            <a:spLocks noGrp="1"/>
          </p:cNvSpPr>
          <p:nvPr>
            <p:ph type="body" sz="quarter" idx="15" hasCustomPrompt="1"/>
          </p:nvPr>
        </p:nvSpPr>
        <p:spPr>
          <a:xfrm rot="21600000">
            <a:off x="869191" y="3871637"/>
            <a:ext cx="3808029" cy="1362972"/>
          </a:xfrm>
          <a:prstGeom prst="rect">
            <a:avLst/>
          </a:prstGeom>
        </p:spPr>
        <p:txBody>
          <a:bodyPr/>
          <a:lstStyle>
            <a:lvl1pPr marL="0" indent="0" algn="ctr">
              <a:lnSpc>
                <a:spcPct val="70000"/>
              </a:lnSpc>
              <a:spcBef>
                <a:spcPts val="0"/>
              </a:spcBef>
              <a:buNone/>
              <a:defRPr sz="5800" spc="-150">
                <a:solidFill>
                  <a:schemeClr val="bg1"/>
                </a:solidFill>
                <a:latin typeface="+mj-lt"/>
              </a:defRPr>
            </a:lvl1pPr>
          </a:lstStyle>
          <a:p>
            <a:pPr lvl="0"/>
            <a:r>
              <a:rPr lang="en-US"/>
              <a:t>First name</a:t>
            </a:r>
          </a:p>
          <a:p>
            <a:pPr lvl="0"/>
            <a:r>
              <a:rPr lang="en-US"/>
              <a:t>Surname</a:t>
            </a:r>
          </a:p>
        </p:txBody>
      </p:sp>
      <p:sp>
        <p:nvSpPr>
          <p:cNvPr id="15" name="Text Placeholder 24">
            <a:extLst>
              <a:ext uri="{FF2B5EF4-FFF2-40B4-BE49-F238E27FC236}">
                <a16:creationId xmlns:a16="http://schemas.microsoft.com/office/drawing/2014/main" id="{27155635-DAC7-317E-2944-7B866809D3C6}"/>
              </a:ext>
            </a:extLst>
          </p:cNvPr>
          <p:cNvSpPr>
            <a:spLocks noGrp="1"/>
          </p:cNvSpPr>
          <p:nvPr>
            <p:ph type="body" sz="quarter" idx="27" hasCustomPrompt="1"/>
          </p:nvPr>
        </p:nvSpPr>
        <p:spPr>
          <a:xfrm>
            <a:off x="1454234" y="5377874"/>
            <a:ext cx="2611437" cy="536174"/>
          </a:xfrm>
          <a:prstGeom prst="rect">
            <a:avLst/>
          </a:prstGeom>
        </p:spPr>
        <p:txBody>
          <a:bodyPr/>
          <a:lstStyle>
            <a:lvl1pPr marL="0" indent="0" algn="ctr">
              <a:lnSpc>
                <a:spcPct val="80000"/>
              </a:lnSpc>
              <a:spcBef>
                <a:spcPts val="0"/>
              </a:spcBef>
              <a:buNone/>
              <a:defRPr sz="2400">
                <a:solidFill>
                  <a:schemeClr val="bg1"/>
                </a:solidFill>
                <a:latin typeface="+mj-lt"/>
              </a:defRPr>
            </a:lvl1pPr>
          </a:lstStyle>
          <a:p>
            <a:pPr lvl="0"/>
            <a:r>
              <a:rPr lang="en-US"/>
              <a:t>Job title </a:t>
            </a:r>
          </a:p>
          <a:p>
            <a:pPr lvl="0"/>
            <a:r>
              <a:rPr lang="en-US"/>
              <a:t>goes here</a:t>
            </a:r>
            <a:endParaRPr lang="en-GB"/>
          </a:p>
        </p:txBody>
      </p:sp>
    </p:spTree>
    <p:extLst>
      <p:ext uri="{BB962C8B-B14F-4D97-AF65-F5344CB8AC3E}">
        <p14:creationId xmlns:p14="http://schemas.microsoft.com/office/powerpoint/2010/main" val="8069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1870CCE-9BFD-CC6E-238A-0D6AA2575B87}"/>
              </a:ext>
            </a:extLst>
          </p:cNvPr>
          <p:cNvSpPr>
            <a:spLocks/>
          </p:cNvSpPr>
          <p:nvPr userDrawn="1"/>
        </p:nvSpPr>
        <p:spPr>
          <a:xfrm>
            <a:off x="8333466" y="2367820"/>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Top Corners Rounded 2">
            <a:extLst>
              <a:ext uri="{FF2B5EF4-FFF2-40B4-BE49-F238E27FC236}">
                <a16:creationId xmlns:a16="http://schemas.microsoft.com/office/drawing/2014/main" id="{01FE9991-1859-26F7-DC51-694A011F7324}"/>
              </a:ext>
            </a:extLst>
          </p:cNvPr>
          <p:cNvSpPr>
            <a:spLocks/>
          </p:cNvSpPr>
          <p:nvPr userDrawn="1"/>
        </p:nvSpPr>
        <p:spPr>
          <a:xfrm>
            <a:off x="4550908" y="2367820"/>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D95CA062-16FA-314F-9102-15CE23A19174}"/>
              </a:ext>
            </a:extLst>
          </p:cNvPr>
          <p:cNvSpPr>
            <a:spLocks/>
          </p:cNvSpPr>
          <p:nvPr userDrawn="1"/>
        </p:nvSpPr>
        <p:spPr>
          <a:xfrm>
            <a:off x="720817" y="2367821"/>
            <a:ext cx="3368582" cy="4490180"/>
          </a:xfrm>
          <a:prstGeom prst="round2SameRect">
            <a:avLst>
              <a:gd name="adj1" fmla="val 8750"/>
              <a:gd name="adj2" fmla="val 0"/>
            </a:avLst>
          </a:prstGeom>
          <a:solidFill>
            <a:schemeClr val="bg1"/>
          </a:solidFill>
          <a:ln>
            <a:noFill/>
          </a:ln>
          <a:effectLst>
            <a:outerShdw blurRad="342900" algn="ctr" rotWithShape="0">
              <a:prstClr val="black">
                <a:alpha val="1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5A32AC2-A600-A583-EF3F-13A7065BFB4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88D1D9C2-AA21-C220-0B9C-3207C0FDF7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9" name="TextBox 18">
            <a:extLst>
              <a:ext uri="{FF2B5EF4-FFF2-40B4-BE49-F238E27FC236}">
                <a16:creationId xmlns:a16="http://schemas.microsoft.com/office/drawing/2014/main" id="{AF67F9DC-FAEB-7E3A-00AB-B23C50132F80}"/>
              </a:ext>
            </a:extLst>
          </p:cNvPr>
          <p:cNvSpPr txBox="1"/>
          <p:nvPr userDrawn="1"/>
        </p:nvSpPr>
        <p:spPr>
          <a:xfrm>
            <a:off x="2775960" y="308583"/>
            <a:ext cx="6640080" cy="560153"/>
          </a:xfrm>
          <a:prstGeom prst="rect">
            <a:avLst/>
          </a:prstGeom>
          <a:noFill/>
        </p:spPr>
        <p:txBody>
          <a:bodyPr wrap="square" rtlCol="0">
            <a:spAutoFit/>
          </a:bodyPr>
          <a:lstStyle/>
          <a:p>
            <a:pPr algn="ctr">
              <a:lnSpc>
                <a:spcPct val="80000"/>
              </a:lnSpc>
            </a:pPr>
            <a:r>
              <a:rPr lang="en-GB" sz="3800" b="1" spc="-150">
                <a:latin typeface="Roobert SemiBold" pitchFamily="50" charset="0"/>
                <a:cs typeface="Roobert SemiBold" pitchFamily="50" charset="0"/>
              </a:rPr>
              <a:t>The Main Plan &amp; Objective</a:t>
            </a:r>
          </a:p>
        </p:txBody>
      </p:sp>
      <p:sp>
        <p:nvSpPr>
          <p:cNvPr id="20" name="Picture Placeholder 10">
            <a:extLst>
              <a:ext uri="{FF2B5EF4-FFF2-40B4-BE49-F238E27FC236}">
                <a16:creationId xmlns:a16="http://schemas.microsoft.com/office/drawing/2014/main" id="{C7B37587-128B-C240-83D1-8B1AF19AD601}"/>
              </a:ext>
            </a:extLst>
          </p:cNvPr>
          <p:cNvSpPr>
            <a:spLocks noGrp="1"/>
          </p:cNvSpPr>
          <p:nvPr>
            <p:ph type="pic" sz="quarter" idx="10"/>
          </p:nvPr>
        </p:nvSpPr>
        <p:spPr>
          <a:xfrm>
            <a:off x="1323809" y="1348753"/>
            <a:ext cx="2143957" cy="2156428"/>
          </a:xfrm>
          <a:prstGeom prst="rect">
            <a:avLst/>
          </a:prstGeom>
          <a:blipFill>
            <a:blip r:embed="rId4"/>
            <a:stretch>
              <a:fillRect/>
            </a:stretch>
          </a:blipFill>
        </p:spPr>
        <p:txBody>
          <a:bodyPr/>
          <a:lstStyle/>
          <a:p>
            <a:endParaRPr lang="en-GB"/>
          </a:p>
        </p:txBody>
      </p:sp>
      <p:sp>
        <p:nvSpPr>
          <p:cNvPr id="21" name="Picture Placeholder 10">
            <a:extLst>
              <a:ext uri="{FF2B5EF4-FFF2-40B4-BE49-F238E27FC236}">
                <a16:creationId xmlns:a16="http://schemas.microsoft.com/office/drawing/2014/main" id="{AAAE8990-B8DC-138B-43DF-0A5904F4E923}"/>
              </a:ext>
            </a:extLst>
          </p:cNvPr>
          <p:cNvSpPr>
            <a:spLocks noGrp="1"/>
          </p:cNvSpPr>
          <p:nvPr>
            <p:ph type="pic" sz="quarter" idx="11"/>
          </p:nvPr>
        </p:nvSpPr>
        <p:spPr>
          <a:xfrm>
            <a:off x="5152292" y="1272572"/>
            <a:ext cx="2143957" cy="2156428"/>
          </a:xfrm>
          <a:prstGeom prst="rect">
            <a:avLst/>
          </a:prstGeom>
          <a:blipFill>
            <a:blip r:embed="rId4"/>
            <a:stretch>
              <a:fillRect/>
            </a:stretch>
          </a:blipFill>
        </p:spPr>
        <p:txBody>
          <a:bodyPr/>
          <a:lstStyle/>
          <a:p>
            <a:endParaRPr lang="en-GB"/>
          </a:p>
        </p:txBody>
      </p:sp>
      <p:sp>
        <p:nvSpPr>
          <p:cNvPr id="22" name="Picture Placeholder 10">
            <a:extLst>
              <a:ext uri="{FF2B5EF4-FFF2-40B4-BE49-F238E27FC236}">
                <a16:creationId xmlns:a16="http://schemas.microsoft.com/office/drawing/2014/main" id="{37EF2BE2-E6A3-CA99-6812-CF5023554E08}"/>
              </a:ext>
            </a:extLst>
          </p:cNvPr>
          <p:cNvSpPr>
            <a:spLocks noGrp="1"/>
          </p:cNvSpPr>
          <p:nvPr>
            <p:ph type="pic" sz="quarter" idx="12"/>
          </p:nvPr>
        </p:nvSpPr>
        <p:spPr>
          <a:xfrm>
            <a:off x="8944973" y="1268253"/>
            <a:ext cx="2143957" cy="2156428"/>
          </a:xfrm>
          <a:prstGeom prst="rect">
            <a:avLst/>
          </a:prstGeom>
          <a:blipFill>
            <a:blip r:embed="rId4"/>
            <a:stretch>
              <a:fillRect/>
            </a:stretch>
          </a:blipFill>
        </p:spPr>
        <p:txBody>
          <a:bodyPr/>
          <a:lstStyle/>
          <a:p>
            <a:endParaRPr lang="en-GB"/>
          </a:p>
        </p:txBody>
      </p:sp>
      <p:sp>
        <p:nvSpPr>
          <p:cNvPr id="23" name="Text Placeholder 19">
            <a:extLst>
              <a:ext uri="{FF2B5EF4-FFF2-40B4-BE49-F238E27FC236}">
                <a16:creationId xmlns:a16="http://schemas.microsoft.com/office/drawing/2014/main" id="{457AD524-F199-0450-215D-0774EB5F084F}"/>
              </a:ext>
            </a:extLst>
          </p:cNvPr>
          <p:cNvSpPr>
            <a:spLocks noGrp="1"/>
          </p:cNvSpPr>
          <p:nvPr>
            <p:ph type="body" sz="quarter" idx="26" hasCustomPrompt="1"/>
          </p:nvPr>
        </p:nvSpPr>
        <p:spPr>
          <a:xfrm>
            <a:off x="1090109"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25" name="Text Placeholder 24">
            <a:extLst>
              <a:ext uri="{FF2B5EF4-FFF2-40B4-BE49-F238E27FC236}">
                <a16:creationId xmlns:a16="http://schemas.microsoft.com/office/drawing/2014/main" id="{921064A5-0063-44A7-8B22-3F3BEBA2141C}"/>
              </a:ext>
            </a:extLst>
          </p:cNvPr>
          <p:cNvSpPr>
            <a:spLocks noGrp="1"/>
          </p:cNvSpPr>
          <p:nvPr>
            <p:ph type="body" sz="quarter" idx="27" hasCustomPrompt="1"/>
          </p:nvPr>
        </p:nvSpPr>
        <p:spPr>
          <a:xfrm>
            <a:off x="1090109"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26" name="Text Placeholder 10">
            <a:extLst>
              <a:ext uri="{FF2B5EF4-FFF2-40B4-BE49-F238E27FC236}">
                <a16:creationId xmlns:a16="http://schemas.microsoft.com/office/drawing/2014/main" id="{A464C987-E9C8-F99C-4EB8-12EE18AC767B}"/>
              </a:ext>
            </a:extLst>
          </p:cNvPr>
          <p:cNvSpPr>
            <a:spLocks noGrp="1"/>
          </p:cNvSpPr>
          <p:nvPr>
            <p:ph type="body" sz="quarter" idx="25" hasCustomPrompt="1"/>
          </p:nvPr>
        </p:nvSpPr>
        <p:spPr>
          <a:xfrm>
            <a:off x="1090026"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
        <p:nvSpPr>
          <p:cNvPr id="30" name="Text Placeholder 19">
            <a:extLst>
              <a:ext uri="{FF2B5EF4-FFF2-40B4-BE49-F238E27FC236}">
                <a16:creationId xmlns:a16="http://schemas.microsoft.com/office/drawing/2014/main" id="{41495FA2-11D1-AFE6-55CF-85CDFC9F1950}"/>
              </a:ext>
            </a:extLst>
          </p:cNvPr>
          <p:cNvSpPr>
            <a:spLocks noGrp="1"/>
          </p:cNvSpPr>
          <p:nvPr>
            <p:ph type="body" sz="quarter" idx="28" hasCustomPrompt="1"/>
          </p:nvPr>
        </p:nvSpPr>
        <p:spPr>
          <a:xfrm>
            <a:off x="4932176"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31" name="Text Placeholder 24">
            <a:extLst>
              <a:ext uri="{FF2B5EF4-FFF2-40B4-BE49-F238E27FC236}">
                <a16:creationId xmlns:a16="http://schemas.microsoft.com/office/drawing/2014/main" id="{42B1E05B-A258-BC15-BC1C-346F01EE2CDF}"/>
              </a:ext>
            </a:extLst>
          </p:cNvPr>
          <p:cNvSpPr>
            <a:spLocks noGrp="1"/>
          </p:cNvSpPr>
          <p:nvPr>
            <p:ph type="body" sz="quarter" idx="29" hasCustomPrompt="1"/>
          </p:nvPr>
        </p:nvSpPr>
        <p:spPr>
          <a:xfrm>
            <a:off x="4932176"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32" name="Text Placeholder 10">
            <a:extLst>
              <a:ext uri="{FF2B5EF4-FFF2-40B4-BE49-F238E27FC236}">
                <a16:creationId xmlns:a16="http://schemas.microsoft.com/office/drawing/2014/main" id="{0A004464-E163-EB80-1F2F-B6CF21AD9387}"/>
              </a:ext>
            </a:extLst>
          </p:cNvPr>
          <p:cNvSpPr>
            <a:spLocks noGrp="1"/>
          </p:cNvSpPr>
          <p:nvPr>
            <p:ph type="body" sz="quarter" idx="30" hasCustomPrompt="1"/>
          </p:nvPr>
        </p:nvSpPr>
        <p:spPr>
          <a:xfrm>
            <a:off x="4932093"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
        <p:nvSpPr>
          <p:cNvPr id="33" name="Text Placeholder 19">
            <a:extLst>
              <a:ext uri="{FF2B5EF4-FFF2-40B4-BE49-F238E27FC236}">
                <a16:creationId xmlns:a16="http://schemas.microsoft.com/office/drawing/2014/main" id="{ABBEDF56-2D2D-42F6-5238-3FF76E175DFC}"/>
              </a:ext>
            </a:extLst>
          </p:cNvPr>
          <p:cNvSpPr>
            <a:spLocks noGrp="1"/>
          </p:cNvSpPr>
          <p:nvPr>
            <p:ph type="body" sz="quarter" idx="31" hasCustomPrompt="1"/>
          </p:nvPr>
        </p:nvSpPr>
        <p:spPr>
          <a:xfrm>
            <a:off x="8715671" y="3835062"/>
            <a:ext cx="2611355" cy="646580"/>
          </a:xfrm>
          <a:prstGeom prst="rect">
            <a:avLst/>
          </a:prstGeom>
        </p:spPr>
        <p:txBody>
          <a:bodyPr/>
          <a:lstStyle>
            <a:lvl1pPr marL="0" indent="0" algn="ctr">
              <a:lnSpc>
                <a:spcPct val="70000"/>
              </a:lnSpc>
              <a:spcBef>
                <a:spcPts val="0"/>
              </a:spcBef>
              <a:buNone/>
              <a:defRPr sz="3200">
                <a:solidFill>
                  <a:schemeClr val="tx1"/>
                </a:solidFill>
                <a:latin typeface="+mj-lt"/>
              </a:defRPr>
            </a:lvl1pPr>
          </a:lstStyle>
          <a:p>
            <a:pPr lvl="0"/>
            <a:r>
              <a:rPr lang="en-GB" sz="2400" b="1" spc="-80">
                <a:latin typeface="Roobert SemiBold" pitchFamily="50" charset="0"/>
                <a:cs typeface="Roobert SemiBold" pitchFamily="50" charset="0"/>
              </a:rPr>
              <a:t>Frist name</a:t>
            </a:r>
          </a:p>
          <a:p>
            <a:pPr lvl="0"/>
            <a:r>
              <a:rPr lang="en-GB" sz="2400" b="1" spc="-80">
                <a:latin typeface="Roobert SemiBold" pitchFamily="50" charset="0"/>
                <a:cs typeface="Roobert SemiBold" pitchFamily="50" charset="0"/>
              </a:rPr>
              <a:t>Surname</a:t>
            </a:r>
            <a:endParaRPr lang="en-GB"/>
          </a:p>
        </p:txBody>
      </p:sp>
      <p:sp>
        <p:nvSpPr>
          <p:cNvPr id="34" name="Text Placeholder 24">
            <a:extLst>
              <a:ext uri="{FF2B5EF4-FFF2-40B4-BE49-F238E27FC236}">
                <a16:creationId xmlns:a16="http://schemas.microsoft.com/office/drawing/2014/main" id="{E02B0E40-3D06-821F-23C1-D30D922A11CF}"/>
              </a:ext>
            </a:extLst>
          </p:cNvPr>
          <p:cNvSpPr>
            <a:spLocks noGrp="1"/>
          </p:cNvSpPr>
          <p:nvPr>
            <p:ph type="body" sz="quarter" idx="32" hasCustomPrompt="1"/>
          </p:nvPr>
        </p:nvSpPr>
        <p:spPr>
          <a:xfrm>
            <a:off x="8715671" y="4587815"/>
            <a:ext cx="2611437" cy="536174"/>
          </a:xfrm>
          <a:prstGeom prst="rect">
            <a:avLst/>
          </a:prstGeom>
        </p:spPr>
        <p:txBody>
          <a:bodyPr/>
          <a:lstStyle>
            <a:lvl1pPr marL="0" indent="0" algn="ctr">
              <a:lnSpc>
                <a:spcPct val="80000"/>
              </a:lnSpc>
              <a:spcBef>
                <a:spcPts val="0"/>
              </a:spcBef>
              <a:buNone/>
              <a:defRPr sz="1800">
                <a:solidFill>
                  <a:srgbClr val="0085B3"/>
                </a:solidFill>
                <a:latin typeface="+mj-lt"/>
              </a:defRPr>
            </a:lvl1pPr>
          </a:lstStyle>
          <a:p>
            <a:pPr lvl="0"/>
            <a:r>
              <a:rPr lang="en-US"/>
              <a:t>Job title </a:t>
            </a:r>
          </a:p>
          <a:p>
            <a:pPr lvl="0"/>
            <a:r>
              <a:rPr lang="en-US"/>
              <a:t>goes here</a:t>
            </a:r>
            <a:endParaRPr lang="en-GB"/>
          </a:p>
        </p:txBody>
      </p:sp>
      <p:sp>
        <p:nvSpPr>
          <p:cNvPr id="35" name="Text Placeholder 10">
            <a:extLst>
              <a:ext uri="{FF2B5EF4-FFF2-40B4-BE49-F238E27FC236}">
                <a16:creationId xmlns:a16="http://schemas.microsoft.com/office/drawing/2014/main" id="{99C85724-5B3D-049D-8263-7291DC3CED97}"/>
              </a:ext>
            </a:extLst>
          </p:cNvPr>
          <p:cNvSpPr>
            <a:spLocks noGrp="1"/>
          </p:cNvSpPr>
          <p:nvPr>
            <p:ph type="body" sz="quarter" idx="33" hasCustomPrompt="1"/>
          </p:nvPr>
        </p:nvSpPr>
        <p:spPr>
          <a:xfrm>
            <a:off x="8715588" y="5230162"/>
            <a:ext cx="2611355" cy="1026443"/>
          </a:xfrm>
          <a:prstGeom prst="rect">
            <a:avLst/>
          </a:prstGeom>
        </p:spPr>
        <p:txBody>
          <a:bodyPr/>
          <a:lstStyle>
            <a:lvl1pPr marL="0" indent="0" algn="ctr">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475684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987435-104A-C885-78B4-18CDB10862D5}"/>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6237CE5-A0B9-5913-E636-485088183370}"/>
              </a:ext>
            </a:extLst>
          </p:cNvPr>
          <p:cNvSpPr txBox="1"/>
          <p:nvPr userDrawn="1"/>
        </p:nvSpPr>
        <p:spPr>
          <a:xfrm rot="-180000">
            <a:off x="807761" y="1707994"/>
            <a:ext cx="6064496" cy="2899896"/>
          </a:xfrm>
          <a:prstGeom prst="rect">
            <a:avLst/>
          </a:prstGeom>
          <a:noFill/>
        </p:spPr>
        <p:txBody>
          <a:bodyPr wrap="square" rtlCol="0">
            <a:spAutoFit/>
          </a:bodyPr>
          <a:lstStyle/>
          <a:p>
            <a:pPr algn="ctr">
              <a:lnSpc>
                <a:spcPct val="65000"/>
              </a:lnSpc>
            </a:pPr>
            <a:r>
              <a:rPr lang="en-GB" sz="13800" b="1" spc="-340">
                <a:solidFill>
                  <a:srgbClr val="FFFFFF"/>
                </a:solidFill>
                <a:latin typeface="Roobert SemiBold" pitchFamily="50" charset="0"/>
                <a:cs typeface="Roobert SemiBold" pitchFamily="50" charset="0"/>
              </a:rPr>
              <a:t>Thank</a:t>
            </a:r>
          </a:p>
          <a:p>
            <a:pPr algn="ctr">
              <a:lnSpc>
                <a:spcPct val="65000"/>
              </a:lnSpc>
            </a:pPr>
            <a:r>
              <a:rPr lang="en-GB" sz="13800" b="1" spc="-1530">
                <a:solidFill>
                  <a:srgbClr val="FFFFFF"/>
                </a:solidFill>
                <a:latin typeface="Roobert SemiBold" pitchFamily="50" charset="0"/>
                <a:cs typeface="Roobert SemiBold" pitchFamily="50" charset="0"/>
              </a:rPr>
              <a:t>Y</a:t>
            </a:r>
            <a:r>
              <a:rPr lang="en-GB" sz="13800" b="1" spc="-340">
                <a:solidFill>
                  <a:srgbClr val="FFFFFF"/>
                </a:solidFill>
                <a:latin typeface="Roobert SemiBold" pitchFamily="50" charset="0"/>
                <a:cs typeface="Roobert SemiBold" pitchFamily="50" charset="0"/>
              </a:rPr>
              <a:t>ou</a:t>
            </a:r>
          </a:p>
        </p:txBody>
      </p:sp>
      <p:pic>
        <p:nvPicPr>
          <p:cNvPr id="10" name="Picture 9" descr="A black circle with a black background&#10;&#10;Description automatically generated">
            <a:extLst>
              <a:ext uri="{FF2B5EF4-FFF2-40B4-BE49-F238E27FC236}">
                <a16:creationId xmlns:a16="http://schemas.microsoft.com/office/drawing/2014/main" id="{FEE7350C-8CED-9A0B-BF0A-373E10D541A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30803" t="-1" b="42718"/>
          <a:stretch/>
        </p:blipFill>
        <p:spPr>
          <a:xfrm flipH="1">
            <a:off x="7420708" y="3279449"/>
            <a:ext cx="4771291" cy="3578551"/>
          </a:xfrm>
          <a:prstGeom prst="rect">
            <a:avLst/>
          </a:prstGeom>
        </p:spPr>
      </p:pic>
      <p:sp>
        <p:nvSpPr>
          <p:cNvPr id="11" name="TextBox 10">
            <a:extLst>
              <a:ext uri="{FF2B5EF4-FFF2-40B4-BE49-F238E27FC236}">
                <a16:creationId xmlns:a16="http://schemas.microsoft.com/office/drawing/2014/main" id="{50CE6452-636A-C4B1-B140-43584F5AD7F5}"/>
              </a:ext>
            </a:extLst>
          </p:cNvPr>
          <p:cNvSpPr txBox="1"/>
          <p:nvPr userDrawn="1"/>
        </p:nvSpPr>
        <p:spPr>
          <a:xfrm>
            <a:off x="9323927" y="5079091"/>
            <a:ext cx="2557009" cy="584775"/>
          </a:xfrm>
          <a:prstGeom prst="rect">
            <a:avLst/>
          </a:prstGeom>
          <a:noFill/>
        </p:spPr>
        <p:txBody>
          <a:bodyPr wrap="square" rtlCol="0">
            <a:spAutoFit/>
          </a:bodyPr>
          <a:lstStyle/>
          <a:p>
            <a:pPr>
              <a:lnSpc>
                <a:spcPct val="80000"/>
              </a:lnSpc>
            </a:pPr>
            <a:r>
              <a:rPr lang="en-GB" sz="2000" b="1" spc="-20">
                <a:solidFill>
                  <a:schemeClr val="bg1"/>
                </a:solidFill>
                <a:latin typeface="Roobert SemiBold" pitchFamily="50" charset="0"/>
                <a:cs typeface="Roobert SemiBold" pitchFamily="50" charset="0"/>
              </a:rPr>
              <a:t>For further details please contact:</a:t>
            </a:r>
          </a:p>
        </p:txBody>
      </p:sp>
      <p:pic>
        <p:nvPicPr>
          <p:cNvPr id="13" name="Graphic 12">
            <a:extLst>
              <a:ext uri="{FF2B5EF4-FFF2-40B4-BE49-F238E27FC236}">
                <a16:creationId xmlns:a16="http://schemas.microsoft.com/office/drawing/2014/main" id="{BAECFF9B-2E19-A2AD-F3B4-C1DDF35BB53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266" y="227272"/>
            <a:ext cx="1238250" cy="371475"/>
          </a:xfrm>
          <a:prstGeom prst="rect">
            <a:avLst/>
          </a:prstGeom>
        </p:spPr>
      </p:pic>
      <p:sp>
        <p:nvSpPr>
          <p:cNvPr id="2" name="Text Placeholder 10">
            <a:extLst>
              <a:ext uri="{FF2B5EF4-FFF2-40B4-BE49-F238E27FC236}">
                <a16:creationId xmlns:a16="http://schemas.microsoft.com/office/drawing/2014/main" id="{85E550DD-6A7C-2C72-DD23-4302D10E02AE}"/>
              </a:ext>
            </a:extLst>
          </p:cNvPr>
          <p:cNvSpPr>
            <a:spLocks noGrp="1"/>
          </p:cNvSpPr>
          <p:nvPr>
            <p:ph type="body" sz="quarter" idx="21" hasCustomPrompt="1"/>
          </p:nvPr>
        </p:nvSpPr>
        <p:spPr>
          <a:xfrm>
            <a:off x="9323927" y="5831557"/>
            <a:ext cx="2611355" cy="813083"/>
          </a:xfrm>
          <a:prstGeom prst="rect">
            <a:avLst/>
          </a:prstGeom>
        </p:spPr>
        <p:txBody>
          <a:bodyPr/>
          <a:lstStyle>
            <a:lvl1pPr marL="0" indent="0">
              <a:buNone/>
              <a:defRPr sz="1400">
                <a:solidFill>
                  <a:schemeClr val="bg1"/>
                </a:solidFill>
              </a:defRPr>
            </a:lvl1pPr>
          </a:lstStyle>
          <a:p>
            <a:pPr lvl="0"/>
            <a:r>
              <a:rPr lang="en-US"/>
              <a:t>Small body text</a:t>
            </a:r>
          </a:p>
        </p:txBody>
      </p:sp>
    </p:spTree>
    <p:extLst>
      <p:ext uri="{BB962C8B-B14F-4D97-AF65-F5344CB8AC3E}">
        <p14:creationId xmlns:p14="http://schemas.microsoft.com/office/powerpoint/2010/main" val="4257884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39800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25311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12850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00389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grpSp>
        <p:nvGrpSpPr>
          <p:cNvPr id="21" name="Group 20">
            <a:extLst>
              <a:ext uri="{FF2B5EF4-FFF2-40B4-BE49-F238E27FC236}">
                <a16:creationId xmlns:a16="http://schemas.microsoft.com/office/drawing/2014/main" id="{69E474F7-AC38-A536-E240-75FECC65C092}"/>
              </a:ext>
            </a:extLst>
          </p:cNvPr>
          <p:cNvGrpSpPr/>
          <p:nvPr userDrawn="1"/>
        </p:nvGrpSpPr>
        <p:grpSpPr>
          <a:xfrm>
            <a:off x="6629739" y="5887588"/>
            <a:ext cx="513475" cy="503367"/>
            <a:chOff x="5660465" y="1401915"/>
            <a:chExt cx="668792" cy="655627"/>
          </a:xfrm>
        </p:grpSpPr>
        <p:pic>
          <p:nvPicPr>
            <p:cNvPr id="22" name="Graphic 21">
              <a:extLst>
                <a:ext uri="{FF2B5EF4-FFF2-40B4-BE49-F238E27FC236}">
                  <a16:creationId xmlns:a16="http://schemas.microsoft.com/office/drawing/2014/main" id="{DE4E7D91-CD3B-A96B-6887-45DF973000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3" name="TextBox 22">
              <a:extLst>
                <a:ext uri="{FF2B5EF4-FFF2-40B4-BE49-F238E27FC236}">
                  <a16:creationId xmlns:a16="http://schemas.microsoft.com/office/drawing/2014/main" id="{B40C4958-07B7-A8B6-B605-54D396242626}"/>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6</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38600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09737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497793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5" name="Text Placeholder 15">
            <a:extLst>
              <a:ext uri="{FF2B5EF4-FFF2-40B4-BE49-F238E27FC236}">
                <a16:creationId xmlns:a16="http://schemas.microsoft.com/office/drawing/2014/main" id="{E741B942-9D63-2C25-67CE-439A219CBAAA}"/>
              </a:ext>
            </a:extLst>
          </p:cNvPr>
          <p:cNvSpPr>
            <a:spLocks noGrp="1"/>
          </p:cNvSpPr>
          <p:nvPr>
            <p:ph type="body" sz="quarter" idx="16" hasCustomPrompt="1"/>
          </p:nvPr>
        </p:nvSpPr>
        <p:spPr>
          <a:xfrm rot="21600000">
            <a:off x="7496125" y="585923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816807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09DD30A-DFD1-9B62-F58A-F31898F3031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609606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46426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38563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32728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142205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C76DBF4-A1E9-D5C6-9A42-6D7F191A27CC}"/>
              </a:ext>
            </a:extLst>
          </p:cNvPr>
          <p:cNvGrpSpPr/>
          <p:nvPr userDrawn="1"/>
        </p:nvGrpSpPr>
        <p:grpSpPr>
          <a:xfrm>
            <a:off x="6235499" y="226548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25311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26102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085708" y="225348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2989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922979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2" name="Group 1">
            <a:extLst>
              <a:ext uri="{FF2B5EF4-FFF2-40B4-BE49-F238E27FC236}">
                <a16:creationId xmlns:a16="http://schemas.microsoft.com/office/drawing/2014/main" id="{49BD255C-E649-83E6-24E6-CC1ACB9477A5}"/>
              </a:ext>
            </a:extLst>
          </p:cNvPr>
          <p:cNvGrpSpPr/>
          <p:nvPr userDrawn="1"/>
        </p:nvGrpSpPr>
        <p:grpSpPr>
          <a:xfrm>
            <a:off x="6139270" y="2159041"/>
            <a:ext cx="716388" cy="693941"/>
            <a:chOff x="5642142" y="1401915"/>
            <a:chExt cx="668792" cy="647836"/>
          </a:xfrm>
        </p:grpSpPr>
        <p:pic>
          <p:nvPicPr>
            <p:cNvPr id="3" name="Graphic 2">
              <a:extLst>
                <a:ext uri="{FF2B5EF4-FFF2-40B4-BE49-F238E27FC236}">
                  <a16:creationId xmlns:a16="http://schemas.microsoft.com/office/drawing/2014/main" id="{BE6FCAB0-324D-46D8-392A-6F21AEE39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4" name="TextBox 3">
              <a:extLst>
                <a:ext uri="{FF2B5EF4-FFF2-40B4-BE49-F238E27FC236}">
                  <a16:creationId xmlns:a16="http://schemas.microsoft.com/office/drawing/2014/main" id="{6D0FC506-A657-B232-0A04-278ABA169B38}"/>
                </a:ext>
              </a:extLst>
            </p:cNvPr>
            <p:cNvSpPr txBox="1"/>
            <p:nvPr/>
          </p:nvSpPr>
          <p:spPr>
            <a:xfrm>
              <a:off x="5642142" y="1488301"/>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1</a:t>
              </a:r>
            </a:p>
          </p:txBody>
        </p:sp>
      </p:grpSp>
      <p:grpSp>
        <p:nvGrpSpPr>
          <p:cNvPr id="8" name="Group 7">
            <a:extLst>
              <a:ext uri="{FF2B5EF4-FFF2-40B4-BE49-F238E27FC236}">
                <a16:creationId xmlns:a16="http://schemas.microsoft.com/office/drawing/2014/main" id="{E5031065-8719-EFC6-A5F1-F9A0C3AD54CD}"/>
              </a:ext>
            </a:extLst>
          </p:cNvPr>
          <p:cNvGrpSpPr/>
          <p:nvPr userDrawn="1"/>
        </p:nvGrpSpPr>
        <p:grpSpPr>
          <a:xfrm>
            <a:off x="6619892" y="3465162"/>
            <a:ext cx="716388" cy="693941"/>
            <a:chOff x="5655275" y="1401915"/>
            <a:chExt cx="668792" cy="647836"/>
          </a:xfrm>
        </p:grpSpPr>
        <p:pic>
          <p:nvPicPr>
            <p:cNvPr id="21" name="Graphic 20">
              <a:extLst>
                <a:ext uri="{FF2B5EF4-FFF2-40B4-BE49-F238E27FC236}">
                  <a16:creationId xmlns:a16="http://schemas.microsoft.com/office/drawing/2014/main" id="{17848B85-95EE-7979-6A10-90FBB7CFBD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2" name="TextBox 21">
              <a:extLst>
                <a:ext uri="{FF2B5EF4-FFF2-40B4-BE49-F238E27FC236}">
                  <a16:creationId xmlns:a16="http://schemas.microsoft.com/office/drawing/2014/main" id="{5F9A97B1-B153-B109-51C5-65FE0C64C7BD}"/>
                </a:ext>
              </a:extLst>
            </p:cNvPr>
            <p:cNvSpPr txBox="1"/>
            <p:nvPr/>
          </p:nvSpPr>
          <p:spPr>
            <a:xfrm>
              <a:off x="5655275" y="1488301"/>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2</a:t>
              </a:r>
            </a:p>
          </p:txBody>
        </p:sp>
      </p:grpSp>
      <p:grpSp>
        <p:nvGrpSpPr>
          <p:cNvPr id="23" name="Group 22">
            <a:extLst>
              <a:ext uri="{FF2B5EF4-FFF2-40B4-BE49-F238E27FC236}">
                <a16:creationId xmlns:a16="http://schemas.microsoft.com/office/drawing/2014/main" id="{81B71033-5F93-A882-B9C4-83DBC33D88AD}"/>
              </a:ext>
            </a:extLst>
          </p:cNvPr>
          <p:cNvGrpSpPr/>
          <p:nvPr userDrawn="1"/>
        </p:nvGrpSpPr>
        <p:grpSpPr>
          <a:xfrm>
            <a:off x="6693741" y="4847185"/>
            <a:ext cx="716388" cy="693941"/>
            <a:chOff x="5655275" y="1401915"/>
            <a:chExt cx="668792" cy="647836"/>
          </a:xfrm>
        </p:grpSpPr>
        <p:pic>
          <p:nvPicPr>
            <p:cNvPr id="24" name="Graphic 23">
              <a:extLst>
                <a:ext uri="{FF2B5EF4-FFF2-40B4-BE49-F238E27FC236}">
                  <a16:creationId xmlns:a16="http://schemas.microsoft.com/office/drawing/2014/main" id="{0BD2CF0A-169D-9942-5483-54ECEFFC6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5" name="TextBox 24">
              <a:extLst>
                <a:ext uri="{FF2B5EF4-FFF2-40B4-BE49-F238E27FC236}">
                  <a16:creationId xmlns:a16="http://schemas.microsoft.com/office/drawing/2014/main" id="{44EC337B-5F53-FE40-230F-6641128101CC}"/>
                </a:ext>
              </a:extLst>
            </p:cNvPr>
            <p:cNvSpPr txBox="1"/>
            <p:nvPr/>
          </p:nvSpPr>
          <p:spPr>
            <a:xfrm>
              <a:off x="5655275" y="1501434"/>
              <a:ext cx="668792" cy="545923"/>
            </a:xfrm>
            <a:prstGeom prst="rect">
              <a:avLst/>
            </a:prstGeom>
            <a:noFill/>
          </p:spPr>
          <p:txBody>
            <a:bodyPr wrap="square" rtlCol="0">
              <a:spAutoFit/>
            </a:bodyPr>
            <a:lstStyle/>
            <a:p>
              <a:pPr algn="ctr">
                <a:lnSpc>
                  <a:spcPct val="80000"/>
                </a:lnSpc>
              </a:pPr>
              <a:r>
                <a:rPr lang="en-GB" sz="4000" b="1" spc="-150">
                  <a:solidFill>
                    <a:schemeClr val="bg1"/>
                  </a:solidFill>
                  <a:latin typeface="Roobert SemiBold" pitchFamily="50" charset="0"/>
                  <a:cs typeface="Roobert SemiBold" pitchFamily="50" charset="0"/>
                </a:rPr>
                <a:t>3</a:t>
              </a:r>
            </a:p>
          </p:txBody>
        </p:sp>
      </p:grpSp>
      <p:sp>
        <p:nvSpPr>
          <p:cNvPr id="26" name="Text Placeholder 15">
            <a:extLst>
              <a:ext uri="{FF2B5EF4-FFF2-40B4-BE49-F238E27FC236}">
                <a16:creationId xmlns:a16="http://schemas.microsoft.com/office/drawing/2014/main" id="{6121E90B-5572-A98F-B3CF-15C33453A75F}"/>
              </a:ext>
            </a:extLst>
          </p:cNvPr>
          <p:cNvSpPr>
            <a:spLocks noGrp="1"/>
          </p:cNvSpPr>
          <p:nvPr>
            <p:ph type="body" sz="quarter" idx="12" hasCustomPrompt="1"/>
          </p:nvPr>
        </p:nvSpPr>
        <p:spPr>
          <a:xfrm rot="21600000">
            <a:off x="7025431" y="2238903"/>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7" name="Text Placeholder 15">
            <a:extLst>
              <a:ext uri="{FF2B5EF4-FFF2-40B4-BE49-F238E27FC236}">
                <a16:creationId xmlns:a16="http://schemas.microsoft.com/office/drawing/2014/main" id="{A7F361BA-AF21-60C9-95DB-C38CE95DAA5C}"/>
              </a:ext>
            </a:extLst>
          </p:cNvPr>
          <p:cNvSpPr>
            <a:spLocks noGrp="1"/>
          </p:cNvSpPr>
          <p:nvPr>
            <p:ph type="body" sz="quarter" idx="20" hasCustomPrompt="1"/>
          </p:nvPr>
        </p:nvSpPr>
        <p:spPr>
          <a:xfrm rot="21600000">
            <a:off x="7495135" y="3527512"/>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8" name="Text Placeholder 15">
            <a:extLst>
              <a:ext uri="{FF2B5EF4-FFF2-40B4-BE49-F238E27FC236}">
                <a16:creationId xmlns:a16="http://schemas.microsoft.com/office/drawing/2014/main" id="{C3236B42-4390-8C8E-C257-D81FEB752EF1}"/>
              </a:ext>
            </a:extLst>
          </p:cNvPr>
          <p:cNvSpPr>
            <a:spLocks noGrp="1"/>
          </p:cNvSpPr>
          <p:nvPr>
            <p:ph type="body" sz="quarter" idx="21" hasCustomPrompt="1"/>
          </p:nvPr>
        </p:nvSpPr>
        <p:spPr>
          <a:xfrm rot="21600000">
            <a:off x="7568167" y="4896408"/>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Tree>
    <p:extLst>
      <p:ext uri="{BB962C8B-B14F-4D97-AF65-F5344CB8AC3E}">
        <p14:creationId xmlns:p14="http://schemas.microsoft.com/office/powerpoint/2010/main" val="75838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7984" y="1577931"/>
            <a:ext cx="460542" cy="497385"/>
          </a:xfrm>
          <a:prstGeom prst="rect">
            <a:avLst/>
          </a:prstGeom>
        </p:spPr>
      </p:pic>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14119" y="239800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6920" y="325311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9329" y="412850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7738" y="5003894"/>
            <a:ext cx="460542" cy="497385"/>
          </a:xfrm>
          <a:prstGeom prst="rect">
            <a:avLst/>
          </a:prstGeom>
        </p:spPr>
      </p:pic>
      <p:pic>
        <p:nvPicPr>
          <p:cNvPr id="22" name="Graphic 21">
            <a:extLst>
              <a:ext uri="{FF2B5EF4-FFF2-40B4-BE49-F238E27FC236}">
                <a16:creationId xmlns:a16="http://schemas.microsoft.com/office/drawing/2014/main" id="{DE4E7D91-CD3B-A96B-6887-45DF973000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8603" y="5887588"/>
            <a:ext cx="460542" cy="497385"/>
          </a:xfrm>
          <a:prstGeom prst="rect">
            <a:avLst/>
          </a:prstGeom>
        </p:spPr>
      </p:pic>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38600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09737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497793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5" name="Text Placeholder 15">
            <a:extLst>
              <a:ext uri="{FF2B5EF4-FFF2-40B4-BE49-F238E27FC236}">
                <a16:creationId xmlns:a16="http://schemas.microsoft.com/office/drawing/2014/main" id="{E741B942-9D63-2C25-67CE-439A219CBAAA}"/>
              </a:ext>
            </a:extLst>
          </p:cNvPr>
          <p:cNvSpPr>
            <a:spLocks noGrp="1"/>
          </p:cNvSpPr>
          <p:nvPr>
            <p:ph type="body" sz="quarter" idx="16" hasCustomPrompt="1"/>
          </p:nvPr>
        </p:nvSpPr>
        <p:spPr>
          <a:xfrm rot="21600000">
            <a:off x="7496125" y="585923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4122202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7984" y="1577931"/>
            <a:ext cx="460542" cy="497385"/>
          </a:xfrm>
          <a:prstGeom prst="rect">
            <a:avLst/>
          </a:prstGeom>
        </p:spPr>
      </p:pic>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14119" y="246426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6920" y="338563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9329" y="432728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7738" y="5268934"/>
            <a:ext cx="460542" cy="497385"/>
          </a:xfrm>
          <a:prstGeom prst="rect">
            <a:avLst/>
          </a:prstGeom>
        </p:spPr>
      </p:pic>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223129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74363" y="2265480"/>
            <a:ext cx="460542" cy="497385"/>
          </a:xfrm>
          <a:prstGeom prst="rect">
            <a:avLst/>
          </a:prstGeom>
        </p:spPr>
      </p:pic>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6920" y="3253118"/>
            <a:ext cx="460542" cy="497385"/>
          </a:xfrm>
          <a:prstGeom prst="rect">
            <a:avLst/>
          </a:prstGeom>
        </p:spPr>
      </p:pic>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9329" y="4261026"/>
            <a:ext cx="460542" cy="497385"/>
          </a:xfrm>
          <a:prstGeom prst="rect">
            <a:avLst/>
          </a:prstGeom>
        </p:spPr>
      </p:pic>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17738" y="5268934"/>
            <a:ext cx="460542" cy="497385"/>
          </a:xfrm>
          <a:prstGeom prst="rect">
            <a:avLst/>
          </a:prstGeom>
        </p:spPr>
      </p:pic>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085708" y="225348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23003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2989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447658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pic>
        <p:nvPicPr>
          <p:cNvPr id="3" name="Graphic 2">
            <a:extLst>
              <a:ext uri="{FF2B5EF4-FFF2-40B4-BE49-F238E27FC236}">
                <a16:creationId xmlns:a16="http://schemas.microsoft.com/office/drawing/2014/main" id="{BE6FCAB0-324D-46D8-392A-6F21AEE39C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19" y="2159041"/>
            <a:ext cx="642537" cy="693941"/>
          </a:xfrm>
          <a:prstGeom prst="rect">
            <a:avLst/>
          </a:prstGeom>
        </p:spPr>
      </p:pic>
      <p:pic>
        <p:nvPicPr>
          <p:cNvPr id="21" name="Graphic 20">
            <a:extLst>
              <a:ext uri="{FF2B5EF4-FFF2-40B4-BE49-F238E27FC236}">
                <a16:creationId xmlns:a16="http://schemas.microsoft.com/office/drawing/2014/main" id="{17848B85-95EE-7979-6A10-90FBB7CFBD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79674" y="3465162"/>
            <a:ext cx="642537" cy="693941"/>
          </a:xfrm>
          <a:prstGeom prst="rect">
            <a:avLst/>
          </a:prstGeom>
        </p:spPr>
      </p:pic>
      <p:pic>
        <p:nvPicPr>
          <p:cNvPr id="24" name="Graphic 23">
            <a:extLst>
              <a:ext uri="{FF2B5EF4-FFF2-40B4-BE49-F238E27FC236}">
                <a16:creationId xmlns:a16="http://schemas.microsoft.com/office/drawing/2014/main" id="{0BD2CF0A-169D-9942-5483-54ECEFFC6F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53523" y="4847185"/>
            <a:ext cx="642537" cy="693941"/>
          </a:xfrm>
          <a:prstGeom prst="rect">
            <a:avLst/>
          </a:prstGeom>
        </p:spPr>
      </p:pic>
      <p:sp>
        <p:nvSpPr>
          <p:cNvPr id="26" name="Text Placeholder 15">
            <a:extLst>
              <a:ext uri="{FF2B5EF4-FFF2-40B4-BE49-F238E27FC236}">
                <a16:creationId xmlns:a16="http://schemas.microsoft.com/office/drawing/2014/main" id="{6121E90B-5572-A98F-B3CF-15C33453A75F}"/>
              </a:ext>
            </a:extLst>
          </p:cNvPr>
          <p:cNvSpPr>
            <a:spLocks noGrp="1"/>
          </p:cNvSpPr>
          <p:nvPr>
            <p:ph type="body" sz="quarter" idx="12" hasCustomPrompt="1"/>
          </p:nvPr>
        </p:nvSpPr>
        <p:spPr>
          <a:xfrm rot="21600000">
            <a:off x="7025431" y="2238903"/>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7" name="Text Placeholder 15">
            <a:extLst>
              <a:ext uri="{FF2B5EF4-FFF2-40B4-BE49-F238E27FC236}">
                <a16:creationId xmlns:a16="http://schemas.microsoft.com/office/drawing/2014/main" id="{A7F361BA-AF21-60C9-95DB-C38CE95DAA5C}"/>
              </a:ext>
            </a:extLst>
          </p:cNvPr>
          <p:cNvSpPr>
            <a:spLocks noGrp="1"/>
          </p:cNvSpPr>
          <p:nvPr>
            <p:ph type="body" sz="quarter" idx="20" hasCustomPrompt="1"/>
          </p:nvPr>
        </p:nvSpPr>
        <p:spPr>
          <a:xfrm rot="21600000">
            <a:off x="7495135" y="3527512"/>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28" name="Text Placeholder 15">
            <a:extLst>
              <a:ext uri="{FF2B5EF4-FFF2-40B4-BE49-F238E27FC236}">
                <a16:creationId xmlns:a16="http://schemas.microsoft.com/office/drawing/2014/main" id="{C3236B42-4390-8C8E-C257-D81FEB752EF1}"/>
              </a:ext>
            </a:extLst>
          </p:cNvPr>
          <p:cNvSpPr>
            <a:spLocks noGrp="1"/>
          </p:cNvSpPr>
          <p:nvPr>
            <p:ph type="body" sz="quarter" idx="21" hasCustomPrompt="1"/>
          </p:nvPr>
        </p:nvSpPr>
        <p:spPr>
          <a:xfrm rot="21600000">
            <a:off x="7568167" y="4896408"/>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Tree>
    <p:extLst>
      <p:ext uri="{BB962C8B-B14F-4D97-AF65-F5344CB8AC3E}">
        <p14:creationId xmlns:p14="http://schemas.microsoft.com/office/powerpoint/2010/main" val="2909826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35297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
        <p:nvSpPr>
          <p:cNvPr id="6" name="Text Placeholder 5">
            <a:extLst>
              <a:ext uri="{FF2B5EF4-FFF2-40B4-BE49-F238E27FC236}">
                <a16:creationId xmlns:a16="http://schemas.microsoft.com/office/drawing/2014/main" id="{FF4C6D58-7882-8B40-A0F7-BE53C0A43E1D}"/>
              </a:ext>
            </a:extLst>
          </p:cNvPr>
          <p:cNvSpPr>
            <a:spLocks noGrp="1"/>
          </p:cNvSpPr>
          <p:nvPr>
            <p:ph type="body" sz="quarter" idx="10"/>
          </p:nvPr>
        </p:nvSpPr>
        <p:spPr>
          <a:xfrm>
            <a:off x="366713" y="3126260"/>
            <a:ext cx="8134350" cy="3311054"/>
          </a:xfrm>
          <a:prstGeom prst="rect">
            <a:avLst/>
          </a:prstGeom>
        </p:spPr>
        <p:txBody>
          <a:bodyPr anchor="b"/>
          <a:lstStyle>
            <a:lvl1pPr marL="0" indent="0">
              <a:lnSpc>
                <a:spcPct val="70000"/>
              </a:lnSpc>
              <a:buNone/>
              <a:defRPr sz="7200">
                <a:solidFill>
                  <a:schemeClr val="bg1"/>
                </a:solidFill>
                <a:latin typeface="Roobert TRIAL SemiBold" pitchFamily="2" charset="0"/>
              </a:defRPr>
            </a:lvl1pPr>
            <a:lvl2pPr marL="457200" indent="0">
              <a:buNone/>
              <a:defRPr/>
            </a:lvl2pPr>
          </a:lstStyle>
          <a:p>
            <a:pPr lvl="0"/>
            <a:r>
              <a:rPr lang="en-GB"/>
              <a:t>Click to edit Master text styles</a:t>
            </a:r>
          </a:p>
        </p:txBody>
      </p:sp>
      <p:sp>
        <p:nvSpPr>
          <p:cNvPr id="7" name="Text Placeholder 5">
            <a:extLst>
              <a:ext uri="{FF2B5EF4-FFF2-40B4-BE49-F238E27FC236}">
                <a16:creationId xmlns:a16="http://schemas.microsoft.com/office/drawing/2014/main" id="{5258AF22-B357-B243-9629-9FDAD06576A0}"/>
              </a:ext>
            </a:extLst>
          </p:cNvPr>
          <p:cNvSpPr>
            <a:spLocks noGrp="1"/>
          </p:cNvSpPr>
          <p:nvPr>
            <p:ph type="body" sz="quarter" idx="11"/>
          </p:nvPr>
        </p:nvSpPr>
        <p:spPr>
          <a:xfrm>
            <a:off x="8501063" y="4781787"/>
            <a:ext cx="2907956" cy="1655527"/>
          </a:xfrm>
          <a:prstGeom prst="rect">
            <a:avLst/>
          </a:prstGeom>
        </p:spPr>
        <p:txBody>
          <a:bodyPr anchor="b"/>
          <a:lstStyle>
            <a:lvl1pPr marL="0" indent="0" algn="r">
              <a:lnSpc>
                <a:spcPct val="70000"/>
              </a:lnSpc>
              <a:buNone/>
              <a:defRPr sz="4500" b="0" i="0">
                <a:solidFill>
                  <a:schemeClr val="bg1"/>
                </a:solidFill>
                <a:latin typeface="Roobert" pitchFamily="2" charset="77"/>
              </a:defRPr>
            </a:lvl1pPr>
            <a:lvl2pPr marL="457200" indent="0">
              <a:buNone/>
              <a:defRPr/>
            </a:lvl2pPr>
          </a:lstStyle>
          <a:p>
            <a:pPr lvl="0"/>
            <a:r>
              <a:rPr lang="en-GB"/>
              <a:t>Click to edit Master text styles</a:t>
            </a:r>
          </a:p>
        </p:txBody>
      </p:sp>
      <p:pic>
        <p:nvPicPr>
          <p:cNvPr id="8" name="Picture 7" descr="A picture containing text, clipart&#10;&#10;Description automatically generated">
            <a:extLst>
              <a:ext uri="{FF2B5EF4-FFF2-40B4-BE49-F238E27FC236}">
                <a16:creationId xmlns:a16="http://schemas.microsoft.com/office/drawing/2014/main" id="{1484A210-F204-AA4E-ABB1-A2A34B821B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Tree>
    <p:extLst>
      <p:ext uri="{BB962C8B-B14F-4D97-AF65-F5344CB8AC3E}">
        <p14:creationId xmlns:p14="http://schemas.microsoft.com/office/powerpoint/2010/main" val="2194313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nding Slid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
        <p:nvSpPr>
          <p:cNvPr id="6" name="Text Placeholder 5">
            <a:extLst>
              <a:ext uri="{FF2B5EF4-FFF2-40B4-BE49-F238E27FC236}">
                <a16:creationId xmlns:a16="http://schemas.microsoft.com/office/drawing/2014/main" id="{FF4C6D58-7882-8B40-A0F7-BE53C0A43E1D}"/>
              </a:ext>
            </a:extLst>
          </p:cNvPr>
          <p:cNvSpPr>
            <a:spLocks noGrp="1"/>
          </p:cNvSpPr>
          <p:nvPr>
            <p:ph type="body" sz="quarter" idx="10" hasCustomPrompt="1"/>
          </p:nvPr>
        </p:nvSpPr>
        <p:spPr>
          <a:xfrm>
            <a:off x="366713" y="3126260"/>
            <a:ext cx="4921979" cy="3311054"/>
          </a:xfrm>
          <a:prstGeom prst="rect">
            <a:avLst/>
          </a:prstGeom>
        </p:spPr>
        <p:txBody>
          <a:bodyPr anchor="b"/>
          <a:lstStyle>
            <a:lvl1pPr marL="0" indent="0">
              <a:lnSpc>
                <a:spcPct val="70000"/>
              </a:lnSpc>
              <a:buNone/>
              <a:defRPr sz="7200">
                <a:solidFill>
                  <a:schemeClr val="bg1"/>
                </a:solidFill>
                <a:latin typeface="Roobert TRIAL SemiBold" pitchFamily="2" charset="0"/>
              </a:defRPr>
            </a:lvl1pPr>
            <a:lvl2pPr marL="457200" indent="0">
              <a:buNone/>
              <a:defRPr/>
            </a:lvl2pPr>
          </a:lstStyle>
          <a:p>
            <a:pPr lvl="0"/>
            <a:r>
              <a:rPr lang="en-GB"/>
              <a:t>Thank you!</a:t>
            </a:r>
          </a:p>
        </p:txBody>
      </p:sp>
      <p:sp>
        <p:nvSpPr>
          <p:cNvPr id="7" name="Text Placeholder 5">
            <a:extLst>
              <a:ext uri="{FF2B5EF4-FFF2-40B4-BE49-F238E27FC236}">
                <a16:creationId xmlns:a16="http://schemas.microsoft.com/office/drawing/2014/main" id="{5258AF22-B357-B243-9629-9FDAD06576A0}"/>
              </a:ext>
            </a:extLst>
          </p:cNvPr>
          <p:cNvSpPr>
            <a:spLocks noGrp="1"/>
          </p:cNvSpPr>
          <p:nvPr>
            <p:ph type="body" sz="quarter" idx="11"/>
          </p:nvPr>
        </p:nvSpPr>
        <p:spPr>
          <a:xfrm>
            <a:off x="5449330" y="5943600"/>
            <a:ext cx="5959689" cy="493714"/>
          </a:xfrm>
          <a:prstGeom prst="rect">
            <a:avLst/>
          </a:prstGeom>
        </p:spPr>
        <p:txBody>
          <a:bodyPr anchor="b"/>
          <a:lstStyle>
            <a:lvl1pPr marL="0" indent="0" algn="r">
              <a:lnSpc>
                <a:spcPct val="70000"/>
              </a:lnSpc>
              <a:buNone/>
              <a:defRPr sz="3000" b="0" i="0">
                <a:solidFill>
                  <a:schemeClr val="bg1"/>
                </a:solidFill>
                <a:latin typeface="Roobert" pitchFamily="2" charset="77"/>
              </a:defRPr>
            </a:lvl1pPr>
            <a:lvl2pPr marL="457200" indent="0">
              <a:buNone/>
              <a:defRPr/>
            </a:lvl2pPr>
          </a:lstStyle>
          <a:p>
            <a:pPr lvl="0"/>
            <a:r>
              <a:rPr lang="en-GB"/>
              <a:t>Click to edit Master text styles</a:t>
            </a:r>
          </a:p>
        </p:txBody>
      </p:sp>
      <p:sp>
        <p:nvSpPr>
          <p:cNvPr id="8" name="Text Placeholder 5">
            <a:extLst>
              <a:ext uri="{FF2B5EF4-FFF2-40B4-BE49-F238E27FC236}">
                <a16:creationId xmlns:a16="http://schemas.microsoft.com/office/drawing/2014/main" id="{61032AB9-270B-A746-9107-72D72E86E5BE}"/>
              </a:ext>
            </a:extLst>
          </p:cNvPr>
          <p:cNvSpPr>
            <a:spLocks noGrp="1"/>
          </p:cNvSpPr>
          <p:nvPr>
            <p:ph type="body" sz="quarter" idx="12" hasCustomPrompt="1"/>
          </p:nvPr>
        </p:nvSpPr>
        <p:spPr>
          <a:xfrm>
            <a:off x="5449329" y="5454005"/>
            <a:ext cx="5959689" cy="493714"/>
          </a:xfrm>
          <a:prstGeom prst="rect">
            <a:avLst/>
          </a:prstGeom>
        </p:spPr>
        <p:txBody>
          <a:bodyPr anchor="b"/>
          <a:lstStyle>
            <a:lvl1pPr marL="0" indent="0" algn="r">
              <a:lnSpc>
                <a:spcPct val="70000"/>
              </a:lnSpc>
              <a:buNone/>
              <a:defRPr sz="3000" b="0" i="0">
                <a:solidFill>
                  <a:schemeClr val="bg1"/>
                </a:solidFill>
                <a:latin typeface="Roobert" pitchFamily="2" charset="77"/>
              </a:defRPr>
            </a:lvl1pPr>
            <a:lvl2pPr marL="457200" indent="0">
              <a:buNone/>
              <a:defRPr/>
            </a:lvl2pPr>
          </a:lstStyle>
          <a:p>
            <a:pPr lvl="0"/>
            <a:r>
              <a:rPr lang="en-GB"/>
              <a:t>Any Questions?</a:t>
            </a:r>
          </a:p>
        </p:txBody>
      </p:sp>
      <p:pic>
        <p:nvPicPr>
          <p:cNvPr id="9" name="Picture 8" descr="A picture containing text, clipart&#10;&#10;Description automatically generated">
            <a:extLst>
              <a:ext uri="{FF2B5EF4-FFF2-40B4-BE49-F238E27FC236}">
                <a16:creationId xmlns:a16="http://schemas.microsoft.com/office/drawing/2014/main" id="{4F442BC9-4F53-F04B-BF57-22E825EC6A7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Tree>
    <p:extLst>
      <p:ext uri="{BB962C8B-B14F-4D97-AF65-F5344CB8AC3E}">
        <p14:creationId xmlns:p14="http://schemas.microsoft.com/office/powerpoint/2010/main" val="84543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nt 1_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838200" y="559999"/>
            <a:ext cx="10515600" cy="1325563"/>
          </a:xfrm>
          <a:prstGeom prst="rect">
            <a:avLst/>
          </a:prstGeom>
        </p:spPr>
        <p:txBody>
          <a:bodyPr anchor="ctr"/>
          <a:lstStyle>
            <a:lvl1pPr algn="ctr">
              <a:lnSpc>
                <a:spcPct val="80000"/>
              </a:lnSpc>
              <a:defRPr sz="4500" b="0" i="0">
                <a:latin typeface="Roobert Medium" pitchFamily="2" charset="77"/>
              </a:defRPr>
            </a:lvl1pPr>
          </a:lstStyle>
          <a:p>
            <a:r>
              <a:rPr lang="en-US"/>
              <a:t>Click to edit Master title style</a:t>
            </a:r>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5" y="6409466"/>
            <a:ext cx="710529" cy="214973"/>
          </a:xfrm>
          <a:prstGeom prst="rect">
            <a:avLst/>
          </a:prstGeom>
        </p:spPr>
      </p:pic>
    </p:spTree>
    <p:extLst>
      <p:ext uri="{BB962C8B-B14F-4D97-AF65-F5344CB8AC3E}">
        <p14:creationId xmlns:p14="http://schemas.microsoft.com/office/powerpoint/2010/main" val="2686755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vider Slid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8A35BF-E91D-2240-A8F9-717DFC77ACD7}"/>
              </a:ext>
            </a:extLst>
          </p:cNvPr>
          <p:cNvSpPr/>
          <p:nvPr userDrawn="1"/>
        </p:nvSpPr>
        <p:spPr>
          <a:xfrm>
            <a:off x="0" y="0"/>
            <a:ext cx="12192000" cy="6858000"/>
          </a:xfrm>
          <a:prstGeom prst="rect">
            <a:avLst/>
          </a:prstGeom>
          <a:solidFill>
            <a:srgbClr val="007DDA">
              <a:alpha val="635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 name="Rectangle 5">
            <a:extLst>
              <a:ext uri="{FF2B5EF4-FFF2-40B4-BE49-F238E27FC236}">
                <a16:creationId xmlns:a16="http://schemas.microsoft.com/office/drawing/2014/main" id="{D2BC5E62-CDD5-824E-BA8E-DAF0234F130A}"/>
              </a:ext>
            </a:extLst>
          </p:cNvPr>
          <p:cNvSpPr/>
          <p:nvPr/>
        </p:nvSpPr>
        <p:spPr>
          <a:xfrm>
            <a:off x="0" y="0"/>
            <a:ext cx="12192000" cy="6858000"/>
          </a:xfrm>
          <a:prstGeom prst="rect">
            <a:avLst/>
          </a:prstGeom>
          <a:solidFill>
            <a:srgbClr val="007DDA">
              <a:alpha val="635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8" name="Text Placeholder 7">
            <a:extLst>
              <a:ext uri="{FF2B5EF4-FFF2-40B4-BE49-F238E27FC236}">
                <a16:creationId xmlns:a16="http://schemas.microsoft.com/office/drawing/2014/main" id="{09FD3238-498E-C74D-A207-7710ECCB3ADF}"/>
              </a:ext>
            </a:extLst>
          </p:cNvPr>
          <p:cNvSpPr>
            <a:spLocks noGrp="1"/>
          </p:cNvSpPr>
          <p:nvPr>
            <p:ph type="body" sz="quarter" idx="13" hasCustomPrompt="1"/>
          </p:nvPr>
        </p:nvSpPr>
        <p:spPr>
          <a:xfrm rot="-180000">
            <a:off x="2348706" y="1520169"/>
            <a:ext cx="7494588" cy="3817663"/>
          </a:xfrm>
          <a:prstGeom prst="rect">
            <a:avLst/>
          </a:prstGeom>
        </p:spPr>
        <p:txBody>
          <a:bodyPr anchor="ctr"/>
          <a:lstStyle>
            <a:lvl1pPr marL="0" indent="0">
              <a:lnSpc>
                <a:spcPct val="80000"/>
              </a:lnSpc>
              <a:buNone/>
              <a:defRPr sz="6600">
                <a:solidFill>
                  <a:schemeClr val="bg1"/>
                </a:solidFill>
                <a:latin typeface="Roobert TRIAL SemiBold" pitchFamily="2" charset="0"/>
              </a:defRPr>
            </a:lvl1pPr>
          </a:lstStyle>
          <a:p>
            <a:pPr lvl="0"/>
            <a:r>
              <a:rPr lang="en-GB"/>
              <a:t>Remember to add a black + white image, and send to back</a:t>
            </a:r>
          </a:p>
        </p:txBody>
      </p:sp>
      <p:sp>
        <p:nvSpPr>
          <p:cNvPr id="10" name="Footer Placeholder 4">
            <a:extLst>
              <a:ext uri="{FF2B5EF4-FFF2-40B4-BE49-F238E27FC236}">
                <a16:creationId xmlns:a16="http://schemas.microsoft.com/office/drawing/2014/main" id="{84D3071A-C910-654B-B6C2-4B5B335E1360}"/>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11" name="Slide Number Placeholder 5">
            <a:extLst>
              <a:ext uri="{FF2B5EF4-FFF2-40B4-BE49-F238E27FC236}">
                <a16:creationId xmlns:a16="http://schemas.microsoft.com/office/drawing/2014/main" id="{C2929F40-2043-3443-9AE2-5F3E9A1EA2A0}"/>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58280531-F11C-8641-A059-A588F7BB85F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2817415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64E2BAFE-97F4-F549-AA13-F4889DB24F92}"/>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10226E7C-F7FC-A243-B260-34640FC77A0A}"/>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88BB431F-11C6-874D-B4FD-BA837EDC54A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4058503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F695166E-0044-1F42-9D33-026E2BDB080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D84FA982-1925-8E40-8C76-61366E2E867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2FF1D99-7727-7642-BDED-D0C6F591637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3284293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Yellow">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5C820EC9-6C06-E342-AA05-6729450AE685}"/>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AAB19380-AE41-FF4C-B768-5748963E151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570E51DC-C000-D843-95E8-7B19F0FFF27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3623502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lank Cyan">
    <p:bg>
      <p:bgPr>
        <a:gradFill>
          <a:gsLst>
            <a:gs pos="0">
              <a:schemeClr val="accent3"/>
            </a:gs>
            <a:gs pos="100000">
              <a:schemeClr val="accent3">
                <a:lumMod val="40000"/>
                <a:lumOff val="6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CEB5460D-456B-4648-B863-05CA48247781}"/>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4A078FAA-3903-BE44-B92F-AE69467540B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8A3AF7A7-A4BC-FB42-9307-411E12F4154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2731731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ink">
    <p:bg>
      <p:bgPr>
        <a:gradFill>
          <a:gsLst>
            <a:gs pos="0">
              <a:schemeClr val="accent4"/>
            </a:gs>
            <a:gs pos="100000">
              <a:schemeClr val="accent4">
                <a:lumMod val="60000"/>
                <a:lumOff val="4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BEFB46C4-0BBB-6945-B51F-3EDFA1926C93}"/>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1ED51E8D-F5CA-1348-B082-7E1BABB2E753}"/>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09CDB578-3BF0-9642-AF81-896FBBA99B7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4093574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1">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7" name="Footer Placeholder 4">
            <a:extLst>
              <a:ext uri="{FF2B5EF4-FFF2-40B4-BE49-F238E27FC236}">
                <a16:creationId xmlns:a16="http://schemas.microsoft.com/office/drawing/2014/main" id="{2AB08F66-F025-2E41-91D1-B9AF47EC303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8" name="Slide Number Placeholder 5">
            <a:extLst>
              <a:ext uri="{FF2B5EF4-FFF2-40B4-BE49-F238E27FC236}">
                <a16:creationId xmlns:a16="http://schemas.microsoft.com/office/drawing/2014/main" id="{68158176-ED32-5244-8CE6-37A6F00CDDB3}"/>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4069163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2">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A72A2E3F-233D-8F4E-BB92-C8FD3F5076CE}"/>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7" name="Footer Placeholder 4">
            <a:extLst>
              <a:ext uri="{FF2B5EF4-FFF2-40B4-BE49-F238E27FC236}">
                <a16:creationId xmlns:a16="http://schemas.microsoft.com/office/drawing/2014/main" id="{5382158C-0048-BC4E-B2EB-6E29778824A4}"/>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8" name="Slide Number Placeholder 5">
            <a:extLst>
              <a:ext uri="{FF2B5EF4-FFF2-40B4-BE49-F238E27FC236}">
                <a16:creationId xmlns:a16="http://schemas.microsoft.com/office/drawing/2014/main" id="{55CF393C-7FE8-094A-B3A9-C1D0ECF8911A}"/>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0FFA36AC-D680-594F-B99D-08102460F1C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1135997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3">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1FDAE010-24EE-4844-943F-ED04C5BA9BAA}"/>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7" name="Footer Placeholder 4">
            <a:extLst>
              <a:ext uri="{FF2B5EF4-FFF2-40B4-BE49-F238E27FC236}">
                <a16:creationId xmlns:a16="http://schemas.microsoft.com/office/drawing/2014/main" id="{780FE76B-20B0-6647-AF11-C5A2D3B54A77}"/>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8" name="Slide Number Placeholder 5">
            <a:extLst>
              <a:ext uri="{FF2B5EF4-FFF2-40B4-BE49-F238E27FC236}">
                <a16:creationId xmlns:a16="http://schemas.microsoft.com/office/drawing/2014/main" id="{403520A2-A465-9F46-A77E-7C31ED79B0C9}"/>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ACE1728-D9F5-BF4E-884C-E73FF673299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3640752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ight Content 4">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E9A8B23-CC24-8B46-83AF-301E33A1F82E}"/>
              </a:ext>
            </a:extLst>
          </p:cNvPr>
          <p:cNvSpPr/>
          <p:nvPr/>
        </p:nvSpPr>
        <p:spPr>
          <a:xfrm>
            <a:off x="3624623"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50000"/>
                </a:schemeClr>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339040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1"/>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5202628" y="1573915"/>
            <a:ext cx="6384925" cy="1184275"/>
          </a:xfrm>
          <a:prstGeom prst="rect">
            <a:avLst/>
          </a:prstGeom>
        </p:spPr>
        <p:txBody>
          <a:bodyPr anchor="ctr"/>
          <a:lstStyle>
            <a:lvl1pPr marL="0" indent="0">
              <a:lnSpc>
                <a:spcPct val="80000"/>
              </a:lnSpc>
              <a:buNone/>
              <a:defRPr sz="4500" b="0" i="0">
                <a:solidFill>
                  <a:schemeClr val="bg1"/>
                </a:solidFill>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5202238" y="2863850"/>
            <a:ext cx="6384925" cy="3146425"/>
          </a:xfrm>
          <a:prstGeom prst="rect">
            <a:avLst/>
          </a:prstGeom>
        </p:spPr>
        <p:txBody>
          <a:bodyPr/>
          <a:lstStyle>
            <a:lvl1pPr marL="0" indent="0">
              <a:buNone/>
              <a:defRPr sz="1500" b="0" i="0">
                <a:solidFill>
                  <a:schemeClr val="bg1"/>
                </a:solidFill>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3DB3B90E-4FA9-D94D-9EFA-BDF9354E5A10}"/>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777D9CBA-D41A-0340-B43C-E0DAC772FF1F}"/>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16" name="Picture 15" descr="A picture containing text, clipart&#10;&#10;Description automatically generated">
            <a:extLst>
              <a:ext uri="{FF2B5EF4-FFF2-40B4-BE49-F238E27FC236}">
                <a16:creationId xmlns:a16="http://schemas.microsoft.com/office/drawing/2014/main" id="{C29A95F8-36E2-2A48-AB86-0201A00579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37155" y="6409464"/>
            <a:ext cx="710529" cy="214973"/>
          </a:xfrm>
          <a:prstGeom prst="rect">
            <a:avLst/>
          </a:prstGeom>
        </p:spPr>
      </p:pic>
    </p:spTree>
    <p:extLst>
      <p:ext uri="{BB962C8B-B14F-4D97-AF65-F5344CB8AC3E}">
        <p14:creationId xmlns:p14="http://schemas.microsoft.com/office/powerpoint/2010/main" val="325358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Divider_Adult Learning 1">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3" name="Picture 2" descr="A couple of women posing for the camera&#10;&#10;Description automatically generated with low confidence">
            <a:extLst>
              <a:ext uri="{FF2B5EF4-FFF2-40B4-BE49-F238E27FC236}">
                <a16:creationId xmlns:a16="http://schemas.microsoft.com/office/drawing/2014/main" id="{1B5FA39E-AA23-F8F0-2EEF-CE7F2EC98787}"/>
              </a:ext>
            </a:extLst>
          </p:cNvPr>
          <p:cNvPicPr>
            <a:picLocks noChangeAspect="1"/>
          </p:cNvPicPr>
          <p:nvPr userDrawn="1"/>
        </p:nvPicPr>
        <p:blipFill rotWithShape="1">
          <a:blip r:embed="rId2">
            <a:grayscl/>
          </a:blip>
          <a:srcRect l="-130" t="7717" r="30" b="7879"/>
          <a:stretch/>
        </p:blipFill>
        <p:spPr>
          <a:xfrm>
            <a:off x="1" y="0"/>
            <a:ext cx="12192000" cy="6858000"/>
          </a:xfrm>
          <a:prstGeom prst="rect">
            <a:avLst/>
          </a:prstGeom>
        </p:spPr>
      </p:pic>
      <p:sp>
        <p:nvSpPr>
          <p:cNvPr id="7" name="Rectangle 6">
            <a:extLst>
              <a:ext uri="{FF2B5EF4-FFF2-40B4-BE49-F238E27FC236}">
                <a16:creationId xmlns:a16="http://schemas.microsoft.com/office/drawing/2014/main" id="{1A8A35BF-E91D-2240-A8F9-717DFC77ACD7}"/>
              </a:ext>
            </a:extLst>
          </p:cNvPr>
          <p:cNvSpPr/>
          <p:nvPr userDrawn="1"/>
        </p:nvSpPr>
        <p:spPr>
          <a:xfrm>
            <a:off x="0" y="0"/>
            <a:ext cx="12192000" cy="6858000"/>
          </a:xfrm>
          <a:prstGeom prst="rect">
            <a:avLst/>
          </a:prstGeom>
          <a:solidFill>
            <a:srgbClr val="007DDA">
              <a:alpha val="635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29384" y="6409464"/>
            <a:ext cx="710529" cy="214973"/>
          </a:xfrm>
          <a:prstGeom prst="rect">
            <a:avLst/>
          </a:prstGeom>
        </p:spPr>
      </p:pic>
      <p:sp>
        <p:nvSpPr>
          <p:cNvPr id="8" name="Text Placeholder 7">
            <a:extLst>
              <a:ext uri="{FF2B5EF4-FFF2-40B4-BE49-F238E27FC236}">
                <a16:creationId xmlns:a16="http://schemas.microsoft.com/office/drawing/2014/main" id="{09FD3238-498E-C74D-A207-7710ECCB3ADF}"/>
              </a:ext>
            </a:extLst>
          </p:cNvPr>
          <p:cNvSpPr>
            <a:spLocks noGrp="1"/>
          </p:cNvSpPr>
          <p:nvPr>
            <p:ph type="body" sz="quarter" idx="13" hasCustomPrompt="1"/>
          </p:nvPr>
        </p:nvSpPr>
        <p:spPr>
          <a:xfrm rot="-180000">
            <a:off x="3062316" y="2456563"/>
            <a:ext cx="6358795" cy="1751440"/>
          </a:xfrm>
          <a:prstGeom prst="rect">
            <a:avLst/>
          </a:prstGeom>
        </p:spPr>
        <p:txBody>
          <a:bodyPr anchor="ctr"/>
          <a:lstStyle>
            <a:lvl1pPr marL="0" indent="0">
              <a:lnSpc>
                <a:spcPct val="80000"/>
              </a:lnSpc>
              <a:buNone/>
              <a:defRPr sz="6600">
                <a:solidFill>
                  <a:schemeClr val="bg1"/>
                </a:solidFill>
                <a:latin typeface="Roobert TRIAL SemiBold" pitchFamily="2" charset="0"/>
              </a:defRPr>
            </a:lvl1pPr>
          </a:lstStyle>
          <a:p>
            <a:pPr lvl="0"/>
            <a:r>
              <a:rPr lang="en-GB"/>
              <a:t>Sub section for Adult Learning</a:t>
            </a:r>
          </a:p>
        </p:txBody>
      </p:sp>
      <p:pic>
        <p:nvPicPr>
          <p:cNvPr id="9" name="Picture 8" descr="A picture containing text, clipart&#10;&#10;Description automatically generated">
            <a:extLst>
              <a:ext uri="{FF2B5EF4-FFF2-40B4-BE49-F238E27FC236}">
                <a16:creationId xmlns:a16="http://schemas.microsoft.com/office/drawing/2014/main" id="{58280531-F11C-8641-A059-A588F7BB85F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796058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eft Content 4">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3" name="Oval 5">
            <a:extLst>
              <a:ext uri="{FF2B5EF4-FFF2-40B4-BE49-F238E27FC236}">
                <a16:creationId xmlns:a16="http://schemas.microsoft.com/office/drawing/2014/main" id="{4CFE51C2-354D-4E42-8422-8B96B4BEC833}"/>
              </a:ext>
            </a:extLst>
          </p:cNvPr>
          <p:cNvSpPr/>
          <p:nvPr userDrawn="1"/>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50000"/>
                </a:schemeClr>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Oval 5">
            <a:extLst>
              <a:ext uri="{FF2B5EF4-FFF2-40B4-BE49-F238E27FC236}">
                <a16:creationId xmlns:a16="http://schemas.microsoft.com/office/drawing/2014/main" id="{9D851352-3DA1-DF42-A7D8-66C5F13D0252}"/>
              </a:ext>
            </a:extLst>
          </p:cNvPr>
          <p:cNvSpPr/>
          <p:nvPr userDrawn="1"/>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1"/>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 name="Oval 5">
            <a:extLst>
              <a:ext uri="{FF2B5EF4-FFF2-40B4-BE49-F238E27FC236}">
                <a16:creationId xmlns:a16="http://schemas.microsoft.com/office/drawing/2014/main" id="{FE9A8B23-CC24-8B46-83AF-301E33A1F82E}"/>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50000"/>
                </a:schemeClr>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1"/>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1259278" y="1573915"/>
            <a:ext cx="6384925" cy="1184275"/>
          </a:xfrm>
          <a:prstGeom prst="rect">
            <a:avLst/>
          </a:prstGeom>
        </p:spPr>
        <p:txBody>
          <a:bodyPr anchor="ctr"/>
          <a:lstStyle>
            <a:lvl1pPr marL="0" indent="0">
              <a:lnSpc>
                <a:spcPct val="80000"/>
              </a:lnSpc>
              <a:buNone/>
              <a:defRPr sz="4500" b="0" i="0">
                <a:solidFill>
                  <a:schemeClr val="bg1"/>
                </a:solidFill>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1258888" y="2863850"/>
            <a:ext cx="6384925" cy="3146425"/>
          </a:xfrm>
          <a:prstGeom prst="rect">
            <a:avLst/>
          </a:prstGeom>
        </p:spPr>
        <p:txBody>
          <a:bodyPr/>
          <a:lstStyle>
            <a:lvl1pPr marL="0" indent="0">
              <a:buNone/>
              <a:defRPr sz="1500" b="0" i="0">
                <a:solidFill>
                  <a:schemeClr val="bg1"/>
                </a:solidFill>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3DB3B90E-4FA9-D94D-9EFA-BDF9354E5A10}"/>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777D9CBA-D41A-0340-B43C-E0DAC772FF1F}"/>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15" name="Picture 14" descr="A picture containing text, clipart&#10;&#10;Description automatically generated">
            <a:extLst>
              <a:ext uri="{FF2B5EF4-FFF2-40B4-BE49-F238E27FC236}">
                <a16:creationId xmlns:a16="http://schemas.microsoft.com/office/drawing/2014/main" id="{3BDE1D04-FE85-BF40-A72F-50B83628E60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2497261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ight Content 5">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E9A8B23-CC24-8B46-83AF-301E33A1F82E}"/>
              </a:ext>
            </a:extLst>
          </p:cNvPr>
          <p:cNvSpPr/>
          <p:nvPr/>
        </p:nvSpPr>
        <p:spPr>
          <a:xfrm>
            <a:off x="3624623"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flip="none" rotWithShape="1">
            <a:gsLst>
              <a:gs pos="0">
                <a:schemeClr val="accent2">
                  <a:lumMod val="60000"/>
                  <a:lumOff val="40000"/>
                </a:schemeClr>
              </a:gs>
              <a:gs pos="100000">
                <a:schemeClr val="accent2"/>
              </a:gs>
            </a:gsLst>
            <a:lin ang="2700000" scaled="1"/>
            <a:tileRect/>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339040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2"/>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5202628" y="1573915"/>
            <a:ext cx="6384925" cy="1184275"/>
          </a:xfrm>
          <a:prstGeom prst="rect">
            <a:avLst/>
          </a:prstGeom>
        </p:spPr>
        <p:txBody>
          <a:bodyPr anchor="ctr"/>
          <a:lstStyle>
            <a:lvl1pPr marL="0" indent="0">
              <a:lnSpc>
                <a:spcPct val="80000"/>
              </a:lnSpc>
              <a:buNone/>
              <a:defRPr sz="4500" b="0" i="0">
                <a:solidFill>
                  <a:schemeClr val="tx1"/>
                </a:solidFill>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5202238" y="2863850"/>
            <a:ext cx="6384925" cy="3146425"/>
          </a:xfrm>
          <a:prstGeom prst="rect">
            <a:avLst/>
          </a:prstGeom>
        </p:spPr>
        <p:txBody>
          <a:bodyPr/>
          <a:lstStyle>
            <a:lvl1pPr marL="0" indent="0">
              <a:buNone/>
              <a:defRPr sz="1500" b="0" i="0">
                <a:solidFill>
                  <a:schemeClr val="tx1"/>
                </a:solidFill>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3DB3B90E-4FA9-D94D-9EFA-BDF9354E5A10}"/>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777D9CBA-D41A-0340-B43C-E0DAC772FF1F}"/>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16" name="Picture 15" descr="A picture containing text, clipart&#10;&#10;Description automatically generated">
            <a:extLst>
              <a:ext uri="{FF2B5EF4-FFF2-40B4-BE49-F238E27FC236}">
                <a16:creationId xmlns:a16="http://schemas.microsoft.com/office/drawing/2014/main" id="{C29A95F8-36E2-2A48-AB86-0201A00579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37155" y="6409464"/>
            <a:ext cx="710529" cy="214973"/>
          </a:xfrm>
          <a:prstGeom prst="rect">
            <a:avLst/>
          </a:prstGeom>
        </p:spPr>
      </p:pic>
    </p:spTree>
    <p:extLst>
      <p:ext uri="{BB962C8B-B14F-4D97-AF65-F5344CB8AC3E}">
        <p14:creationId xmlns:p14="http://schemas.microsoft.com/office/powerpoint/2010/main" val="2494018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eft Content 5">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3" name="Oval 5">
            <a:extLst>
              <a:ext uri="{FF2B5EF4-FFF2-40B4-BE49-F238E27FC236}">
                <a16:creationId xmlns:a16="http://schemas.microsoft.com/office/drawing/2014/main" id="{D25CCBD2-D7D2-2748-8D87-A2266102AE08}"/>
              </a:ext>
            </a:extLst>
          </p:cNvPr>
          <p:cNvSpPr/>
          <p:nvPr userDrawn="1"/>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lumMod val="60000"/>
                  <a:lumOff val="40000"/>
                </a:schemeClr>
              </a:gs>
              <a:gs pos="100000">
                <a:schemeClr val="accent2"/>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Oval 5">
            <a:extLst>
              <a:ext uri="{FF2B5EF4-FFF2-40B4-BE49-F238E27FC236}">
                <a16:creationId xmlns:a16="http://schemas.microsoft.com/office/drawing/2014/main" id="{F13FC226-8C16-CC43-92A9-1C1C69A02547}"/>
              </a:ext>
            </a:extLst>
          </p:cNvPr>
          <p:cNvSpPr/>
          <p:nvPr userDrawn="1"/>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2"/>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 name="Oval 5">
            <a:extLst>
              <a:ext uri="{FF2B5EF4-FFF2-40B4-BE49-F238E27FC236}">
                <a16:creationId xmlns:a16="http://schemas.microsoft.com/office/drawing/2014/main" id="{FE9A8B23-CC24-8B46-83AF-301E33A1F82E}"/>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lumMod val="60000"/>
                  <a:lumOff val="40000"/>
                </a:schemeClr>
              </a:gs>
              <a:gs pos="100000">
                <a:schemeClr val="accent2"/>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2"/>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1259278" y="1573915"/>
            <a:ext cx="6384925" cy="1184275"/>
          </a:xfrm>
          <a:prstGeom prst="rect">
            <a:avLst/>
          </a:prstGeom>
        </p:spPr>
        <p:txBody>
          <a:bodyPr anchor="ctr"/>
          <a:lstStyle>
            <a:lvl1pPr marL="0" indent="0">
              <a:lnSpc>
                <a:spcPct val="80000"/>
              </a:lnSpc>
              <a:buNone/>
              <a:defRPr sz="4500" b="0" i="0">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1258888" y="2863850"/>
            <a:ext cx="6384925" cy="3146425"/>
          </a:xfrm>
          <a:prstGeom prst="rect">
            <a:avLst/>
          </a:prstGeom>
        </p:spPr>
        <p:txBody>
          <a:bodyPr/>
          <a:lstStyle>
            <a:lvl1pPr marL="0" indent="0">
              <a:buNone/>
              <a:defRPr sz="1500" b="0" i="0">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F2193E40-8144-1746-857B-1A6B1FF7259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1EB5CD51-5BDC-6B45-BE4C-0F4BBC43C41A}"/>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15" name="Picture 14" descr="A picture containing text, clipart&#10;&#10;Description automatically generated">
            <a:extLst>
              <a:ext uri="{FF2B5EF4-FFF2-40B4-BE49-F238E27FC236}">
                <a16:creationId xmlns:a16="http://schemas.microsoft.com/office/drawing/2014/main" id="{9235CA2F-EFCC-0649-B303-A2F5393EFD5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26768815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Right Content 6">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E9A8B23-CC24-8B46-83AF-301E33A1F82E}"/>
              </a:ext>
            </a:extLst>
          </p:cNvPr>
          <p:cNvSpPr/>
          <p:nvPr/>
        </p:nvSpPr>
        <p:spPr>
          <a:xfrm>
            <a:off x="3624623"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flip="none" rotWithShape="1">
            <a:gsLst>
              <a:gs pos="0">
                <a:schemeClr val="accent3">
                  <a:lumMod val="60000"/>
                  <a:lumOff val="40000"/>
                </a:schemeClr>
              </a:gs>
              <a:gs pos="100000">
                <a:schemeClr val="accent3"/>
              </a:gs>
            </a:gsLst>
            <a:lin ang="2700000" scaled="1"/>
            <a:tileRect/>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339040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3"/>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5202628" y="1573915"/>
            <a:ext cx="6384925" cy="1184275"/>
          </a:xfrm>
          <a:prstGeom prst="rect">
            <a:avLst/>
          </a:prstGeom>
        </p:spPr>
        <p:txBody>
          <a:bodyPr anchor="ctr"/>
          <a:lstStyle>
            <a:lvl1pPr marL="0" indent="0">
              <a:lnSpc>
                <a:spcPct val="80000"/>
              </a:lnSpc>
              <a:buNone/>
              <a:defRPr sz="4500" b="0" i="0">
                <a:solidFill>
                  <a:schemeClr val="tx1"/>
                </a:solidFill>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5202238" y="2863850"/>
            <a:ext cx="6384925" cy="3146425"/>
          </a:xfrm>
          <a:prstGeom prst="rect">
            <a:avLst/>
          </a:prstGeom>
        </p:spPr>
        <p:txBody>
          <a:bodyPr/>
          <a:lstStyle>
            <a:lvl1pPr marL="0" indent="0">
              <a:buNone/>
              <a:defRPr sz="1500" b="0" i="0">
                <a:solidFill>
                  <a:schemeClr val="tx1"/>
                </a:solidFill>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3DB3B90E-4FA9-D94D-9EFA-BDF9354E5A10}"/>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777D9CBA-D41A-0340-B43C-E0DAC772FF1F}"/>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16" name="Picture 15" descr="A picture containing text, clipart&#10;&#10;Description automatically generated">
            <a:extLst>
              <a:ext uri="{FF2B5EF4-FFF2-40B4-BE49-F238E27FC236}">
                <a16:creationId xmlns:a16="http://schemas.microsoft.com/office/drawing/2014/main" id="{C29A95F8-36E2-2A48-AB86-0201A00579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37155" y="6409464"/>
            <a:ext cx="710529" cy="214973"/>
          </a:xfrm>
          <a:prstGeom prst="rect">
            <a:avLst/>
          </a:prstGeom>
        </p:spPr>
      </p:pic>
    </p:spTree>
    <p:extLst>
      <p:ext uri="{BB962C8B-B14F-4D97-AF65-F5344CB8AC3E}">
        <p14:creationId xmlns:p14="http://schemas.microsoft.com/office/powerpoint/2010/main" val="1464444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eft Content 6">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3" name="Oval 5">
            <a:extLst>
              <a:ext uri="{FF2B5EF4-FFF2-40B4-BE49-F238E27FC236}">
                <a16:creationId xmlns:a16="http://schemas.microsoft.com/office/drawing/2014/main" id="{19133C49-CB00-894E-9D63-1833D729B4EE}"/>
              </a:ext>
            </a:extLst>
          </p:cNvPr>
          <p:cNvSpPr/>
          <p:nvPr userDrawn="1"/>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lumMod val="40000"/>
                  <a:lumOff val="60000"/>
                </a:schemeClr>
              </a:gs>
              <a:gs pos="100000">
                <a:schemeClr val="accent3"/>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Oval 5">
            <a:extLst>
              <a:ext uri="{FF2B5EF4-FFF2-40B4-BE49-F238E27FC236}">
                <a16:creationId xmlns:a16="http://schemas.microsoft.com/office/drawing/2014/main" id="{0A9E93BE-A471-D44E-AACA-49305C59FCF1}"/>
              </a:ext>
            </a:extLst>
          </p:cNvPr>
          <p:cNvSpPr/>
          <p:nvPr userDrawn="1"/>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3"/>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 name="Oval 5">
            <a:extLst>
              <a:ext uri="{FF2B5EF4-FFF2-40B4-BE49-F238E27FC236}">
                <a16:creationId xmlns:a16="http://schemas.microsoft.com/office/drawing/2014/main" id="{FE9A8B23-CC24-8B46-83AF-301E33A1F82E}"/>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lumMod val="40000"/>
                  <a:lumOff val="60000"/>
                </a:schemeClr>
              </a:gs>
              <a:gs pos="100000">
                <a:schemeClr val="accent3"/>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3"/>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1259278" y="1573915"/>
            <a:ext cx="6384925" cy="1184275"/>
          </a:xfrm>
          <a:prstGeom prst="rect">
            <a:avLst/>
          </a:prstGeom>
        </p:spPr>
        <p:txBody>
          <a:bodyPr anchor="ctr"/>
          <a:lstStyle>
            <a:lvl1pPr marL="0" indent="0">
              <a:lnSpc>
                <a:spcPct val="80000"/>
              </a:lnSpc>
              <a:buNone/>
              <a:defRPr sz="4500" b="0" i="0">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1258888" y="2863850"/>
            <a:ext cx="6384925" cy="3146425"/>
          </a:xfrm>
          <a:prstGeom prst="rect">
            <a:avLst/>
          </a:prstGeom>
        </p:spPr>
        <p:txBody>
          <a:bodyPr/>
          <a:lstStyle>
            <a:lvl1pPr marL="0" indent="0">
              <a:buNone/>
              <a:defRPr sz="1500" b="0" i="0">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676439DE-259B-8C45-AF1C-7072159E0A42}"/>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61730E7F-8B1C-D94C-993E-5AA537A93218}"/>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15" name="Picture 14" descr="A picture containing text, clipart&#10;&#10;Description automatically generated">
            <a:extLst>
              <a:ext uri="{FF2B5EF4-FFF2-40B4-BE49-F238E27FC236}">
                <a16:creationId xmlns:a16="http://schemas.microsoft.com/office/drawing/2014/main" id="{E6BBBD70-6BC4-8941-952A-E0C9B4F1877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2180989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Right Content 7">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E9A8B23-CC24-8B46-83AF-301E33A1F82E}"/>
              </a:ext>
            </a:extLst>
          </p:cNvPr>
          <p:cNvSpPr/>
          <p:nvPr/>
        </p:nvSpPr>
        <p:spPr>
          <a:xfrm>
            <a:off x="3624623"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flip="none" rotWithShape="1">
            <a:gsLst>
              <a:gs pos="0">
                <a:schemeClr val="accent4">
                  <a:lumMod val="60000"/>
                  <a:lumOff val="40000"/>
                </a:schemeClr>
              </a:gs>
              <a:gs pos="100000">
                <a:schemeClr val="accent4"/>
              </a:gs>
            </a:gsLst>
            <a:lin ang="2700000" scaled="1"/>
            <a:tileRect/>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339040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4"/>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5202628" y="1573915"/>
            <a:ext cx="6384925" cy="1184275"/>
          </a:xfrm>
          <a:prstGeom prst="rect">
            <a:avLst/>
          </a:prstGeom>
        </p:spPr>
        <p:txBody>
          <a:bodyPr anchor="ctr"/>
          <a:lstStyle>
            <a:lvl1pPr marL="0" indent="0">
              <a:lnSpc>
                <a:spcPct val="80000"/>
              </a:lnSpc>
              <a:buNone/>
              <a:defRPr sz="4500" b="0" i="0">
                <a:solidFill>
                  <a:schemeClr val="bg1"/>
                </a:solidFill>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5202238" y="2863850"/>
            <a:ext cx="6384925" cy="3146425"/>
          </a:xfrm>
          <a:prstGeom prst="rect">
            <a:avLst/>
          </a:prstGeom>
        </p:spPr>
        <p:txBody>
          <a:bodyPr/>
          <a:lstStyle>
            <a:lvl1pPr marL="0" indent="0">
              <a:buNone/>
              <a:defRPr sz="1500" b="0" i="0">
                <a:solidFill>
                  <a:schemeClr val="bg1"/>
                </a:solidFill>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3DB3B90E-4FA9-D94D-9EFA-BDF9354E5A10}"/>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777D9CBA-D41A-0340-B43C-E0DAC772FF1F}"/>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16" name="Picture 15" descr="A picture containing text, clipart&#10;&#10;Description automatically generated">
            <a:extLst>
              <a:ext uri="{FF2B5EF4-FFF2-40B4-BE49-F238E27FC236}">
                <a16:creationId xmlns:a16="http://schemas.microsoft.com/office/drawing/2014/main" id="{C29A95F8-36E2-2A48-AB86-0201A005797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37155" y="6409464"/>
            <a:ext cx="710529" cy="214973"/>
          </a:xfrm>
          <a:prstGeom prst="rect">
            <a:avLst/>
          </a:prstGeom>
        </p:spPr>
      </p:pic>
    </p:spTree>
    <p:extLst>
      <p:ext uri="{BB962C8B-B14F-4D97-AF65-F5344CB8AC3E}">
        <p14:creationId xmlns:p14="http://schemas.microsoft.com/office/powerpoint/2010/main" val="17732874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eft Content 7">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3" name="Oval 5">
            <a:extLst>
              <a:ext uri="{FF2B5EF4-FFF2-40B4-BE49-F238E27FC236}">
                <a16:creationId xmlns:a16="http://schemas.microsoft.com/office/drawing/2014/main" id="{4FB21801-C1DF-2D4C-8FD4-188BF903C34D}"/>
              </a:ext>
            </a:extLst>
          </p:cNvPr>
          <p:cNvSpPr/>
          <p:nvPr userDrawn="1"/>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lumMod val="60000"/>
                  <a:lumOff val="40000"/>
                </a:schemeClr>
              </a:gs>
              <a:gs pos="100000">
                <a:schemeClr val="accent4"/>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Oval 5">
            <a:extLst>
              <a:ext uri="{FF2B5EF4-FFF2-40B4-BE49-F238E27FC236}">
                <a16:creationId xmlns:a16="http://schemas.microsoft.com/office/drawing/2014/main" id="{C578CD72-A160-AF41-BDE9-482653E45578}"/>
              </a:ext>
            </a:extLst>
          </p:cNvPr>
          <p:cNvSpPr/>
          <p:nvPr userDrawn="1"/>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4"/>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 name="Oval 5">
            <a:extLst>
              <a:ext uri="{FF2B5EF4-FFF2-40B4-BE49-F238E27FC236}">
                <a16:creationId xmlns:a16="http://schemas.microsoft.com/office/drawing/2014/main" id="{FE9A8B23-CC24-8B46-83AF-301E33A1F82E}"/>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lumMod val="60000"/>
                  <a:lumOff val="40000"/>
                </a:schemeClr>
              </a:gs>
              <a:gs pos="100000">
                <a:schemeClr val="accent4"/>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4"/>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1259278" y="1573915"/>
            <a:ext cx="6384925" cy="1184275"/>
          </a:xfrm>
          <a:prstGeom prst="rect">
            <a:avLst/>
          </a:prstGeom>
        </p:spPr>
        <p:txBody>
          <a:bodyPr anchor="ctr"/>
          <a:lstStyle>
            <a:lvl1pPr marL="0" indent="0">
              <a:lnSpc>
                <a:spcPct val="80000"/>
              </a:lnSpc>
              <a:buNone/>
              <a:defRPr sz="4500" b="0" i="0">
                <a:solidFill>
                  <a:schemeClr val="bg1"/>
                </a:solidFill>
                <a:latin typeface="Roobert Medium" pitchFamily="2" charset="77"/>
              </a:defRPr>
            </a:lvl1pPr>
          </a:lstStyle>
          <a:p>
            <a:pPr lvl="0"/>
            <a:r>
              <a:rPr lang="en-GB"/>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1258888" y="2863850"/>
            <a:ext cx="6384925" cy="3146425"/>
          </a:xfrm>
          <a:prstGeom prst="rect">
            <a:avLst/>
          </a:prstGeom>
        </p:spPr>
        <p:txBody>
          <a:bodyPr/>
          <a:lstStyle>
            <a:lvl1pPr marL="0" indent="0">
              <a:buNone/>
              <a:defRPr sz="1500" b="0" i="0">
                <a:solidFill>
                  <a:schemeClr val="bg1"/>
                </a:solidFill>
                <a:latin typeface="Roobert" pitchFamily="2" charset="77"/>
              </a:defRPr>
            </a:lvl1pPr>
          </a:lstStyle>
          <a:p>
            <a:pPr lvl="0"/>
            <a:r>
              <a:rPr lang="en-GB"/>
              <a:t>Click to edit Master text styles</a:t>
            </a:r>
          </a:p>
        </p:txBody>
      </p:sp>
      <p:sp>
        <p:nvSpPr>
          <p:cNvPr id="10" name="Footer Placeholder 4">
            <a:extLst>
              <a:ext uri="{FF2B5EF4-FFF2-40B4-BE49-F238E27FC236}">
                <a16:creationId xmlns:a16="http://schemas.microsoft.com/office/drawing/2014/main" id="{FDB2C1BE-CBD7-514F-9CA9-3B1C6D333A7E}"/>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CB872C4F-5209-CC42-B0E5-DF69606D2807}"/>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15" name="Picture 14" descr="A picture containing text, clipart&#10;&#10;Description automatically generated">
            <a:extLst>
              <a:ext uri="{FF2B5EF4-FFF2-40B4-BE49-F238E27FC236}">
                <a16:creationId xmlns:a16="http://schemas.microsoft.com/office/drawing/2014/main" id="{80E82254-9585-5B44-A228-1C72B0A8146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18797682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amp; Picture 1">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211003FB-8913-5A4C-A30B-ED08A0B34841}"/>
              </a:ext>
            </a:extLst>
          </p:cNvPr>
          <p:cNvSpPr>
            <a:spLocks noGrp="1"/>
          </p:cNvSpPr>
          <p:nvPr>
            <p:ph type="pic" sz="quarter" idx="13"/>
          </p:nvPr>
        </p:nvSpPr>
        <p:spPr>
          <a:xfrm>
            <a:off x="6108700" y="0"/>
            <a:ext cx="6096000" cy="6858000"/>
          </a:xfrm>
          <a:prstGeom prst="rect">
            <a:avLst/>
          </a:prstGeom>
        </p:spPr>
        <p:txBody>
          <a:bodyPr/>
          <a:lstStyle/>
          <a:p>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Footer Placeholder 4">
            <a:extLst>
              <a:ext uri="{FF2B5EF4-FFF2-40B4-BE49-F238E27FC236}">
                <a16:creationId xmlns:a16="http://schemas.microsoft.com/office/drawing/2014/main" id="{2AB08F66-F025-2E41-91D1-B9AF47EC303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8" name="Slide Number Placeholder 5">
            <a:extLst>
              <a:ext uri="{FF2B5EF4-FFF2-40B4-BE49-F238E27FC236}">
                <a16:creationId xmlns:a16="http://schemas.microsoft.com/office/drawing/2014/main" id="{68158176-ED32-5244-8CE6-37A6F00CDDB3}"/>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3" name="Title 1">
            <a:extLst>
              <a:ext uri="{FF2B5EF4-FFF2-40B4-BE49-F238E27FC236}">
                <a16:creationId xmlns:a16="http://schemas.microsoft.com/office/drawing/2014/main" id="{4871C9B2-C3B9-B249-B6B0-10C2E27C0613}"/>
              </a:ext>
            </a:extLst>
          </p:cNvPr>
          <p:cNvSpPr>
            <a:spLocks noGrp="1"/>
          </p:cNvSpPr>
          <p:nvPr>
            <p:ph type="title"/>
          </p:nvPr>
        </p:nvSpPr>
        <p:spPr>
          <a:xfrm>
            <a:off x="723900" y="1481576"/>
            <a:ext cx="4648200" cy="851359"/>
          </a:xfrm>
          <a:prstGeom prst="rect">
            <a:avLst/>
          </a:prstGeom>
        </p:spPr>
        <p:txBody>
          <a:bodyPr anchor="t"/>
          <a:lstStyle>
            <a:lvl1pPr algn="l">
              <a:lnSpc>
                <a:spcPct val="80000"/>
              </a:lnSpc>
              <a:defRPr sz="3000" b="0" i="0">
                <a:latin typeface="Roobert Medium" pitchFamily="2" charset="77"/>
              </a:defRPr>
            </a:lvl1pPr>
          </a:lstStyle>
          <a:p>
            <a:r>
              <a:rPr lang="en-GB"/>
              <a:t>Click to edit Master title style</a:t>
            </a:r>
            <a:endParaRPr lang="en-US"/>
          </a:p>
        </p:txBody>
      </p:sp>
      <p:sp>
        <p:nvSpPr>
          <p:cNvPr id="15" name="Text Placeholder 11">
            <a:extLst>
              <a:ext uri="{FF2B5EF4-FFF2-40B4-BE49-F238E27FC236}">
                <a16:creationId xmlns:a16="http://schemas.microsoft.com/office/drawing/2014/main" id="{F0CFA122-9B15-C244-94ED-CB515E9D9A9D}"/>
              </a:ext>
            </a:extLst>
          </p:cNvPr>
          <p:cNvSpPr>
            <a:spLocks noGrp="1"/>
          </p:cNvSpPr>
          <p:nvPr>
            <p:ph type="body" sz="quarter" idx="14"/>
          </p:nvPr>
        </p:nvSpPr>
        <p:spPr>
          <a:xfrm>
            <a:off x="723900" y="2613025"/>
            <a:ext cx="4648200" cy="2886075"/>
          </a:xfrm>
          <a:prstGeom prst="rect">
            <a:avLst/>
          </a:prstGeom>
        </p:spPr>
        <p:txBody>
          <a:bodyPr/>
          <a:lstStyle>
            <a:lvl1pPr marL="0" indent="0">
              <a:buNone/>
              <a:defRPr sz="1200">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2854878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amp; Picture 2">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6819900" y="1481576"/>
            <a:ext cx="4648200" cy="851359"/>
          </a:xfrm>
          <a:prstGeom prst="rect">
            <a:avLst/>
          </a:prstGeom>
        </p:spPr>
        <p:txBody>
          <a:bodyPr anchor="t"/>
          <a:lstStyle>
            <a:lvl1pPr algn="l">
              <a:lnSpc>
                <a:spcPct val="80000"/>
              </a:lnSpc>
              <a:defRPr sz="3000" b="0" i="0">
                <a:latin typeface="Roobert Medium" pitchFamily="2" charset="77"/>
              </a:defRPr>
            </a:lvl1pPr>
          </a:lstStyle>
          <a:p>
            <a:r>
              <a:rPr lang="en-GB"/>
              <a:t>Click to edit Master title style</a:t>
            </a:r>
            <a:endParaRPr lang="en-US"/>
          </a:p>
        </p:txBody>
      </p:sp>
      <p:sp>
        <p:nvSpPr>
          <p:cNvPr id="7" name="Footer Placeholder 4">
            <a:extLst>
              <a:ext uri="{FF2B5EF4-FFF2-40B4-BE49-F238E27FC236}">
                <a16:creationId xmlns:a16="http://schemas.microsoft.com/office/drawing/2014/main" id="{2AB08F66-F025-2E41-91D1-B9AF47EC303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8" name="Slide Number Placeholder 5">
            <a:extLst>
              <a:ext uri="{FF2B5EF4-FFF2-40B4-BE49-F238E27FC236}">
                <a16:creationId xmlns:a16="http://schemas.microsoft.com/office/drawing/2014/main" id="{68158176-ED32-5244-8CE6-37A6F00CDDB3}"/>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0" name="Picture Placeholder 9">
            <a:extLst>
              <a:ext uri="{FF2B5EF4-FFF2-40B4-BE49-F238E27FC236}">
                <a16:creationId xmlns:a16="http://schemas.microsoft.com/office/drawing/2014/main" id="{DFBB3AD1-460F-484B-9D38-167E440062A8}"/>
              </a:ext>
            </a:extLst>
          </p:cNvPr>
          <p:cNvSpPr>
            <a:spLocks noGrp="1"/>
          </p:cNvSpPr>
          <p:nvPr>
            <p:ph type="pic" sz="quarter" idx="13"/>
          </p:nvPr>
        </p:nvSpPr>
        <p:spPr>
          <a:xfrm>
            <a:off x="0" y="0"/>
            <a:ext cx="6096000" cy="6858000"/>
          </a:xfrm>
          <a:prstGeom prst="rect">
            <a:avLst/>
          </a:prstGeom>
        </p:spPr>
        <p:txBody>
          <a:bodyPr/>
          <a:lstStyle/>
          <a:p>
            <a:endParaRPr lang="en-US"/>
          </a:p>
        </p:txBody>
      </p:sp>
      <p:sp>
        <p:nvSpPr>
          <p:cNvPr id="12" name="Text Placeholder 11">
            <a:extLst>
              <a:ext uri="{FF2B5EF4-FFF2-40B4-BE49-F238E27FC236}">
                <a16:creationId xmlns:a16="http://schemas.microsoft.com/office/drawing/2014/main" id="{6894A687-48CA-3045-B9A9-C0217C4A7330}"/>
              </a:ext>
            </a:extLst>
          </p:cNvPr>
          <p:cNvSpPr>
            <a:spLocks noGrp="1"/>
          </p:cNvSpPr>
          <p:nvPr>
            <p:ph type="body" sz="quarter" idx="14"/>
          </p:nvPr>
        </p:nvSpPr>
        <p:spPr>
          <a:xfrm>
            <a:off x="6819900" y="2613025"/>
            <a:ext cx="4648200" cy="2886075"/>
          </a:xfrm>
          <a:prstGeom prst="rect">
            <a:avLst/>
          </a:prstGeom>
        </p:spPr>
        <p:txBody>
          <a:bodyPr/>
          <a:lstStyle>
            <a:lvl1pPr marL="0" indent="0">
              <a:buNone/>
              <a:defRPr sz="1200">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3930828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mp; Picture 3">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F695166E-0044-1F42-9D33-026E2BDB080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D84FA982-1925-8E40-8C76-61366E2E867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2FF1D99-7727-7642-BDED-D0C6F591637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Picture Placeholder 9">
            <a:extLst>
              <a:ext uri="{FF2B5EF4-FFF2-40B4-BE49-F238E27FC236}">
                <a16:creationId xmlns:a16="http://schemas.microsoft.com/office/drawing/2014/main" id="{CFA188F5-950E-A642-836C-A80780E5F8A3}"/>
              </a:ext>
            </a:extLst>
          </p:cNvPr>
          <p:cNvSpPr>
            <a:spLocks noGrp="1"/>
          </p:cNvSpPr>
          <p:nvPr>
            <p:ph type="pic" sz="quarter" idx="13"/>
          </p:nvPr>
        </p:nvSpPr>
        <p:spPr>
          <a:xfrm>
            <a:off x="6108700" y="0"/>
            <a:ext cx="6096000" cy="6858000"/>
          </a:xfrm>
          <a:prstGeom prst="rect">
            <a:avLst/>
          </a:prstGeom>
        </p:spPr>
        <p:txBody>
          <a:bodyPr/>
          <a:lstStyle/>
          <a:p>
            <a:endParaRPr lang="en-US"/>
          </a:p>
        </p:txBody>
      </p:sp>
      <p:sp>
        <p:nvSpPr>
          <p:cNvPr id="10" name="Title 1">
            <a:extLst>
              <a:ext uri="{FF2B5EF4-FFF2-40B4-BE49-F238E27FC236}">
                <a16:creationId xmlns:a16="http://schemas.microsoft.com/office/drawing/2014/main" id="{22D2D2E0-17CC-6149-80CD-8301BA4F8649}"/>
              </a:ext>
            </a:extLst>
          </p:cNvPr>
          <p:cNvSpPr>
            <a:spLocks noGrp="1"/>
          </p:cNvSpPr>
          <p:nvPr>
            <p:ph type="title"/>
          </p:nvPr>
        </p:nvSpPr>
        <p:spPr>
          <a:xfrm>
            <a:off x="723900" y="1481576"/>
            <a:ext cx="4648200"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11" name="Text Placeholder 11">
            <a:extLst>
              <a:ext uri="{FF2B5EF4-FFF2-40B4-BE49-F238E27FC236}">
                <a16:creationId xmlns:a16="http://schemas.microsoft.com/office/drawing/2014/main" id="{2864FE22-B101-5B4E-8A7A-AE9D8E5DD7CD}"/>
              </a:ext>
            </a:extLst>
          </p:cNvPr>
          <p:cNvSpPr>
            <a:spLocks noGrp="1"/>
          </p:cNvSpPr>
          <p:nvPr>
            <p:ph type="body" sz="quarter" idx="14"/>
          </p:nvPr>
        </p:nvSpPr>
        <p:spPr>
          <a:xfrm>
            <a:off x="723900" y="2613025"/>
            <a:ext cx="4648200" cy="2886075"/>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4827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262BB9-B60F-409E-AF67-1C95C223DB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976DBA68-048B-1FF5-631B-A23E7018C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6" name="Text Placeholder 15">
            <a:extLst>
              <a:ext uri="{FF2B5EF4-FFF2-40B4-BE49-F238E27FC236}">
                <a16:creationId xmlns:a16="http://schemas.microsoft.com/office/drawing/2014/main" id="{30FF6D71-D38F-BC75-2A54-5F5D115251AD}"/>
              </a:ext>
            </a:extLst>
          </p:cNvPr>
          <p:cNvSpPr>
            <a:spLocks noGrp="1"/>
          </p:cNvSpPr>
          <p:nvPr>
            <p:ph type="body" sz="quarter" idx="11"/>
          </p:nvPr>
        </p:nvSpPr>
        <p:spPr>
          <a:xfrm rot="21420000">
            <a:off x="2367935" y="1590204"/>
            <a:ext cx="7435850" cy="2490644"/>
          </a:xfrm>
          <a:prstGeom prst="rect">
            <a:avLst/>
          </a:prstGeom>
        </p:spPr>
        <p:txBody>
          <a:bodyPr/>
          <a:lstStyle>
            <a:lvl1pPr marL="0" indent="0" algn="ctr">
              <a:lnSpc>
                <a:spcPct val="80000"/>
              </a:lnSpc>
              <a:buNone/>
              <a:defRPr sz="6600">
                <a:solidFill>
                  <a:schemeClr val="bg1"/>
                </a:solidFill>
                <a:latin typeface="+mj-lt"/>
              </a:defRPr>
            </a:lvl1pPr>
          </a:lstStyle>
          <a:p>
            <a:pPr lvl="0"/>
            <a:r>
              <a:rPr lang="en-US"/>
              <a:t>Click to edit Master text styles</a:t>
            </a:r>
          </a:p>
        </p:txBody>
      </p:sp>
      <p:sp>
        <p:nvSpPr>
          <p:cNvPr id="20" name="Text Placeholder 19">
            <a:extLst>
              <a:ext uri="{FF2B5EF4-FFF2-40B4-BE49-F238E27FC236}">
                <a16:creationId xmlns:a16="http://schemas.microsoft.com/office/drawing/2014/main" id="{FEFCF8AC-EB08-B17D-891F-50ECA4144D37}"/>
              </a:ext>
            </a:extLst>
          </p:cNvPr>
          <p:cNvSpPr>
            <a:spLocks noGrp="1"/>
          </p:cNvSpPr>
          <p:nvPr>
            <p:ph type="body" sz="quarter" idx="12"/>
          </p:nvPr>
        </p:nvSpPr>
        <p:spPr>
          <a:xfrm>
            <a:off x="6578600" y="4481942"/>
            <a:ext cx="4406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Click to edit Master text styles</a:t>
            </a:r>
            <a:endParaRPr lang="en-GB"/>
          </a:p>
        </p:txBody>
      </p:sp>
    </p:spTree>
    <p:extLst>
      <p:ext uri="{BB962C8B-B14F-4D97-AF65-F5344CB8AC3E}">
        <p14:creationId xmlns:p14="http://schemas.microsoft.com/office/powerpoint/2010/main" val="482470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mp; Picture 4">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F695166E-0044-1F42-9D33-026E2BDB080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D84FA982-1925-8E40-8C76-61366E2E867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2FF1D99-7727-7642-BDED-D0C6F591637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itle 1">
            <a:extLst>
              <a:ext uri="{FF2B5EF4-FFF2-40B4-BE49-F238E27FC236}">
                <a16:creationId xmlns:a16="http://schemas.microsoft.com/office/drawing/2014/main" id="{2FC9BB8E-BED9-2C4F-B0E3-AD1581E7B169}"/>
              </a:ext>
            </a:extLst>
          </p:cNvPr>
          <p:cNvSpPr>
            <a:spLocks noGrp="1"/>
          </p:cNvSpPr>
          <p:nvPr>
            <p:ph type="title"/>
          </p:nvPr>
        </p:nvSpPr>
        <p:spPr>
          <a:xfrm>
            <a:off x="6819900" y="1481576"/>
            <a:ext cx="4648200"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10" name="Picture Placeholder 9">
            <a:extLst>
              <a:ext uri="{FF2B5EF4-FFF2-40B4-BE49-F238E27FC236}">
                <a16:creationId xmlns:a16="http://schemas.microsoft.com/office/drawing/2014/main" id="{DB087F66-9FF0-3E41-8FC9-AEF079C58552}"/>
              </a:ext>
            </a:extLst>
          </p:cNvPr>
          <p:cNvSpPr>
            <a:spLocks noGrp="1"/>
          </p:cNvSpPr>
          <p:nvPr>
            <p:ph type="pic" sz="quarter" idx="13"/>
          </p:nvPr>
        </p:nvSpPr>
        <p:spPr>
          <a:xfrm>
            <a:off x="0" y="0"/>
            <a:ext cx="6096000" cy="6858000"/>
          </a:xfrm>
          <a:prstGeom prst="rect">
            <a:avLst/>
          </a:prstGeom>
        </p:spPr>
        <p:txBody>
          <a:bodyPr/>
          <a:lstStyle/>
          <a:p>
            <a:endParaRPr lang="en-US"/>
          </a:p>
        </p:txBody>
      </p:sp>
      <p:sp>
        <p:nvSpPr>
          <p:cNvPr id="11" name="Text Placeholder 11">
            <a:extLst>
              <a:ext uri="{FF2B5EF4-FFF2-40B4-BE49-F238E27FC236}">
                <a16:creationId xmlns:a16="http://schemas.microsoft.com/office/drawing/2014/main" id="{A5D4DB7C-EDC2-B340-AD7E-EF5A0293E2F7}"/>
              </a:ext>
            </a:extLst>
          </p:cNvPr>
          <p:cNvSpPr>
            <a:spLocks noGrp="1"/>
          </p:cNvSpPr>
          <p:nvPr>
            <p:ph type="body" sz="quarter" idx="14"/>
          </p:nvPr>
        </p:nvSpPr>
        <p:spPr>
          <a:xfrm>
            <a:off x="6819900" y="2613025"/>
            <a:ext cx="4648200" cy="2886075"/>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2459143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amp; Picture 5">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F695166E-0044-1F42-9D33-026E2BDB080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D84FA982-1925-8E40-8C76-61366E2E867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2FF1D99-7727-7642-BDED-D0C6F591637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Picture Placeholder 9">
            <a:extLst>
              <a:ext uri="{FF2B5EF4-FFF2-40B4-BE49-F238E27FC236}">
                <a16:creationId xmlns:a16="http://schemas.microsoft.com/office/drawing/2014/main" id="{CFA188F5-950E-A642-836C-A80780E5F8A3}"/>
              </a:ext>
            </a:extLst>
          </p:cNvPr>
          <p:cNvSpPr>
            <a:spLocks noGrp="1"/>
          </p:cNvSpPr>
          <p:nvPr>
            <p:ph type="pic" sz="quarter" idx="13"/>
          </p:nvPr>
        </p:nvSpPr>
        <p:spPr>
          <a:xfrm>
            <a:off x="6108700" y="0"/>
            <a:ext cx="6096000" cy="6858000"/>
          </a:xfrm>
          <a:prstGeom prst="rect">
            <a:avLst/>
          </a:prstGeom>
        </p:spPr>
        <p:txBody>
          <a:bodyPr/>
          <a:lstStyle/>
          <a:p>
            <a:endParaRPr lang="en-US"/>
          </a:p>
        </p:txBody>
      </p:sp>
      <p:sp>
        <p:nvSpPr>
          <p:cNvPr id="10" name="Title 1">
            <a:extLst>
              <a:ext uri="{FF2B5EF4-FFF2-40B4-BE49-F238E27FC236}">
                <a16:creationId xmlns:a16="http://schemas.microsoft.com/office/drawing/2014/main" id="{22D2D2E0-17CC-6149-80CD-8301BA4F8649}"/>
              </a:ext>
            </a:extLst>
          </p:cNvPr>
          <p:cNvSpPr>
            <a:spLocks noGrp="1"/>
          </p:cNvSpPr>
          <p:nvPr>
            <p:ph type="title"/>
          </p:nvPr>
        </p:nvSpPr>
        <p:spPr>
          <a:xfrm>
            <a:off x="723900" y="1481576"/>
            <a:ext cx="4648200"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11" name="Text Placeholder 11">
            <a:extLst>
              <a:ext uri="{FF2B5EF4-FFF2-40B4-BE49-F238E27FC236}">
                <a16:creationId xmlns:a16="http://schemas.microsoft.com/office/drawing/2014/main" id="{2864FE22-B101-5B4E-8A7A-AE9D8E5DD7CD}"/>
              </a:ext>
            </a:extLst>
          </p:cNvPr>
          <p:cNvSpPr>
            <a:spLocks noGrp="1"/>
          </p:cNvSpPr>
          <p:nvPr>
            <p:ph type="body" sz="quarter" idx="14"/>
          </p:nvPr>
        </p:nvSpPr>
        <p:spPr>
          <a:xfrm>
            <a:off x="723900" y="2613025"/>
            <a:ext cx="4648200" cy="2886075"/>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172724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mp; Picture 6">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F695166E-0044-1F42-9D33-026E2BDB080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D84FA982-1925-8E40-8C76-61366E2E867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2FF1D99-7727-7642-BDED-D0C6F591637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itle 1">
            <a:extLst>
              <a:ext uri="{FF2B5EF4-FFF2-40B4-BE49-F238E27FC236}">
                <a16:creationId xmlns:a16="http://schemas.microsoft.com/office/drawing/2014/main" id="{2FC9BB8E-BED9-2C4F-B0E3-AD1581E7B169}"/>
              </a:ext>
            </a:extLst>
          </p:cNvPr>
          <p:cNvSpPr>
            <a:spLocks noGrp="1"/>
          </p:cNvSpPr>
          <p:nvPr>
            <p:ph type="title"/>
          </p:nvPr>
        </p:nvSpPr>
        <p:spPr>
          <a:xfrm>
            <a:off x="6819900" y="1481576"/>
            <a:ext cx="4648200"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10" name="Picture Placeholder 9">
            <a:extLst>
              <a:ext uri="{FF2B5EF4-FFF2-40B4-BE49-F238E27FC236}">
                <a16:creationId xmlns:a16="http://schemas.microsoft.com/office/drawing/2014/main" id="{DB087F66-9FF0-3E41-8FC9-AEF079C58552}"/>
              </a:ext>
            </a:extLst>
          </p:cNvPr>
          <p:cNvSpPr>
            <a:spLocks noGrp="1"/>
          </p:cNvSpPr>
          <p:nvPr>
            <p:ph type="pic" sz="quarter" idx="13"/>
          </p:nvPr>
        </p:nvSpPr>
        <p:spPr>
          <a:xfrm>
            <a:off x="0" y="0"/>
            <a:ext cx="6096000" cy="6858000"/>
          </a:xfrm>
          <a:prstGeom prst="rect">
            <a:avLst/>
          </a:prstGeom>
        </p:spPr>
        <p:txBody>
          <a:bodyPr/>
          <a:lstStyle/>
          <a:p>
            <a:endParaRPr lang="en-US"/>
          </a:p>
        </p:txBody>
      </p:sp>
      <p:sp>
        <p:nvSpPr>
          <p:cNvPr id="11" name="Text Placeholder 11">
            <a:extLst>
              <a:ext uri="{FF2B5EF4-FFF2-40B4-BE49-F238E27FC236}">
                <a16:creationId xmlns:a16="http://schemas.microsoft.com/office/drawing/2014/main" id="{A5D4DB7C-EDC2-B340-AD7E-EF5A0293E2F7}"/>
              </a:ext>
            </a:extLst>
          </p:cNvPr>
          <p:cNvSpPr>
            <a:spLocks noGrp="1"/>
          </p:cNvSpPr>
          <p:nvPr>
            <p:ph type="body" sz="quarter" idx="14"/>
          </p:nvPr>
        </p:nvSpPr>
        <p:spPr>
          <a:xfrm>
            <a:off x="6819900" y="2613025"/>
            <a:ext cx="4648200" cy="2886075"/>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2978871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amp; Picture 7">
    <p:bg>
      <p:bgPr>
        <a:gradFill>
          <a:gsLst>
            <a:gs pos="0">
              <a:schemeClr val="accent3"/>
            </a:gs>
            <a:gs pos="100000">
              <a:schemeClr val="accent3">
                <a:lumMod val="40000"/>
                <a:lumOff val="60000"/>
              </a:schemeClr>
            </a:gs>
          </a:gsLst>
          <a:lin ang="13500000" scaled="1"/>
        </a:gra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211003FB-8913-5A4C-A30B-ED08A0B34841}"/>
              </a:ext>
            </a:extLst>
          </p:cNvPr>
          <p:cNvSpPr>
            <a:spLocks noGrp="1"/>
          </p:cNvSpPr>
          <p:nvPr>
            <p:ph type="pic" sz="quarter" idx="13"/>
          </p:nvPr>
        </p:nvSpPr>
        <p:spPr>
          <a:xfrm>
            <a:off x="6108700" y="0"/>
            <a:ext cx="6096000" cy="6858000"/>
          </a:xfrm>
          <a:prstGeom prst="rect">
            <a:avLst/>
          </a:prstGeom>
        </p:spPr>
        <p:txBody>
          <a:bodyPr/>
          <a:lstStyle/>
          <a:p>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Footer Placeholder 4">
            <a:extLst>
              <a:ext uri="{FF2B5EF4-FFF2-40B4-BE49-F238E27FC236}">
                <a16:creationId xmlns:a16="http://schemas.microsoft.com/office/drawing/2014/main" id="{2AB08F66-F025-2E41-91D1-B9AF47EC303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8" name="Slide Number Placeholder 5">
            <a:extLst>
              <a:ext uri="{FF2B5EF4-FFF2-40B4-BE49-F238E27FC236}">
                <a16:creationId xmlns:a16="http://schemas.microsoft.com/office/drawing/2014/main" id="{68158176-ED32-5244-8CE6-37A6F00CDDB3}"/>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3" name="Title 1">
            <a:extLst>
              <a:ext uri="{FF2B5EF4-FFF2-40B4-BE49-F238E27FC236}">
                <a16:creationId xmlns:a16="http://schemas.microsoft.com/office/drawing/2014/main" id="{4871C9B2-C3B9-B249-B6B0-10C2E27C0613}"/>
              </a:ext>
            </a:extLst>
          </p:cNvPr>
          <p:cNvSpPr>
            <a:spLocks noGrp="1"/>
          </p:cNvSpPr>
          <p:nvPr>
            <p:ph type="title"/>
          </p:nvPr>
        </p:nvSpPr>
        <p:spPr>
          <a:xfrm>
            <a:off x="723900" y="1481576"/>
            <a:ext cx="4648200" cy="851359"/>
          </a:xfrm>
          <a:prstGeom prst="rect">
            <a:avLst/>
          </a:prstGeom>
        </p:spPr>
        <p:txBody>
          <a:bodyPr anchor="t"/>
          <a:lstStyle>
            <a:lvl1pPr algn="l">
              <a:lnSpc>
                <a:spcPct val="80000"/>
              </a:lnSpc>
              <a:defRPr sz="3000" b="0" i="0">
                <a:latin typeface="Roobert Medium" pitchFamily="2" charset="77"/>
              </a:defRPr>
            </a:lvl1pPr>
          </a:lstStyle>
          <a:p>
            <a:r>
              <a:rPr lang="en-GB"/>
              <a:t>Click to edit Master title style</a:t>
            </a:r>
            <a:endParaRPr lang="en-US"/>
          </a:p>
        </p:txBody>
      </p:sp>
      <p:sp>
        <p:nvSpPr>
          <p:cNvPr id="15" name="Text Placeholder 11">
            <a:extLst>
              <a:ext uri="{FF2B5EF4-FFF2-40B4-BE49-F238E27FC236}">
                <a16:creationId xmlns:a16="http://schemas.microsoft.com/office/drawing/2014/main" id="{F0CFA122-9B15-C244-94ED-CB515E9D9A9D}"/>
              </a:ext>
            </a:extLst>
          </p:cNvPr>
          <p:cNvSpPr>
            <a:spLocks noGrp="1"/>
          </p:cNvSpPr>
          <p:nvPr>
            <p:ph type="body" sz="quarter" idx="14"/>
          </p:nvPr>
        </p:nvSpPr>
        <p:spPr>
          <a:xfrm>
            <a:off x="723900" y="2613025"/>
            <a:ext cx="4648200" cy="2886075"/>
          </a:xfrm>
          <a:prstGeom prst="rect">
            <a:avLst/>
          </a:prstGeom>
        </p:spPr>
        <p:txBody>
          <a:bodyPr/>
          <a:lstStyle>
            <a:lvl1pPr marL="0" indent="0">
              <a:buNone/>
              <a:defRPr sz="1200">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22379873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amp; Picture 8">
    <p:bg>
      <p:bgPr>
        <a:gradFill>
          <a:gsLst>
            <a:gs pos="0">
              <a:schemeClr val="accent3"/>
            </a:gs>
            <a:gs pos="100000">
              <a:schemeClr val="accent3">
                <a:lumMod val="40000"/>
                <a:lumOff val="6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6819900" y="1481576"/>
            <a:ext cx="4648200" cy="851359"/>
          </a:xfrm>
          <a:prstGeom prst="rect">
            <a:avLst/>
          </a:prstGeom>
        </p:spPr>
        <p:txBody>
          <a:bodyPr anchor="t"/>
          <a:lstStyle>
            <a:lvl1pPr algn="l">
              <a:lnSpc>
                <a:spcPct val="80000"/>
              </a:lnSpc>
              <a:defRPr sz="3000" b="0" i="0">
                <a:latin typeface="Roobert Medium" pitchFamily="2" charset="77"/>
              </a:defRPr>
            </a:lvl1pPr>
          </a:lstStyle>
          <a:p>
            <a:r>
              <a:rPr lang="en-GB"/>
              <a:t>Click to edit Master title style</a:t>
            </a:r>
            <a:endParaRPr lang="en-US"/>
          </a:p>
        </p:txBody>
      </p:sp>
      <p:sp>
        <p:nvSpPr>
          <p:cNvPr id="7" name="Footer Placeholder 4">
            <a:extLst>
              <a:ext uri="{FF2B5EF4-FFF2-40B4-BE49-F238E27FC236}">
                <a16:creationId xmlns:a16="http://schemas.microsoft.com/office/drawing/2014/main" id="{2AB08F66-F025-2E41-91D1-B9AF47EC303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8" name="Slide Number Placeholder 5">
            <a:extLst>
              <a:ext uri="{FF2B5EF4-FFF2-40B4-BE49-F238E27FC236}">
                <a16:creationId xmlns:a16="http://schemas.microsoft.com/office/drawing/2014/main" id="{68158176-ED32-5244-8CE6-37A6F00CDDB3}"/>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0" name="Picture Placeholder 9">
            <a:extLst>
              <a:ext uri="{FF2B5EF4-FFF2-40B4-BE49-F238E27FC236}">
                <a16:creationId xmlns:a16="http://schemas.microsoft.com/office/drawing/2014/main" id="{DFBB3AD1-460F-484B-9D38-167E440062A8}"/>
              </a:ext>
            </a:extLst>
          </p:cNvPr>
          <p:cNvSpPr>
            <a:spLocks noGrp="1"/>
          </p:cNvSpPr>
          <p:nvPr>
            <p:ph type="pic" sz="quarter" idx="13"/>
          </p:nvPr>
        </p:nvSpPr>
        <p:spPr>
          <a:xfrm>
            <a:off x="0" y="0"/>
            <a:ext cx="6096000" cy="6858000"/>
          </a:xfrm>
          <a:prstGeom prst="rect">
            <a:avLst/>
          </a:prstGeom>
        </p:spPr>
        <p:txBody>
          <a:bodyPr/>
          <a:lstStyle/>
          <a:p>
            <a:endParaRPr lang="en-US"/>
          </a:p>
        </p:txBody>
      </p:sp>
      <p:sp>
        <p:nvSpPr>
          <p:cNvPr id="12" name="Text Placeholder 11">
            <a:extLst>
              <a:ext uri="{FF2B5EF4-FFF2-40B4-BE49-F238E27FC236}">
                <a16:creationId xmlns:a16="http://schemas.microsoft.com/office/drawing/2014/main" id="{6894A687-48CA-3045-B9A9-C0217C4A7330}"/>
              </a:ext>
            </a:extLst>
          </p:cNvPr>
          <p:cNvSpPr>
            <a:spLocks noGrp="1"/>
          </p:cNvSpPr>
          <p:nvPr>
            <p:ph type="body" sz="quarter" idx="14"/>
          </p:nvPr>
        </p:nvSpPr>
        <p:spPr>
          <a:xfrm>
            <a:off x="6819900" y="2613025"/>
            <a:ext cx="4648200" cy="2886075"/>
          </a:xfrm>
          <a:prstGeom prst="rect">
            <a:avLst/>
          </a:prstGeom>
        </p:spPr>
        <p:txBody>
          <a:bodyPr/>
          <a:lstStyle>
            <a:lvl1pPr marL="0" indent="0">
              <a:buNone/>
              <a:defRPr sz="1200">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3843792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amp; Picture 9">
    <p:bg>
      <p:bgPr>
        <a:gradFill>
          <a:gsLst>
            <a:gs pos="0">
              <a:schemeClr val="accent4"/>
            </a:gs>
            <a:gs pos="100000">
              <a:schemeClr val="accent4">
                <a:lumMod val="60000"/>
                <a:lumOff val="4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F695166E-0044-1F42-9D33-026E2BDB080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D84FA982-1925-8E40-8C76-61366E2E867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2FF1D99-7727-7642-BDED-D0C6F591637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Picture Placeholder 9">
            <a:extLst>
              <a:ext uri="{FF2B5EF4-FFF2-40B4-BE49-F238E27FC236}">
                <a16:creationId xmlns:a16="http://schemas.microsoft.com/office/drawing/2014/main" id="{CFA188F5-950E-A642-836C-A80780E5F8A3}"/>
              </a:ext>
            </a:extLst>
          </p:cNvPr>
          <p:cNvSpPr>
            <a:spLocks noGrp="1"/>
          </p:cNvSpPr>
          <p:nvPr>
            <p:ph type="pic" sz="quarter" idx="13"/>
          </p:nvPr>
        </p:nvSpPr>
        <p:spPr>
          <a:xfrm>
            <a:off x="6108700" y="0"/>
            <a:ext cx="6096000" cy="6858000"/>
          </a:xfrm>
          <a:prstGeom prst="rect">
            <a:avLst/>
          </a:prstGeom>
        </p:spPr>
        <p:txBody>
          <a:bodyPr/>
          <a:lstStyle/>
          <a:p>
            <a:endParaRPr lang="en-US"/>
          </a:p>
        </p:txBody>
      </p:sp>
      <p:sp>
        <p:nvSpPr>
          <p:cNvPr id="10" name="Title 1">
            <a:extLst>
              <a:ext uri="{FF2B5EF4-FFF2-40B4-BE49-F238E27FC236}">
                <a16:creationId xmlns:a16="http://schemas.microsoft.com/office/drawing/2014/main" id="{22D2D2E0-17CC-6149-80CD-8301BA4F8649}"/>
              </a:ext>
            </a:extLst>
          </p:cNvPr>
          <p:cNvSpPr>
            <a:spLocks noGrp="1"/>
          </p:cNvSpPr>
          <p:nvPr>
            <p:ph type="title"/>
          </p:nvPr>
        </p:nvSpPr>
        <p:spPr>
          <a:xfrm>
            <a:off x="723900" y="1481576"/>
            <a:ext cx="4648200"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11" name="Text Placeholder 11">
            <a:extLst>
              <a:ext uri="{FF2B5EF4-FFF2-40B4-BE49-F238E27FC236}">
                <a16:creationId xmlns:a16="http://schemas.microsoft.com/office/drawing/2014/main" id="{2864FE22-B101-5B4E-8A7A-AE9D8E5DD7CD}"/>
              </a:ext>
            </a:extLst>
          </p:cNvPr>
          <p:cNvSpPr>
            <a:spLocks noGrp="1"/>
          </p:cNvSpPr>
          <p:nvPr>
            <p:ph type="body" sz="quarter" idx="14"/>
          </p:nvPr>
        </p:nvSpPr>
        <p:spPr>
          <a:xfrm>
            <a:off x="723900" y="2613025"/>
            <a:ext cx="4648200" cy="2886075"/>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166638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mp; Picture 10">
    <p:bg>
      <p:bgPr>
        <a:gradFill>
          <a:gsLst>
            <a:gs pos="0">
              <a:schemeClr val="accent4"/>
            </a:gs>
            <a:gs pos="100000">
              <a:schemeClr val="accent4">
                <a:lumMod val="60000"/>
                <a:lumOff val="40000"/>
              </a:schemeClr>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Footer Placeholder 4">
            <a:extLst>
              <a:ext uri="{FF2B5EF4-FFF2-40B4-BE49-F238E27FC236}">
                <a16:creationId xmlns:a16="http://schemas.microsoft.com/office/drawing/2014/main" id="{F695166E-0044-1F42-9D33-026E2BDB080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7" name="Slide Number Placeholder 5">
            <a:extLst>
              <a:ext uri="{FF2B5EF4-FFF2-40B4-BE49-F238E27FC236}">
                <a16:creationId xmlns:a16="http://schemas.microsoft.com/office/drawing/2014/main" id="{D84FA982-1925-8E40-8C76-61366E2E8677}"/>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2FF1D99-7727-7642-BDED-D0C6F591637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itle 1">
            <a:extLst>
              <a:ext uri="{FF2B5EF4-FFF2-40B4-BE49-F238E27FC236}">
                <a16:creationId xmlns:a16="http://schemas.microsoft.com/office/drawing/2014/main" id="{2FC9BB8E-BED9-2C4F-B0E3-AD1581E7B169}"/>
              </a:ext>
            </a:extLst>
          </p:cNvPr>
          <p:cNvSpPr>
            <a:spLocks noGrp="1"/>
          </p:cNvSpPr>
          <p:nvPr>
            <p:ph type="title"/>
          </p:nvPr>
        </p:nvSpPr>
        <p:spPr>
          <a:xfrm>
            <a:off x="6819900" y="1481576"/>
            <a:ext cx="4648200"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10" name="Picture Placeholder 9">
            <a:extLst>
              <a:ext uri="{FF2B5EF4-FFF2-40B4-BE49-F238E27FC236}">
                <a16:creationId xmlns:a16="http://schemas.microsoft.com/office/drawing/2014/main" id="{DB087F66-9FF0-3E41-8FC9-AEF079C58552}"/>
              </a:ext>
            </a:extLst>
          </p:cNvPr>
          <p:cNvSpPr>
            <a:spLocks noGrp="1"/>
          </p:cNvSpPr>
          <p:nvPr>
            <p:ph type="pic" sz="quarter" idx="13"/>
          </p:nvPr>
        </p:nvSpPr>
        <p:spPr>
          <a:xfrm>
            <a:off x="0" y="0"/>
            <a:ext cx="6096000" cy="6858000"/>
          </a:xfrm>
          <a:prstGeom prst="rect">
            <a:avLst/>
          </a:prstGeom>
        </p:spPr>
        <p:txBody>
          <a:bodyPr/>
          <a:lstStyle/>
          <a:p>
            <a:endParaRPr lang="en-US"/>
          </a:p>
        </p:txBody>
      </p:sp>
      <p:sp>
        <p:nvSpPr>
          <p:cNvPr id="11" name="Text Placeholder 11">
            <a:extLst>
              <a:ext uri="{FF2B5EF4-FFF2-40B4-BE49-F238E27FC236}">
                <a16:creationId xmlns:a16="http://schemas.microsoft.com/office/drawing/2014/main" id="{A5D4DB7C-EDC2-B340-AD7E-EF5A0293E2F7}"/>
              </a:ext>
            </a:extLst>
          </p:cNvPr>
          <p:cNvSpPr>
            <a:spLocks noGrp="1"/>
          </p:cNvSpPr>
          <p:nvPr>
            <p:ph type="body" sz="quarter" idx="14"/>
          </p:nvPr>
        </p:nvSpPr>
        <p:spPr>
          <a:xfrm>
            <a:off x="6819900" y="2613025"/>
            <a:ext cx="4648200" cy="2886075"/>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730704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8">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43" name="Round Same-side Corner of Rectangle 42">
            <a:extLst>
              <a:ext uri="{FF2B5EF4-FFF2-40B4-BE49-F238E27FC236}">
                <a16:creationId xmlns:a16="http://schemas.microsoft.com/office/drawing/2014/main" id="{8040ABBA-1DA0-EB4F-9FE9-5341B951108F}"/>
              </a:ext>
            </a:extLst>
          </p:cNvPr>
          <p:cNvSpPr/>
          <p:nvPr userDrawn="1"/>
        </p:nvSpPr>
        <p:spPr>
          <a:xfrm rot="16200000">
            <a:off x="6384823" y="-468261"/>
            <a:ext cx="3819832" cy="7794522"/>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0" name="Round Same-side Corner of Rectangle 9">
            <a:extLst>
              <a:ext uri="{FF2B5EF4-FFF2-40B4-BE49-F238E27FC236}">
                <a16:creationId xmlns:a16="http://schemas.microsoft.com/office/drawing/2014/main" id="{B7FCAF68-2137-3C4B-A0F5-8CD315FA2233}"/>
              </a:ext>
            </a:extLst>
          </p:cNvPr>
          <p:cNvSpPr/>
          <p:nvPr/>
        </p:nvSpPr>
        <p:spPr>
          <a:xfrm rot="16200000">
            <a:off x="6384823" y="-468261"/>
            <a:ext cx="3819832" cy="7794522"/>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2" name="Round Same-side Corner of Rectangle 11">
            <a:extLst>
              <a:ext uri="{FF2B5EF4-FFF2-40B4-BE49-F238E27FC236}">
                <a16:creationId xmlns:a16="http://schemas.microsoft.com/office/drawing/2014/main" id="{3AEE4AFF-5714-354B-AEDA-1736465288FA}"/>
              </a:ext>
            </a:extLst>
          </p:cNvPr>
          <p:cNvSpPr/>
          <p:nvPr/>
        </p:nvSpPr>
        <p:spPr>
          <a:xfrm rot="16200000">
            <a:off x="7122522" y="-3861710"/>
            <a:ext cx="7145860" cy="14581417"/>
          </a:xfrm>
          <a:prstGeom prst="round2SameRect">
            <a:avLst>
              <a:gd name="adj1" fmla="val 50000"/>
              <a:gd name="adj2" fmla="val 0"/>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6" name="Rounded Rectangle 15">
            <a:extLst>
              <a:ext uri="{FF2B5EF4-FFF2-40B4-BE49-F238E27FC236}">
                <a16:creationId xmlns:a16="http://schemas.microsoft.com/office/drawing/2014/main" id="{5C26BE22-13AA-3849-9BFC-FF0D15E5AD61}"/>
              </a:ext>
            </a:extLst>
          </p:cNvPr>
          <p:cNvSpPr/>
          <p:nvPr/>
        </p:nvSpPr>
        <p:spPr>
          <a:xfrm rot="-180000">
            <a:off x="2421673" y="814199"/>
            <a:ext cx="1653527" cy="1029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7" name="Rounded Rectangle 16">
            <a:extLst>
              <a:ext uri="{FF2B5EF4-FFF2-40B4-BE49-F238E27FC236}">
                <a16:creationId xmlns:a16="http://schemas.microsoft.com/office/drawing/2014/main" id="{ED6D12C2-F0B9-9241-8576-0A34F1576A6B}"/>
              </a:ext>
            </a:extLst>
          </p:cNvPr>
          <p:cNvSpPr/>
          <p:nvPr/>
        </p:nvSpPr>
        <p:spPr>
          <a:xfrm rot="-180000">
            <a:off x="1294845" y="1800223"/>
            <a:ext cx="2057993" cy="12006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8" name="Rounded Rectangle 17">
            <a:extLst>
              <a:ext uri="{FF2B5EF4-FFF2-40B4-BE49-F238E27FC236}">
                <a16:creationId xmlns:a16="http://schemas.microsoft.com/office/drawing/2014/main" id="{7B450176-6F09-9745-94E0-9114284F7CF7}"/>
              </a:ext>
            </a:extLst>
          </p:cNvPr>
          <p:cNvSpPr/>
          <p:nvPr/>
        </p:nvSpPr>
        <p:spPr>
          <a:xfrm rot="-180000">
            <a:off x="1459687" y="2947608"/>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9" name="Rounded Rectangle 18">
            <a:extLst>
              <a:ext uri="{FF2B5EF4-FFF2-40B4-BE49-F238E27FC236}">
                <a16:creationId xmlns:a16="http://schemas.microsoft.com/office/drawing/2014/main" id="{CBE70B99-2B13-CC4A-BC57-85E52D673B94}"/>
              </a:ext>
            </a:extLst>
          </p:cNvPr>
          <p:cNvSpPr/>
          <p:nvPr/>
        </p:nvSpPr>
        <p:spPr>
          <a:xfrm rot="-180000">
            <a:off x="1697195" y="4023115"/>
            <a:ext cx="1346550" cy="1178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3" name="Rounded Rectangle 22">
            <a:extLst>
              <a:ext uri="{FF2B5EF4-FFF2-40B4-BE49-F238E27FC236}">
                <a16:creationId xmlns:a16="http://schemas.microsoft.com/office/drawing/2014/main" id="{E9A83CCD-4625-2D4F-8B37-B0CB78D3C933}"/>
              </a:ext>
            </a:extLst>
          </p:cNvPr>
          <p:cNvSpPr/>
          <p:nvPr/>
        </p:nvSpPr>
        <p:spPr>
          <a:xfrm rot="21420000">
            <a:off x="1886208" y="4040101"/>
            <a:ext cx="1005211" cy="45719"/>
          </a:xfrm>
          <a:prstGeom prst="roundRect">
            <a:avLst/>
          </a:prstGeom>
          <a:solidFill>
            <a:srgbClr val="F8A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5" name="Oval 5">
            <a:extLst>
              <a:ext uri="{FF2B5EF4-FFF2-40B4-BE49-F238E27FC236}">
                <a16:creationId xmlns:a16="http://schemas.microsoft.com/office/drawing/2014/main" id="{AEB976CC-6606-A14F-8116-78C73F1EC0C8}"/>
              </a:ext>
            </a:extLst>
          </p:cNvPr>
          <p:cNvSpPr/>
          <p:nvPr/>
        </p:nvSpPr>
        <p:spPr>
          <a:xfrm>
            <a:off x="4585418" y="612711"/>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6" name="Rounded Rectangle 25">
            <a:extLst>
              <a:ext uri="{FF2B5EF4-FFF2-40B4-BE49-F238E27FC236}">
                <a16:creationId xmlns:a16="http://schemas.microsoft.com/office/drawing/2014/main" id="{441B45B9-D232-DC4D-B8D2-2748EDCA4600}"/>
              </a:ext>
            </a:extLst>
          </p:cNvPr>
          <p:cNvSpPr/>
          <p:nvPr/>
        </p:nvSpPr>
        <p:spPr>
          <a:xfrm rot="-180000">
            <a:off x="1796015" y="5183192"/>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7" name="Rounded Rectangle 26">
            <a:extLst>
              <a:ext uri="{FF2B5EF4-FFF2-40B4-BE49-F238E27FC236}">
                <a16:creationId xmlns:a16="http://schemas.microsoft.com/office/drawing/2014/main" id="{0FFDDC67-B13B-454B-8DE7-2599ADE32FF6}"/>
              </a:ext>
            </a:extLst>
          </p:cNvPr>
          <p:cNvSpPr/>
          <p:nvPr/>
        </p:nvSpPr>
        <p:spPr>
          <a:xfrm rot="-180000">
            <a:off x="1710451" y="6253942"/>
            <a:ext cx="2458869"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0" name="Oval 5">
            <a:extLst>
              <a:ext uri="{FF2B5EF4-FFF2-40B4-BE49-F238E27FC236}">
                <a16:creationId xmlns:a16="http://schemas.microsoft.com/office/drawing/2014/main" id="{E5912C0F-74CE-5745-819E-8FDB39F52FC0}"/>
              </a:ext>
            </a:extLst>
          </p:cNvPr>
          <p:cNvSpPr/>
          <p:nvPr/>
        </p:nvSpPr>
        <p:spPr>
          <a:xfrm>
            <a:off x="3724679" y="165605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1" name="Oval 5">
            <a:extLst>
              <a:ext uri="{FF2B5EF4-FFF2-40B4-BE49-F238E27FC236}">
                <a16:creationId xmlns:a16="http://schemas.microsoft.com/office/drawing/2014/main" id="{8E6B860B-8503-6E4A-A966-2D8FCD7461B7}"/>
              </a:ext>
            </a:extLst>
          </p:cNvPr>
          <p:cNvSpPr/>
          <p:nvPr/>
        </p:nvSpPr>
        <p:spPr>
          <a:xfrm>
            <a:off x="3360537" y="27825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2" name="Oval 5">
            <a:extLst>
              <a:ext uri="{FF2B5EF4-FFF2-40B4-BE49-F238E27FC236}">
                <a16:creationId xmlns:a16="http://schemas.microsoft.com/office/drawing/2014/main" id="{3E1E9D20-2B4A-2D4C-B9B9-13444F33A05B}"/>
              </a:ext>
            </a:extLst>
          </p:cNvPr>
          <p:cNvSpPr/>
          <p:nvPr/>
        </p:nvSpPr>
        <p:spPr>
          <a:xfrm>
            <a:off x="3354065" y="3877830"/>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3" name="Oval 5">
            <a:extLst>
              <a:ext uri="{FF2B5EF4-FFF2-40B4-BE49-F238E27FC236}">
                <a16:creationId xmlns:a16="http://schemas.microsoft.com/office/drawing/2014/main" id="{008ED5B6-0321-4441-B805-3372C470FA00}"/>
              </a:ext>
            </a:extLst>
          </p:cNvPr>
          <p:cNvSpPr/>
          <p:nvPr/>
        </p:nvSpPr>
        <p:spPr>
          <a:xfrm>
            <a:off x="3718206" y="4997746"/>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4" name="Oval 5">
            <a:extLst>
              <a:ext uri="{FF2B5EF4-FFF2-40B4-BE49-F238E27FC236}">
                <a16:creationId xmlns:a16="http://schemas.microsoft.com/office/drawing/2014/main" id="{DC0577C6-F560-5141-A88A-4BB31011CA7C}"/>
              </a:ext>
            </a:extLst>
          </p:cNvPr>
          <p:cNvSpPr/>
          <p:nvPr/>
        </p:nvSpPr>
        <p:spPr>
          <a:xfrm>
            <a:off x="4397478" y="59118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5" name="Text Placeholder 13">
            <a:extLst>
              <a:ext uri="{FF2B5EF4-FFF2-40B4-BE49-F238E27FC236}">
                <a16:creationId xmlns:a16="http://schemas.microsoft.com/office/drawing/2014/main" id="{AE0570E8-59A0-5344-814E-CD1E4EEC0FF3}"/>
              </a:ext>
            </a:extLst>
          </p:cNvPr>
          <p:cNvSpPr>
            <a:spLocks noGrp="1"/>
          </p:cNvSpPr>
          <p:nvPr>
            <p:ph type="body" sz="quarter" idx="13"/>
          </p:nvPr>
        </p:nvSpPr>
        <p:spPr>
          <a:xfrm rot="-180000">
            <a:off x="1151787" y="460146"/>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36" name="Text Placeholder 13">
            <a:extLst>
              <a:ext uri="{FF2B5EF4-FFF2-40B4-BE49-F238E27FC236}">
                <a16:creationId xmlns:a16="http://schemas.microsoft.com/office/drawing/2014/main" id="{CE098723-BFCB-2247-84B8-05886F69BF3B}"/>
              </a:ext>
            </a:extLst>
          </p:cNvPr>
          <p:cNvSpPr>
            <a:spLocks noGrp="1"/>
          </p:cNvSpPr>
          <p:nvPr>
            <p:ph type="body" sz="quarter" idx="14"/>
          </p:nvPr>
        </p:nvSpPr>
        <p:spPr>
          <a:xfrm rot="-180000">
            <a:off x="225619" y="1525408"/>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37" name="Text Placeholder 13">
            <a:extLst>
              <a:ext uri="{FF2B5EF4-FFF2-40B4-BE49-F238E27FC236}">
                <a16:creationId xmlns:a16="http://schemas.microsoft.com/office/drawing/2014/main" id="{BFBEE9FB-4255-1141-8628-1C00A2F8E96A}"/>
              </a:ext>
            </a:extLst>
          </p:cNvPr>
          <p:cNvSpPr>
            <a:spLocks noGrp="1"/>
          </p:cNvSpPr>
          <p:nvPr>
            <p:ph type="body" sz="quarter" idx="15"/>
          </p:nvPr>
        </p:nvSpPr>
        <p:spPr>
          <a:xfrm rot="-180000">
            <a:off x="54047" y="2693722"/>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38" name="Text Placeholder 13">
            <a:extLst>
              <a:ext uri="{FF2B5EF4-FFF2-40B4-BE49-F238E27FC236}">
                <a16:creationId xmlns:a16="http://schemas.microsoft.com/office/drawing/2014/main" id="{3D6D4CA9-277B-934B-901E-97FA9D75CB95}"/>
              </a:ext>
            </a:extLst>
          </p:cNvPr>
          <p:cNvSpPr>
            <a:spLocks noGrp="1"/>
          </p:cNvSpPr>
          <p:nvPr>
            <p:ph type="body" sz="quarter" idx="16"/>
          </p:nvPr>
        </p:nvSpPr>
        <p:spPr>
          <a:xfrm rot="-180000">
            <a:off x="175977" y="3724976"/>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39" name="Text Placeholder 13">
            <a:extLst>
              <a:ext uri="{FF2B5EF4-FFF2-40B4-BE49-F238E27FC236}">
                <a16:creationId xmlns:a16="http://schemas.microsoft.com/office/drawing/2014/main" id="{7F22CE01-3D78-144B-A00B-E241284C2400}"/>
              </a:ext>
            </a:extLst>
          </p:cNvPr>
          <p:cNvSpPr>
            <a:spLocks noGrp="1"/>
          </p:cNvSpPr>
          <p:nvPr>
            <p:ph type="body" sz="quarter" idx="17"/>
          </p:nvPr>
        </p:nvSpPr>
        <p:spPr>
          <a:xfrm rot="-180000">
            <a:off x="396392" y="4927155"/>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40" name="Text Placeholder 13">
            <a:extLst>
              <a:ext uri="{FF2B5EF4-FFF2-40B4-BE49-F238E27FC236}">
                <a16:creationId xmlns:a16="http://schemas.microsoft.com/office/drawing/2014/main" id="{D4B9D7C6-A216-9846-9C0E-CA3B8A79B995}"/>
              </a:ext>
            </a:extLst>
          </p:cNvPr>
          <p:cNvSpPr>
            <a:spLocks noGrp="1"/>
          </p:cNvSpPr>
          <p:nvPr>
            <p:ph type="body" sz="quarter" idx="18"/>
          </p:nvPr>
        </p:nvSpPr>
        <p:spPr>
          <a:xfrm rot="-180000">
            <a:off x="851414" y="5979464"/>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41" name="Text Placeholder 15">
            <a:extLst>
              <a:ext uri="{FF2B5EF4-FFF2-40B4-BE49-F238E27FC236}">
                <a16:creationId xmlns:a16="http://schemas.microsoft.com/office/drawing/2014/main" id="{6160B3A0-BB18-2844-BB8C-41735ADD4C00}"/>
              </a:ext>
            </a:extLst>
          </p:cNvPr>
          <p:cNvSpPr>
            <a:spLocks noGrp="1"/>
          </p:cNvSpPr>
          <p:nvPr>
            <p:ph type="body" sz="quarter" idx="19"/>
          </p:nvPr>
        </p:nvSpPr>
        <p:spPr>
          <a:xfrm>
            <a:off x="5502695" y="2385217"/>
            <a:ext cx="3243936" cy="2087562"/>
          </a:xfrm>
          <a:prstGeom prst="rect">
            <a:avLst/>
          </a:prstGeom>
        </p:spPr>
        <p:txBody>
          <a:bodyPr anchor="ctr"/>
          <a:lstStyle>
            <a:lvl1pPr marL="0" indent="0">
              <a:buNone/>
              <a:defRPr sz="2400" b="0" i="0">
                <a:solidFill>
                  <a:schemeClr val="bg1"/>
                </a:solidFill>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8" name="Footer Placeholder 4">
            <a:extLst>
              <a:ext uri="{FF2B5EF4-FFF2-40B4-BE49-F238E27FC236}">
                <a16:creationId xmlns:a16="http://schemas.microsoft.com/office/drawing/2014/main" id="{3144D3C6-5820-E448-8DD2-39297B83A4F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29" name="Slide Number Placeholder 5">
            <a:extLst>
              <a:ext uri="{FF2B5EF4-FFF2-40B4-BE49-F238E27FC236}">
                <a16:creationId xmlns:a16="http://schemas.microsoft.com/office/drawing/2014/main" id="{8EF55C86-31F0-A14B-8B4B-E8FB48D6CBAE}"/>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42" name="Picture 41" descr="A picture containing text, clipart&#10;&#10;Description automatically generated">
            <a:extLst>
              <a:ext uri="{FF2B5EF4-FFF2-40B4-BE49-F238E27FC236}">
                <a16:creationId xmlns:a16="http://schemas.microsoft.com/office/drawing/2014/main" id="{30B48CB6-C2CE-E64B-972E-26E1B527F1B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44" name="Round Same-side Corner of Rectangle 43">
            <a:extLst>
              <a:ext uri="{FF2B5EF4-FFF2-40B4-BE49-F238E27FC236}">
                <a16:creationId xmlns:a16="http://schemas.microsoft.com/office/drawing/2014/main" id="{F3F065B9-878C-3B4F-B417-82B79F30FA8A}"/>
              </a:ext>
            </a:extLst>
          </p:cNvPr>
          <p:cNvSpPr/>
          <p:nvPr userDrawn="1"/>
        </p:nvSpPr>
        <p:spPr>
          <a:xfrm rot="16200000">
            <a:off x="7122522" y="-3861710"/>
            <a:ext cx="7145860" cy="14581417"/>
          </a:xfrm>
          <a:prstGeom prst="round2SameRect">
            <a:avLst>
              <a:gd name="adj1" fmla="val 50000"/>
              <a:gd name="adj2" fmla="val 0"/>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5" name="Rounded Rectangle 44">
            <a:extLst>
              <a:ext uri="{FF2B5EF4-FFF2-40B4-BE49-F238E27FC236}">
                <a16:creationId xmlns:a16="http://schemas.microsoft.com/office/drawing/2014/main" id="{E8E33580-AA59-0049-A983-A05A501B3590}"/>
              </a:ext>
            </a:extLst>
          </p:cNvPr>
          <p:cNvSpPr/>
          <p:nvPr userDrawn="1"/>
        </p:nvSpPr>
        <p:spPr>
          <a:xfrm rot="-180000">
            <a:off x="2421673" y="814199"/>
            <a:ext cx="1653527" cy="1029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6" name="Rounded Rectangle 45">
            <a:extLst>
              <a:ext uri="{FF2B5EF4-FFF2-40B4-BE49-F238E27FC236}">
                <a16:creationId xmlns:a16="http://schemas.microsoft.com/office/drawing/2014/main" id="{E480D899-A5EC-D845-A1F9-71C5A20CE136}"/>
              </a:ext>
            </a:extLst>
          </p:cNvPr>
          <p:cNvSpPr/>
          <p:nvPr userDrawn="1"/>
        </p:nvSpPr>
        <p:spPr>
          <a:xfrm rot="-180000">
            <a:off x="1294845" y="1800223"/>
            <a:ext cx="2057993" cy="12006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7" name="Rounded Rectangle 46">
            <a:extLst>
              <a:ext uri="{FF2B5EF4-FFF2-40B4-BE49-F238E27FC236}">
                <a16:creationId xmlns:a16="http://schemas.microsoft.com/office/drawing/2014/main" id="{A22E73F8-7E75-494D-A8A5-60B716CAA80F}"/>
              </a:ext>
            </a:extLst>
          </p:cNvPr>
          <p:cNvSpPr/>
          <p:nvPr userDrawn="1"/>
        </p:nvSpPr>
        <p:spPr>
          <a:xfrm rot="-180000">
            <a:off x="1459687" y="2947608"/>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8" name="Rounded Rectangle 47">
            <a:extLst>
              <a:ext uri="{FF2B5EF4-FFF2-40B4-BE49-F238E27FC236}">
                <a16:creationId xmlns:a16="http://schemas.microsoft.com/office/drawing/2014/main" id="{6DC1CCA4-0634-2C4D-9C58-A91C04FF2789}"/>
              </a:ext>
            </a:extLst>
          </p:cNvPr>
          <p:cNvSpPr/>
          <p:nvPr userDrawn="1"/>
        </p:nvSpPr>
        <p:spPr>
          <a:xfrm rot="-180000">
            <a:off x="1697195" y="4023115"/>
            <a:ext cx="1346550" cy="1178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9" name="Rounded Rectangle 48">
            <a:extLst>
              <a:ext uri="{FF2B5EF4-FFF2-40B4-BE49-F238E27FC236}">
                <a16:creationId xmlns:a16="http://schemas.microsoft.com/office/drawing/2014/main" id="{F72E3A81-8986-C445-B81F-898A142D7BA4}"/>
              </a:ext>
            </a:extLst>
          </p:cNvPr>
          <p:cNvSpPr/>
          <p:nvPr userDrawn="1"/>
        </p:nvSpPr>
        <p:spPr>
          <a:xfrm rot="21420000">
            <a:off x="1886208" y="4040101"/>
            <a:ext cx="1005211" cy="45719"/>
          </a:xfrm>
          <a:prstGeom prst="roundRect">
            <a:avLst/>
          </a:prstGeom>
          <a:solidFill>
            <a:srgbClr val="F8A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0" name="Oval 5">
            <a:extLst>
              <a:ext uri="{FF2B5EF4-FFF2-40B4-BE49-F238E27FC236}">
                <a16:creationId xmlns:a16="http://schemas.microsoft.com/office/drawing/2014/main" id="{6A68FF45-9ED9-0349-B2CE-1925D22851C0}"/>
              </a:ext>
            </a:extLst>
          </p:cNvPr>
          <p:cNvSpPr/>
          <p:nvPr userDrawn="1"/>
        </p:nvSpPr>
        <p:spPr>
          <a:xfrm>
            <a:off x="4585418" y="612711"/>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1" name="Rounded Rectangle 50">
            <a:extLst>
              <a:ext uri="{FF2B5EF4-FFF2-40B4-BE49-F238E27FC236}">
                <a16:creationId xmlns:a16="http://schemas.microsoft.com/office/drawing/2014/main" id="{3E2BB660-159A-3C4E-A216-81FA4EA017AB}"/>
              </a:ext>
            </a:extLst>
          </p:cNvPr>
          <p:cNvSpPr/>
          <p:nvPr userDrawn="1"/>
        </p:nvSpPr>
        <p:spPr>
          <a:xfrm rot="-180000">
            <a:off x="1796015" y="5183192"/>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2" name="Rounded Rectangle 51">
            <a:extLst>
              <a:ext uri="{FF2B5EF4-FFF2-40B4-BE49-F238E27FC236}">
                <a16:creationId xmlns:a16="http://schemas.microsoft.com/office/drawing/2014/main" id="{769C0EA6-41F9-6745-A2A8-4C14316036C0}"/>
              </a:ext>
            </a:extLst>
          </p:cNvPr>
          <p:cNvSpPr/>
          <p:nvPr userDrawn="1"/>
        </p:nvSpPr>
        <p:spPr>
          <a:xfrm rot="-180000">
            <a:off x="1710451" y="6253942"/>
            <a:ext cx="2458869"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3" name="Oval 5">
            <a:extLst>
              <a:ext uri="{FF2B5EF4-FFF2-40B4-BE49-F238E27FC236}">
                <a16:creationId xmlns:a16="http://schemas.microsoft.com/office/drawing/2014/main" id="{EC8BCAC9-948F-C645-852B-CB959DAC1453}"/>
              </a:ext>
            </a:extLst>
          </p:cNvPr>
          <p:cNvSpPr/>
          <p:nvPr userDrawn="1"/>
        </p:nvSpPr>
        <p:spPr>
          <a:xfrm>
            <a:off x="3724679" y="165605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4" name="Oval 5">
            <a:extLst>
              <a:ext uri="{FF2B5EF4-FFF2-40B4-BE49-F238E27FC236}">
                <a16:creationId xmlns:a16="http://schemas.microsoft.com/office/drawing/2014/main" id="{87709EA2-5935-E248-9E9D-A6910243611C}"/>
              </a:ext>
            </a:extLst>
          </p:cNvPr>
          <p:cNvSpPr/>
          <p:nvPr userDrawn="1"/>
        </p:nvSpPr>
        <p:spPr>
          <a:xfrm>
            <a:off x="3360537" y="27825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5" name="Oval 5">
            <a:extLst>
              <a:ext uri="{FF2B5EF4-FFF2-40B4-BE49-F238E27FC236}">
                <a16:creationId xmlns:a16="http://schemas.microsoft.com/office/drawing/2014/main" id="{BB326CC1-ED58-5F45-886E-B4FB3582FB88}"/>
              </a:ext>
            </a:extLst>
          </p:cNvPr>
          <p:cNvSpPr/>
          <p:nvPr userDrawn="1"/>
        </p:nvSpPr>
        <p:spPr>
          <a:xfrm>
            <a:off x="3354065" y="3877830"/>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6" name="Oval 5">
            <a:extLst>
              <a:ext uri="{FF2B5EF4-FFF2-40B4-BE49-F238E27FC236}">
                <a16:creationId xmlns:a16="http://schemas.microsoft.com/office/drawing/2014/main" id="{778303E6-ACF0-D947-A3D2-E48C82048166}"/>
              </a:ext>
            </a:extLst>
          </p:cNvPr>
          <p:cNvSpPr/>
          <p:nvPr userDrawn="1"/>
        </p:nvSpPr>
        <p:spPr>
          <a:xfrm>
            <a:off x="3718206" y="4997746"/>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7" name="Oval 5">
            <a:extLst>
              <a:ext uri="{FF2B5EF4-FFF2-40B4-BE49-F238E27FC236}">
                <a16:creationId xmlns:a16="http://schemas.microsoft.com/office/drawing/2014/main" id="{90B33A70-4766-D844-948E-CE182E5D7695}"/>
              </a:ext>
            </a:extLst>
          </p:cNvPr>
          <p:cNvSpPr/>
          <p:nvPr userDrawn="1"/>
        </p:nvSpPr>
        <p:spPr>
          <a:xfrm>
            <a:off x="4397478" y="59118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Tree>
    <p:extLst>
      <p:ext uri="{BB962C8B-B14F-4D97-AF65-F5344CB8AC3E}">
        <p14:creationId xmlns:p14="http://schemas.microsoft.com/office/powerpoint/2010/main" val="264889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8">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60" name="Text Placeholder 13">
            <a:extLst>
              <a:ext uri="{FF2B5EF4-FFF2-40B4-BE49-F238E27FC236}">
                <a16:creationId xmlns:a16="http://schemas.microsoft.com/office/drawing/2014/main" id="{07C19332-822D-F941-A3E9-CC3E24753247}"/>
              </a:ext>
            </a:extLst>
          </p:cNvPr>
          <p:cNvSpPr>
            <a:spLocks noGrp="1"/>
          </p:cNvSpPr>
          <p:nvPr>
            <p:ph type="body" sz="quarter" idx="13"/>
          </p:nvPr>
        </p:nvSpPr>
        <p:spPr>
          <a:xfrm rot="-180000">
            <a:off x="1151787" y="460146"/>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43" name="Round Same-side Corner of Rectangle 42">
            <a:extLst>
              <a:ext uri="{FF2B5EF4-FFF2-40B4-BE49-F238E27FC236}">
                <a16:creationId xmlns:a16="http://schemas.microsoft.com/office/drawing/2014/main" id="{8040ABBA-1DA0-EB4F-9FE9-5341B951108F}"/>
              </a:ext>
            </a:extLst>
          </p:cNvPr>
          <p:cNvSpPr/>
          <p:nvPr userDrawn="1"/>
        </p:nvSpPr>
        <p:spPr>
          <a:xfrm rot="16200000">
            <a:off x="6384823" y="-468261"/>
            <a:ext cx="3819832" cy="7794522"/>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0" name="Round Same-side Corner of Rectangle 9">
            <a:extLst>
              <a:ext uri="{FF2B5EF4-FFF2-40B4-BE49-F238E27FC236}">
                <a16:creationId xmlns:a16="http://schemas.microsoft.com/office/drawing/2014/main" id="{B7FCAF68-2137-3C4B-A0F5-8CD315FA2233}"/>
              </a:ext>
            </a:extLst>
          </p:cNvPr>
          <p:cNvSpPr/>
          <p:nvPr/>
        </p:nvSpPr>
        <p:spPr>
          <a:xfrm rot="16200000">
            <a:off x="6384823" y="-468261"/>
            <a:ext cx="3819832" cy="7794522"/>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2" name="Round Same-side Corner of Rectangle 11">
            <a:extLst>
              <a:ext uri="{FF2B5EF4-FFF2-40B4-BE49-F238E27FC236}">
                <a16:creationId xmlns:a16="http://schemas.microsoft.com/office/drawing/2014/main" id="{3AEE4AFF-5714-354B-AEDA-1736465288FA}"/>
              </a:ext>
            </a:extLst>
          </p:cNvPr>
          <p:cNvSpPr/>
          <p:nvPr/>
        </p:nvSpPr>
        <p:spPr>
          <a:xfrm rot="16200000">
            <a:off x="7122522" y="-3861710"/>
            <a:ext cx="7145860" cy="14581417"/>
          </a:xfrm>
          <a:prstGeom prst="round2SameRect">
            <a:avLst>
              <a:gd name="adj1" fmla="val 50000"/>
              <a:gd name="adj2" fmla="val 0"/>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6" name="Rounded Rectangle 15">
            <a:extLst>
              <a:ext uri="{FF2B5EF4-FFF2-40B4-BE49-F238E27FC236}">
                <a16:creationId xmlns:a16="http://schemas.microsoft.com/office/drawing/2014/main" id="{5C26BE22-13AA-3849-9BFC-FF0D15E5AD61}"/>
              </a:ext>
            </a:extLst>
          </p:cNvPr>
          <p:cNvSpPr/>
          <p:nvPr/>
        </p:nvSpPr>
        <p:spPr>
          <a:xfrm rot="-180000">
            <a:off x="2421673" y="814199"/>
            <a:ext cx="1653527" cy="1029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7" name="Rounded Rectangle 16">
            <a:extLst>
              <a:ext uri="{FF2B5EF4-FFF2-40B4-BE49-F238E27FC236}">
                <a16:creationId xmlns:a16="http://schemas.microsoft.com/office/drawing/2014/main" id="{ED6D12C2-F0B9-9241-8576-0A34F1576A6B}"/>
              </a:ext>
            </a:extLst>
          </p:cNvPr>
          <p:cNvSpPr/>
          <p:nvPr/>
        </p:nvSpPr>
        <p:spPr>
          <a:xfrm rot="-180000">
            <a:off x="1294845" y="1800223"/>
            <a:ext cx="2057993" cy="12006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8" name="Rounded Rectangle 17">
            <a:extLst>
              <a:ext uri="{FF2B5EF4-FFF2-40B4-BE49-F238E27FC236}">
                <a16:creationId xmlns:a16="http://schemas.microsoft.com/office/drawing/2014/main" id="{7B450176-6F09-9745-94E0-9114284F7CF7}"/>
              </a:ext>
            </a:extLst>
          </p:cNvPr>
          <p:cNvSpPr/>
          <p:nvPr/>
        </p:nvSpPr>
        <p:spPr>
          <a:xfrm rot="-180000">
            <a:off x="1459687" y="2947608"/>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9" name="Rounded Rectangle 18">
            <a:extLst>
              <a:ext uri="{FF2B5EF4-FFF2-40B4-BE49-F238E27FC236}">
                <a16:creationId xmlns:a16="http://schemas.microsoft.com/office/drawing/2014/main" id="{CBE70B99-2B13-CC4A-BC57-85E52D673B94}"/>
              </a:ext>
            </a:extLst>
          </p:cNvPr>
          <p:cNvSpPr/>
          <p:nvPr/>
        </p:nvSpPr>
        <p:spPr>
          <a:xfrm rot="-180000">
            <a:off x="1697195" y="4023115"/>
            <a:ext cx="1346550" cy="1178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3" name="Rounded Rectangle 22">
            <a:extLst>
              <a:ext uri="{FF2B5EF4-FFF2-40B4-BE49-F238E27FC236}">
                <a16:creationId xmlns:a16="http://schemas.microsoft.com/office/drawing/2014/main" id="{E9A83CCD-4625-2D4F-8B37-B0CB78D3C933}"/>
              </a:ext>
            </a:extLst>
          </p:cNvPr>
          <p:cNvSpPr/>
          <p:nvPr/>
        </p:nvSpPr>
        <p:spPr>
          <a:xfrm rot="21420000">
            <a:off x="1886208" y="4040101"/>
            <a:ext cx="1005211" cy="45719"/>
          </a:xfrm>
          <a:prstGeom prst="roundRect">
            <a:avLst/>
          </a:prstGeom>
          <a:solidFill>
            <a:srgbClr val="F8A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5" name="Oval 5">
            <a:extLst>
              <a:ext uri="{FF2B5EF4-FFF2-40B4-BE49-F238E27FC236}">
                <a16:creationId xmlns:a16="http://schemas.microsoft.com/office/drawing/2014/main" id="{AEB976CC-6606-A14F-8116-78C73F1EC0C8}"/>
              </a:ext>
            </a:extLst>
          </p:cNvPr>
          <p:cNvSpPr/>
          <p:nvPr/>
        </p:nvSpPr>
        <p:spPr>
          <a:xfrm>
            <a:off x="4585418" y="612711"/>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6" name="Rounded Rectangle 25">
            <a:extLst>
              <a:ext uri="{FF2B5EF4-FFF2-40B4-BE49-F238E27FC236}">
                <a16:creationId xmlns:a16="http://schemas.microsoft.com/office/drawing/2014/main" id="{441B45B9-D232-DC4D-B8D2-2748EDCA4600}"/>
              </a:ext>
            </a:extLst>
          </p:cNvPr>
          <p:cNvSpPr/>
          <p:nvPr/>
        </p:nvSpPr>
        <p:spPr>
          <a:xfrm rot="-180000">
            <a:off x="1796015" y="5183192"/>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7" name="Rounded Rectangle 26">
            <a:extLst>
              <a:ext uri="{FF2B5EF4-FFF2-40B4-BE49-F238E27FC236}">
                <a16:creationId xmlns:a16="http://schemas.microsoft.com/office/drawing/2014/main" id="{0FFDDC67-B13B-454B-8DE7-2599ADE32FF6}"/>
              </a:ext>
            </a:extLst>
          </p:cNvPr>
          <p:cNvSpPr/>
          <p:nvPr/>
        </p:nvSpPr>
        <p:spPr>
          <a:xfrm rot="-180000">
            <a:off x="1710451" y="6253942"/>
            <a:ext cx="2458869"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0" name="Oval 5">
            <a:extLst>
              <a:ext uri="{FF2B5EF4-FFF2-40B4-BE49-F238E27FC236}">
                <a16:creationId xmlns:a16="http://schemas.microsoft.com/office/drawing/2014/main" id="{E5912C0F-74CE-5745-819E-8FDB39F52FC0}"/>
              </a:ext>
            </a:extLst>
          </p:cNvPr>
          <p:cNvSpPr/>
          <p:nvPr/>
        </p:nvSpPr>
        <p:spPr>
          <a:xfrm>
            <a:off x="3724679" y="165605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1" name="Oval 5">
            <a:extLst>
              <a:ext uri="{FF2B5EF4-FFF2-40B4-BE49-F238E27FC236}">
                <a16:creationId xmlns:a16="http://schemas.microsoft.com/office/drawing/2014/main" id="{8E6B860B-8503-6E4A-A966-2D8FCD7461B7}"/>
              </a:ext>
            </a:extLst>
          </p:cNvPr>
          <p:cNvSpPr/>
          <p:nvPr/>
        </p:nvSpPr>
        <p:spPr>
          <a:xfrm>
            <a:off x="3360537" y="27825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2" name="Oval 5">
            <a:extLst>
              <a:ext uri="{FF2B5EF4-FFF2-40B4-BE49-F238E27FC236}">
                <a16:creationId xmlns:a16="http://schemas.microsoft.com/office/drawing/2014/main" id="{3E1E9D20-2B4A-2D4C-B9B9-13444F33A05B}"/>
              </a:ext>
            </a:extLst>
          </p:cNvPr>
          <p:cNvSpPr/>
          <p:nvPr/>
        </p:nvSpPr>
        <p:spPr>
          <a:xfrm>
            <a:off x="3354065" y="3877830"/>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3" name="Oval 5">
            <a:extLst>
              <a:ext uri="{FF2B5EF4-FFF2-40B4-BE49-F238E27FC236}">
                <a16:creationId xmlns:a16="http://schemas.microsoft.com/office/drawing/2014/main" id="{008ED5B6-0321-4441-B805-3372C470FA00}"/>
              </a:ext>
            </a:extLst>
          </p:cNvPr>
          <p:cNvSpPr/>
          <p:nvPr/>
        </p:nvSpPr>
        <p:spPr>
          <a:xfrm>
            <a:off x="3718206" y="4997746"/>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4" name="Oval 5">
            <a:extLst>
              <a:ext uri="{FF2B5EF4-FFF2-40B4-BE49-F238E27FC236}">
                <a16:creationId xmlns:a16="http://schemas.microsoft.com/office/drawing/2014/main" id="{DC0577C6-F560-5141-A88A-4BB31011CA7C}"/>
              </a:ext>
            </a:extLst>
          </p:cNvPr>
          <p:cNvSpPr/>
          <p:nvPr/>
        </p:nvSpPr>
        <p:spPr>
          <a:xfrm>
            <a:off x="4397478" y="59118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6" name="Text Placeholder 13">
            <a:extLst>
              <a:ext uri="{FF2B5EF4-FFF2-40B4-BE49-F238E27FC236}">
                <a16:creationId xmlns:a16="http://schemas.microsoft.com/office/drawing/2014/main" id="{CE098723-BFCB-2247-84B8-05886F69BF3B}"/>
              </a:ext>
            </a:extLst>
          </p:cNvPr>
          <p:cNvSpPr>
            <a:spLocks noGrp="1"/>
          </p:cNvSpPr>
          <p:nvPr>
            <p:ph type="body" sz="quarter" idx="14"/>
          </p:nvPr>
        </p:nvSpPr>
        <p:spPr>
          <a:xfrm rot="-180000">
            <a:off x="225619" y="1525408"/>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37" name="Text Placeholder 13">
            <a:extLst>
              <a:ext uri="{FF2B5EF4-FFF2-40B4-BE49-F238E27FC236}">
                <a16:creationId xmlns:a16="http://schemas.microsoft.com/office/drawing/2014/main" id="{BFBEE9FB-4255-1141-8628-1C00A2F8E96A}"/>
              </a:ext>
            </a:extLst>
          </p:cNvPr>
          <p:cNvSpPr>
            <a:spLocks noGrp="1"/>
          </p:cNvSpPr>
          <p:nvPr>
            <p:ph type="body" sz="quarter" idx="15"/>
          </p:nvPr>
        </p:nvSpPr>
        <p:spPr>
          <a:xfrm rot="-180000">
            <a:off x="54047" y="2693722"/>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38" name="Text Placeholder 13">
            <a:extLst>
              <a:ext uri="{FF2B5EF4-FFF2-40B4-BE49-F238E27FC236}">
                <a16:creationId xmlns:a16="http://schemas.microsoft.com/office/drawing/2014/main" id="{3D6D4CA9-277B-934B-901E-97FA9D75CB95}"/>
              </a:ext>
            </a:extLst>
          </p:cNvPr>
          <p:cNvSpPr>
            <a:spLocks noGrp="1"/>
          </p:cNvSpPr>
          <p:nvPr>
            <p:ph type="body" sz="quarter" idx="16"/>
          </p:nvPr>
        </p:nvSpPr>
        <p:spPr>
          <a:xfrm rot="-180000">
            <a:off x="175977" y="3724976"/>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39" name="Text Placeholder 13">
            <a:extLst>
              <a:ext uri="{FF2B5EF4-FFF2-40B4-BE49-F238E27FC236}">
                <a16:creationId xmlns:a16="http://schemas.microsoft.com/office/drawing/2014/main" id="{7F22CE01-3D78-144B-A00B-E241284C2400}"/>
              </a:ext>
            </a:extLst>
          </p:cNvPr>
          <p:cNvSpPr>
            <a:spLocks noGrp="1"/>
          </p:cNvSpPr>
          <p:nvPr>
            <p:ph type="body" sz="quarter" idx="17"/>
          </p:nvPr>
        </p:nvSpPr>
        <p:spPr>
          <a:xfrm rot="-180000">
            <a:off x="396392" y="4927155"/>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40" name="Text Placeholder 13">
            <a:extLst>
              <a:ext uri="{FF2B5EF4-FFF2-40B4-BE49-F238E27FC236}">
                <a16:creationId xmlns:a16="http://schemas.microsoft.com/office/drawing/2014/main" id="{D4B9D7C6-A216-9846-9C0E-CA3B8A79B995}"/>
              </a:ext>
            </a:extLst>
          </p:cNvPr>
          <p:cNvSpPr>
            <a:spLocks noGrp="1"/>
          </p:cNvSpPr>
          <p:nvPr>
            <p:ph type="body" sz="quarter" idx="18"/>
          </p:nvPr>
        </p:nvSpPr>
        <p:spPr>
          <a:xfrm rot="-180000">
            <a:off x="851414" y="5979464"/>
            <a:ext cx="4388984" cy="388292"/>
          </a:xfrm>
          <a:prstGeom prst="rect">
            <a:avLst/>
          </a:prstGeom>
        </p:spPr>
        <p:txBody>
          <a:bodyPr/>
          <a:lstStyle>
            <a:lvl1pPr marL="0" indent="0" algn="ctr">
              <a:buNone/>
              <a:defRPr sz="2400" b="0" i="0">
                <a:latin typeface="Roobert Medium" pitchFamily="2" charset="77"/>
              </a:defRPr>
            </a:lvl1pPr>
          </a:lstStyle>
          <a:p>
            <a:pPr lvl="0"/>
            <a:r>
              <a:rPr lang="en-GB"/>
              <a:t>Click to edit Master text styles</a:t>
            </a:r>
          </a:p>
        </p:txBody>
      </p:sp>
      <p:sp>
        <p:nvSpPr>
          <p:cNvPr id="41" name="Text Placeholder 15">
            <a:extLst>
              <a:ext uri="{FF2B5EF4-FFF2-40B4-BE49-F238E27FC236}">
                <a16:creationId xmlns:a16="http://schemas.microsoft.com/office/drawing/2014/main" id="{6160B3A0-BB18-2844-BB8C-41735ADD4C00}"/>
              </a:ext>
            </a:extLst>
          </p:cNvPr>
          <p:cNvSpPr>
            <a:spLocks noGrp="1"/>
          </p:cNvSpPr>
          <p:nvPr>
            <p:ph type="body" sz="quarter" idx="19"/>
          </p:nvPr>
        </p:nvSpPr>
        <p:spPr>
          <a:xfrm>
            <a:off x="5502695" y="2385217"/>
            <a:ext cx="3243936" cy="2087562"/>
          </a:xfrm>
          <a:prstGeom prst="rect">
            <a:avLst/>
          </a:prstGeom>
        </p:spPr>
        <p:txBody>
          <a:bodyPr anchor="ctr"/>
          <a:lstStyle>
            <a:lvl1pPr marL="0" indent="0">
              <a:buNone/>
              <a:defRPr sz="2400" b="0" i="0">
                <a:solidFill>
                  <a:schemeClr val="bg1"/>
                </a:solidFill>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8" name="Footer Placeholder 4">
            <a:extLst>
              <a:ext uri="{FF2B5EF4-FFF2-40B4-BE49-F238E27FC236}">
                <a16:creationId xmlns:a16="http://schemas.microsoft.com/office/drawing/2014/main" id="{3144D3C6-5820-E448-8DD2-39297B83A4F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29" name="Slide Number Placeholder 5">
            <a:extLst>
              <a:ext uri="{FF2B5EF4-FFF2-40B4-BE49-F238E27FC236}">
                <a16:creationId xmlns:a16="http://schemas.microsoft.com/office/drawing/2014/main" id="{8EF55C86-31F0-A14B-8B4B-E8FB48D6CBAE}"/>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pic>
        <p:nvPicPr>
          <p:cNvPr id="42" name="Picture 41" descr="A picture containing text, clipart&#10;&#10;Description automatically generated">
            <a:extLst>
              <a:ext uri="{FF2B5EF4-FFF2-40B4-BE49-F238E27FC236}">
                <a16:creationId xmlns:a16="http://schemas.microsoft.com/office/drawing/2014/main" id="{30B48CB6-C2CE-E64B-972E-26E1B527F1B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44" name="Round Same-side Corner of Rectangle 43">
            <a:extLst>
              <a:ext uri="{FF2B5EF4-FFF2-40B4-BE49-F238E27FC236}">
                <a16:creationId xmlns:a16="http://schemas.microsoft.com/office/drawing/2014/main" id="{F3F065B9-878C-3B4F-B417-82B79F30FA8A}"/>
              </a:ext>
            </a:extLst>
          </p:cNvPr>
          <p:cNvSpPr/>
          <p:nvPr userDrawn="1"/>
        </p:nvSpPr>
        <p:spPr>
          <a:xfrm rot="16200000">
            <a:off x="7122522" y="-3861710"/>
            <a:ext cx="7145860" cy="14581417"/>
          </a:xfrm>
          <a:prstGeom prst="round2SameRect">
            <a:avLst>
              <a:gd name="adj1" fmla="val 50000"/>
              <a:gd name="adj2" fmla="val 0"/>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6" name="Rounded Rectangle 45">
            <a:extLst>
              <a:ext uri="{FF2B5EF4-FFF2-40B4-BE49-F238E27FC236}">
                <a16:creationId xmlns:a16="http://schemas.microsoft.com/office/drawing/2014/main" id="{E480D899-A5EC-D845-A1F9-71C5A20CE136}"/>
              </a:ext>
            </a:extLst>
          </p:cNvPr>
          <p:cNvSpPr/>
          <p:nvPr userDrawn="1"/>
        </p:nvSpPr>
        <p:spPr>
          <a:xfrm rot="-180000">
            <a:off x="1294845" y="1800223"/>
            <a:ext cx="2057993" cy="120063"/>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7" name="Rounded Rectangle 46">
            <a:extLst>
              <a:ext uri="{FF2B5EF4-FFF2-40B4-BE49-F238E27FC236}">
                <a16:creationId xmlns:a16="http://schemas.microsoft.com/office/drawing/2014/main" id="{A22E73F8-7E75-494D-A8A5-60B716CAA80F}"/>
              </a:ext>
            </a:extLst>
          </p:cNvPr>
          <p:cNvSpPr/>
          <p:nvPr userDrawn="1"/>
        </p:nvSpPr>
        <p:spPr>
          <a:xfrm rot="-180000">
            <a:off x="1459687" y="2947608"/>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8" name="Rounded Rectangle 47">
            <a:extLst>
              <a:ext uri="{FF2B5EF4-FFF2-40B4-BE49-F238E27FC236}">
                <a16:creationId xmlns:a16="http://schemas.microsoft.com/office/drawing/2014/main" id="{6DC1CCA4-0634-2C4D-9C58-A91C04FF2789}"/>
              </a:ext>
            </a:extLst>
          </p:cNvPr>
          <p:cNvSpPr/>
          <p:nvPr userDrawn="1"/>
        </p:nvSpPr>
        <p:spPr>
          <a:xfrm rot="-180000">
            <a:off x="1697195" y="4023115"/>
            <a:ext cx="1346550" cy="11783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9" name="Rounded Rectangle 48">
            <a:extLst>
              <a:ext uri="{FF2B5EF4-FFF2-40B4-BE49-F238E27FC236}">
                <a16:creationId xmlns:a16="http://schemas.microsoft.com/office/drawing/2014/main" id="{F72E3A81-8986-C445-B81F-898A142D7BA4}"/>
              </a:ext>
            </a:extLst>
          </p:cNvPr>
          <p:cNvSpPr/>
          <p:nvPr userDrawn="1"/>
        </p:nvSpPr>
        <p:spPr>
          <a:xfrm rot="21420000">
            <a:off x="1886208" y="4040101"/>
            <a:ext cx="1005211" cy="45719"/>
          </a:xfrm>
          <a:prstGeom prst="roundRect">
            <a:avLst/>
          </a:prstGeom>
          <a:solidFill>
            <a:srgbClr val="F8A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0" name="Oval 5">
            <a:extLst>
              <a:ext uri="{FF2B5EF4-FFF2-40B4-BE49-F238E27FC236}">
                <a16:creationId xmlns:a16="http://schemas.microsoft.com/office/drawing/2014/main" id="{6A68FF45-9ED9-0349-B2CE-1925D22851C0}"/>
              </a:ext>
            </a:extLst>
          </p:cNvPr>
          <p:cNvSpPr/>
          <p:nvPr userDrawn="1"/>
        </p:nvSpPr>
        <p:spPr>
          <a:xfrm>
            <a:off x="4585418" y="612711"/>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1" name="Rounded Rectangle 50">
            <a:extLst>
              <a:ext uri="{FF2B5EF4-FFF2-40B4-BE49-F238E27FC236}">
                <a16:creationId xmlns:a16="http://schemas.microsoft.com/office/drawing/2014/main" id="{3E2BB660-159A-3C4E-A216-81FA4EA017AB}"/>
              </a:ext>
            </a:extLst>
          </p:cNvPr>
          <p:cNvSpPr/>
          <p:nvPr userDrawn="1"/>
        </p:nvSpPr>
        <p:spPr>
          <a:xfrm rot="-180000">
            <a:off x="1796015" y="5183192"/>
            <a:ext cx="1589738"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2" name="Rounded Rectangle 51">
            <a:extLst>
              <a:ext uri="{FF2B5EF4-FFF2-40B4-BE49-F238E27FC236}">
                <a16:creationId xmlns:a16="http://schemas.microsoft.com/office/drawing/2014/main" id="{769C0EA6-41F9-6745-A2A8-4C14316036C0}"/>
              </a:ext>
            </a:extLst>
          </p:cNvPr>
          <p:cNvSpPr/>
          <p:nvPr userDrawn="1"/>
        </p:nvSpPr>
        <p:spPr>
          <a:xfrm rot="-180000">
            <a:off x="1710451" y="6253942"/>
            <a:ext cx="2458869" cy="10519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3" name="Oval 5">
            <a:extLst>
              <a:ext uri="{FF2B5EF4-FFF2-40B4-BE49-F238E27FC236}">
                <a16:creationId xmlns:a16="http://schemas.microsoft.com/office/drawing/2014/main" id="{EC8BCAC9-948F-C645-852B-CB959DAC1453}"/>
              </a:ext>
            </a:extLst>
          </p:cNvPr>
          <p:cNvSpPr/>
          <p:nvPr userDrawn="1"/>
        </p:nvSpPr>
        <p:spPr>
          <a:xfrm>
            <a:off x="3724679" y="165605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4" name="Oval 5">
            <a:extLst>
              <a:ext uri="{FF2B5EF4-FFF2-40B4-BE49-F238E27FC236}">
                <a16:creationId xmlns:a16="http://schemas.microsoft.com/office/drawing/2014/main" id="{87709EA2-5935-E248-9E9D-A6910243611C}"/>
              </a:ext>
            </a:extLst>
          </p:cNvPr>
          <p:cNvSpPr/>
          <p:nvPr userDrawn="1"/>
        </p:nvSpPr>
        <p:spPr>
          <a:xfrm>
            <a:off x="3360537" y="27825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5" name="Oval 5">
            <a:extLst>
              <a:ext uri="{FF2B5EF4-FFF2-40B4-BE49-F238E27FC236}">
                <a16:creationId xmlns:a16="http://schemas.microsoft.com/office/drawing/2014/main" id="{BB326CC1-ED58-5F45-886E-B4FB3582FB88}"/>
              </a:ext>
            </a:extLst>
          </p:cNvPr>
          <p:cNvSpPr/>
          <p:nvPr userDrawn="1"/>
        </p:nvSpPr>
        <p:spPr>
          <a:xfrm>
            <a:off x="3354065" y="3877830"/>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6" name="Oval 5">
            <a:extLst>
              <a:ext uri="{FF2B5EF4-FFF2-40B4-BE49-F238E27FC236}">
                <a16:creationId xmlns:a16="http://schemas.microsoft.com/office/drawing/2014/main" id="{778303E6-ACF0-D947-A3D2-E48C82048166}"/>
              </a:ext>
            </a:extLst>
          </p:cNvPr>
          <p:cNvSpPr/>
          <p:nvPr userDrawn="1"/>
        </p:nvSpPr>
        <p:spPr>
          <a:xfrm>
            <a:off x="3718206" y="4997746"/>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7" name="Oval 5">
            <a:extLst>
              <a:ext uri="{FF2B5EF4-FFF2-40B4-BE49-F238E27FC236}">
                <a16:creationId xmlns:a16="http://schemas.microsoft.com/office/drawing/2014/main" id="{90B33A70-4766-D844-948E-CE182E5D7695}"/>
              </a:ext>
            </a:extLst>
          </p:cNvPr>
          <p:cNvSpPr/>
          <p:nvPr userDrawn="1"/>
        </p:nvSpPr>
        <p:spPr>
          <a:xfrm>
            <a:off x="4397478" y="5911844"/>
            <a:ext cx="187681" cy="204200"/>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gs>
              <a:gs pos="100000">
                <a:schemeClr val="accent2">
                  <a:lumMod val="60000"/>
                  <a:lumOff val="4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Tree>
    <p:extLst>
      <p:ext uri="{BB962C8B-B14F-4D97-AF65-F5344CB8AC3E}">
        <p14:creationId xmlns:p14="http://schemas.microsoft.com/office/powerpoint/2010/main" val="4099997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oints - 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B8A370F-581A-5841-8EB3-CEED54772021}"/>
              </a:ext>
            </a:extLst>
          </p:cNvPr>
          <p:cNvSpPr/>
          <p:nvPr userDrawn="1"/>
        </p:nvSpPr>
        <p:spPr>
          <a:xfrm>
            <a:off x="745694" y="1915315"/>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D913983F-97ED-7A47-9A53-262961F124A2}"/>
              </a:ext>
            </a:extLst>
          </p:cNvPr>
          <p:cNvSpPr/>
          <p:nvPr userDrawn="1"/>
        </p:nvSpPr>
        <p:spPr>
          <a:xfrm>
            <a:off x="4370224"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C273E0DC-4D10-D34D-9443-C24330387585}"/>
              </a:ext>
            </a:extLst>
          </p:cNvPr>
          <p:cNvSpPr/>
          <p:nvPr userDrawn="1"/>
        </p:nvSpPr>
        <p:spPr>
          <a:xfrm>
            <a:off x="8000275"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33388" y="2923082"/>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33099" y="3608388"/>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216438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3">
            <a:extLst>
              <a:ext uri="{FF2B5EF4-FFF2-40B4-BE49-F238E27FC236}">
                <a16:creationId xmlns:a16="http://schemas.microsoft.com/office/drawing/2014/main" id="{90E4AE04-6418-A643-BEE4-A62620A663A6}"/>
              </a:ext>
            </a:extLst>
          </p:cNvPr>
          <p:cNvSpPr>
            <a:spLocks noGrp="1"/>
          </p:cNvSpPr>
          <p:nvPr>
            <p:ph type="body" sz="quarter" idx="15"/>
          </p:nvPr>
        </p:nvSpPr>
        <p:spPr>
          <a:xfrm>
            <a:off x="4480841" y="2922588"/>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4" name="Text Placeholder 15">
            <a:extLst>
              <a:ext uri="{FF2B5EF4-FFF2-40B4-BE49-F238E27FC236}">
                <a16:creationId xmlns:a16="http://schemas.microsoft.com/office/drawing/2014/main" id="{535E65ED-A05A-E841-AC77-03B806C0985B}"/>
              </a:ext>
            </a:extLst>
          </p:cNvPr>
          <p:cNvSpPr>
            <a:spLocks noGrp="1"/>
          </p:cNvSpPr>
          <p:nvPr>
            <p:ph type="body" sz="quarter" idx="16"/>
          </p:nvPr>
        </p:nvSpPr>
        <p:spPr>
          <a:xfrm>
            <a:off x="4480552" y="3607894"/>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5" name="Text Placeholder 13">
            <a:extLst>
              <a:ext uri="{FF2B5EF4-FFF2-40B4-BE49-F238E27FC236}">
                <a16:creationId xmlns:a16="http://schemas.microsoft.com/office/drawing/2014/main" id="{C06C5C5D-68F8-F948-92C8-95F16FA1485D}"/>
              </a:ext>
            </a:extLst>
          </p:cNvPr>
          <p:cNvSpPr>
            <a:spLocks noGrp="1"/>
          </p:cNvSpPr>
          <p:nvPr>
            <p:ph type="body" sz="quarter" idx="17"/>
          </p:nvPr>
        </p:nvSpPr>
        <p:spPr>
          <a:xfrm>
            <a:off x="8112428" y="2922588"/>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6" name="Text Placeholder 15">
            <a:extLst>
              <a:ext uri="{FF2B5EF4-FFF2-40B4-BE49-F238E27FC236}">
                <a16:creationId xmlns:a16="http://schemas.microsoft.com/office/drawing/2014/main" id="{50D8D2BD-313F-3143-8D1E-9293AD09A9FD}"/>
              </a:ext>
            </a:extLst>
          </p:cNvPr>
          <p:cNvSpPr>
            <a:spLocks noGrp="1"/>
          </p:cNvSpPr>
          <p:nvPr>
            <p:ph type="body" sz="quarter" idx="18"/>
          </p:nvPr>
        </p:nvSpPr>
        <p:spPr>
          <a:xfrm>
            <a:off x="8112139" y="3607894"/>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7" name="Oval 5">
            <a:extLst>
              <a:ext uri="{FF2B5EF4-FFF2-40B4-BE49-F238E27FC236}">
                <a16:creationId xmlns:a16="http://schemas.microsoft.com/office/drawing/2014/main" id="{53A69707-7555-6A41-AC9B-5BA98A5B9B5F}"/>
              </a:ext>
            </a:extLst>
          </p:cNvPr>
          <p:cNvSpPr/>
          <p:nvPr userDrawn="1"/>
        </p:nvSpPr>
        <p:spPr>
          <a:xfrm>
            <a:off x="5811834"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a:extLst>
              <a:ext uri="{FF2B5EF4-FFF2-40B4-BE49-F238E27FC236}">
                <a16:creationId xmlns:a16="http://schemas.microsoft.com/office/drawing/2014/main" id="{83407D69-34F9-1247-B7B3-E58694DBB517}"/>
              </a:ext>
            </a:extLst>
          </p:cNvPr>
          <p:cNvSpPr/>
          <p:nvPr userDrawn="1"/>
        </p:nvSpPr>
        <p:spPr>
          <a:xfrm>
            <a:off x="9435365" y="213099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2629577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262BB9-B60F-409E-AF67-1C95C223DB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976DBA68-048B-1FF5-631B-A23E7018C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6" name="Text Placeholder 15">
            <a:extLst>
              <a:ext uri="{FF2B5EF4-FFF2-40B4-BE49-F238E27FC236}">
                <a16:creationId xmlns:a16="http://schemas.microsoft.com/office/drawing/2014/main" id="{30FF6D71-D38F-BC75-2A54-5F5D115251AD}"/>
              </a:ext>
            </a:extLst>
          </p:cNvPr>
          <p:cNvSpPr>
            <a:spLocks noGrp="1"/>
          </p:cNvSpPr>
          <p:nvPr>
            <p:ph type="body" sz="quarter" idx="11"/>
          </p:nvPr>
        </p:nvSpPr>
        <p:spPr>
          <a:xfrm rot="21420000">
            <a:off x="2367935" y="1590204"/>
            <a:ext cx="7435850" cy="2490644"/>
          </a:xfrm>
          <a:prstGeom prst="rect">
            <a:avLst/>
          </a:prstGeom>
        </p:spPr>
        <p:txBody>
          <a:bodyPr/>
          <a:lstStyle>
            <a:lvl1pPr marL="0" indent="0" algn="ctr">
              <a:lnSpc>
                <a:spcPct val="80000"/>
              </a:lnSpc>
              <a:buNone/>
              <a:defRPr sz="6600">
                <a:solidFill>
                  <a:schemeClr val="bg1"/>
                </a:solidFill>
                <a:latin typeface="+mj-lt"/>
              </a:defRPr>
            </a:lvl1pPr>
          </a:lstStyle>
          <a:p>
            <a:pPr lvl="0"/>
            <a:r>
              <a:rPr lang="en-US"/>
              <a:t>Click to edit Master text styles</a:t>
            </a:r>
          </a:p>
        </p:txBody>
      </p:sp>
      <p:sp>
        <p:nvSpPr>
          <p:cNvPr id="20" name="Text Placeholder 19">
            <a:extLst>
              <a:ext uri="{FF2B5EF4-FFF2-40B4-BE49-F238E27FC236}">
                <a16:creationId xmlns:a16="http://schemas.microsoft.com/office/drawing/2014/main" id="{FEFCF8AC-EB08-B17D-891F-50ECA4144D37}"/>
              </a:ext>
            </a:extLst>
          </p:cNvPr>
          <p:cNvSpPr>
            <a:spLocks noGrp="1"/>
          </p:cNvSpPr>
          <p:nvPr>
            <p:ph type="body" sz="quarter" idx="12"/>
          </p:nvPr>
        </p:nvSpPr>
        <p:spPr>
          <a:xfrm>
            <a:off x="6578600" y="4481942"/>
            <a:ext cx="4406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Click to edit Master text styles</a:t>
            </a:r>
            <a:endParaRPr lang="en-GB"/>
          </a:p>
        </p:txBody>
      </p:sp>
    </p:spTree>
    <p:extLst>
      <p:ext uri="{BB962C8B-B14F-4D97-AF65-F5344CB8AC3E}">
        <p14:creationId xmlns:p14="http://schemas.microsoft.com/office/powerpoint/2010/main" val="12810403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Points - White / Blu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857444" y="0"/>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4" name="Title 1">
            <a:extLst>
              <a:ext uri="{FF2B5EF4-FFF2-40B4-BE49-F238E27FC236}">
                <a16:creationId xmlns:a16="http://schemas.microsoft.com/office/drawing/2014/main" id="{1D35007F-753B-9E43-98A9-91FC0A1F7CD1}"/>
              </a:ext>
            </a:extLst>
          </p:cNvPr>
          <p:cNvSpPr txBox="1">
            <a:spLocks/>
          </p:cNvSpPr>
          <p:nvPr userDrawn="1"/>
        </p:nvSpPr>
        <p:spPr>
          <a:xfrm rot="-180000">
            <a:off x="6791560" y="2667629"/>
            <a:ext cx="3743903" cy="851359"/>
          </a:xfrm>
          <a:prstGeom prst="rect">
            <a:avLst/>
          </a:prstGeom>
        </p:spPr>
        <p:txBody>
          <a:bodyPr anchor="t"/>
          <a:lstStyle>
            <a:lvl1pPr algn="l" defTabSz="914400" rtl="0" eaLnBrk="1" latinLnBrk="0" hangingPunct="1">
              <a:lnSpc>
                <a:spcPct val="80000"/>
              </a:lnSpc>
              <a:spcBef>
                <a:spcPct val="0"/>
              </a:spcBef>
              <a:buNone/>
              <a:defRPr sz="3000" b="0" i="0" kern="1200">
                <a:solidFill>
                  <a:schemeClr val="bg1"/>
                </a:solidFill>
                <a:latin typeface="Roobert Medium" pitchFamily="2" charset="77"/>
                <a:ea typeface="+mj-ea"/>
                <a:cs typeface="+mj-cs"/>
              </a:defRPr>
            </a:lvl1pPr>
          </a:lstStyle>
          <a:p>
            <a:r>
              <a:rPr lang="en-GB"/>
              <a:t>Click to edit Master title style</a:t>
            </a:r>
            <a:endParaRPr lang="en-US"/>
          </a:p>
        </p:txBody>
      </p:sp>
      <p:sp>
        <p:nvSpPr>
          <p:cNvPr id="25" name="Text Placeholder 11">
            <a:extLst>
              <a:ext uri="{FF2B5EF4-FFF2-40B4-BE49-F238E27FC236}">
                <a16:creationId xmlns:a16="http://schemas.microsoft.com/office/drawing/2014/main" id="{1BECD927-5AAA-B548-B6ED-4F79A1009CA1}"/>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10669110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Points - White / Yellow / Blu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857444" y="0"/>
            <a:ext cx="5155425" cy="5446477"/>
          </a:xfrm>
          <a:prstGeom prst="round2SameRect">
            <a:avLst>
              <a:gd name="adj1" fmla="val 50000"/>
              <a:gd name="adj2" fmla="val 0"/>
            </a:avLst>
          </a:prstGeom>
          <a:gradFill flip="none" rotWithShape="1">
            <a:gsLst>
              <a:gs pos="0">
                <a:schemeClr val="accent2">
                  <a:lumMod val="60000"/>
                  <a:lumOff val="40000"/>
                </a:schemeClr>
              </a:gs>
              <a:gs pos="100000">
                <a:schemeClr val="accent2"/>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4" name="Title 1">
            <a:extLst>
              <a:ext uri="{FF2B5EF4-FFF2-40B4-BE49-F238E27FC236}">
                <a16:creationId xmlns:a16="http://schemas.microsoft.com/office/drawing/2014/main" id="{1D35007F-753B-9E43-98A9-91FC0A1F7CD1}"/>
              </a:ext>
            </a:extLst>
          </p:cNvPr>
          <p:cNvSpPr txBox="1">
            <a:spLocks/>
          </p:cNvSpPr>
          <p:nvPr userDrawn="1"/>
        </p:nvSpPr>
        <p:spPr>
          <a:xfrm rot="-180000">
            <a:off x="6791560" y="2667629"/>
            <a:ext cx="3743903" cy="851359"/>
          </a:xfrm>
          <a:prstGeom prst="rect">
            <a:avLst/>
          </a:prstGeom>
        </p:spPr>
        <p:txBody>
          <a:bodyPr anchor="t"/>
          <a:lstStyle>
            <a:lvl1pPr algn="l" defTabSz="914400" rtl="0" eaLnBrk="1" latinLnBrk="0" hangingPunct="1">
              <a:lnSpc>
                <a:spcPct val="80000"/>
              </a:lnSpc>
              <a:spcBef>
                <a:spcPct val="0"/>
              </a:spcBef>
              <a:buNone/>
              <a:defRPr sz="3000" b="0" i="0" kern="1200">
                <a:solidFill>
                  <a:schemeClr val="bg1"/>
                </a:solidFill>
                <a:latin typeface="Roobert Medium" pitchFamily="2" charset="77"/>
                <a:ea typeface="+mj-ea"/>
                <a:cs typeface="+mj-cs"/>
              </a:defRPr>
            </a:lvl1pPr>
          </a:lstStyle>
          <a:p>
            <a:r>
              <a:rPr lang="en-GB"/>
              <a:t>Click to edit Master title style</a:t>
            </a:r>
            <a:endParaRPr lang="en-US"/>
          </a:p>
        </p:txBody>
      </p:sp>
      <p:sp>
        <p:nvSpPr>
          <p:cNvPr id="25" name="Text Placeholder 11">
            <a:extLst>
              <a:ext uri="{FF2B5EF4-FFF2-40B4-BE49-F238E27FC236}">
                <a16:creationId xmlns:a16="http://schemas.microsoft.com/office/drawing/2014/main" id="{1BECD927-5AAA-B548-B6ED-4F79A1009CA1}"/>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925789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Points - Yellow / Blue">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857444" y="0"/>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4" name="Title 1">
            <a:extLst>
              <a:ext uri="{FF2B5EF4-FFF2-40B4-BE49-F238E27FC236}">
                <a16:creationId xmlns:a16="http://schemas.microsoft.com/office/drawing/2014/main" id="{1D35007F-753B-9E43-98A9-91FC0A1F7CD1}"/>
              </a:ext>
            </a:extLst>
          </p:cNvPr>
          <p:cNvSpPr txBox="1">
            <a:spLocks/>
          </p:cNvSpPr>
          <p:nvPr userDrawn="1"/>
        </p:nvSpPr>
        <p:spPr>
          <a:xfrm rot="-180000">
            <a:off x="6791560" y="2667629"/>
            <a:ext cx="3743903" cy="851359"/>
          </a:xfrm>
          <a:prstGeom prst="rect">
            <a:avLst/>
          </a:prstGeom>
        </p:spPr>
        <p:txBody>
          <a:bodyPr anchor="t"/>
          <a:lstStyle>
            <a:lvl1pPr algn="l" defTabSz="914400" rtl="0" eaLnBrk="1" latinLnBrk="0" hangingPunct="1">
              <a:lnSpc>
                <a:spcPct val="80000"/>
              </a:lnSpc>
              <a:spcBef>
                <a:spcPct val="0"/>
              </a:spcBef>
              <a:buNone/>
              <a:defRPr sz="3000" b="0" i="0" kern="1200">
                <a:solidFill>
                  <a:schemeClr val="bg1"/>
                </a:solidFill>
                <a:latin typeface="Roobert Medium" pitchFamily="2" charset="77"/>
                <a:ea typeface="+mj-ea"/>
                <a:cs typeface="+mj-cs"/>
              </a:defRPr>
            </a:lvl1pPr>
          </a:lstStyle>
          <a:p>
            <a:r>
              <a:rPr lang="en-GB"/>
              <a:t>Click to edit Master title style</a:t>
            </a:r>
            <a:endParaRPr lang="en-US"/>
          </a:p>
        </p:txBody>
      </p:sp>
      <p:sp>
        <p:nvSpPr>
          <p:cNvPr id="25" name="Text Placeholder 11">
            <a:extLst>
              <a:ext uri="{FF2B5EF4-FFF2-40B4-BE49-F238E27FC236}">
                <a16:creationId xmlns:a16="http://schemas.microsoft.com/office/drawing/2014/main" id="{1BECD927-5AAA-B548-B6ED-4F79A1009CA1}"/>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39077389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3 Points - 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BB8A370F-581A-5841-8EB3-CEED54772021}"/>
              </a:ext>
            </a:extLst>
          </p:cNvPr>
          <p:cNvSpPr/>
          <p:nvPr userDrawn="1"/>
        </p:nvSpPr>
        <p:spPr>
          <a:xfrm>
            <a:off x="745694" y="1915315"/>
            <a:ext cx="5253018"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D913983F-97ED-7A47-9A53-262961F124A2}"/>
              </a:ext>
            </a:extLst>
          </p:cNvPr>
          <p:cNvSpPr/>
          <p:nvPr userDrawn="1"/>
        </p:nvSpPr>
        <p:spPr>
          <a:xfrm>
            <a:off x="6096000" y="1885560"/>
            <a:ext cx="5257800"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33387" y="2923082"/>
            <a:ext cx="4937041"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33098" y="3608388"/>
            <a:ext cx="4937041"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3081517"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3">
            <a:extLst>
              <a:ext uri="{FF2B5EF4-FFF2-40B4-BE49-F238E27FC236}">
                <a16:creationId xmlns:a16="http://schemas.microsoft.com/office/drawing/2014/main" id="{90E4AE04-6418-A643-BEE4-A62620A663A6}"/>
              </a:ext>
            </a:extLst>
          </p:cNvPr>
          <p:cNvSpPr>
            <a:spLocks noGrp="1"/>
          </p:cNvSpPr>
          <p:nvPr>
            <p:ph type="body" sz="quarter" idx="15"/>
          </p:nvPr>
        </p:nvSpPr>
        <p:spPr>
          <a:xfrm>
            <a:off x="6315266" y="2922588"/>
            <a:ext cx="494153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4" name="Text Placeholder 15">
            <a:extLst>
              <a:ext uri="{FF2B5EF4-FFF2-40B4-BE49-F238E27FC236}">
                <a16:creationId xmlns:a16="http://schemas.microsoft.com/office/drawing/2014/main" id="{535E65ED-A05A-E841-AC77-03B806C0985B}"/>
              </a:ext>
            </a:extLst>
          </p:cNvPr>
          <p:cNvSpPr>
            <a:spLocks noGrp="1"/>
          </p:cNvSpPr>
          <p:nvPr>
            <p:ph type="body" sz="quarter" idx="16"/>
          </p:nvPr>
        </p:nvSpPr>
        <p:spPr>
          <a:xfrm>
            <a:off x="6314977" y="3607894"/>
            <a:ext cx="4941535"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7" name="Oval 5">
            <a:extLst>
              <a:ext uri="{FF2B5EF4-FFF2-40B4-BE49-F238E27FC236}">
                <a16:creationId xmlns:a16="http://schemas.microsoft.com/office/drawing/2014/main" id="{53A69707-7555-6A41-AC9B-5BA98A5B9B5F}"/>
              </a:ext>
            </a:extLst>
          </p:cNvPr>
          <p:cNvSpPr/>
          <p:nvPr userDrawn="1"/>
        </p:nvSpPr>
        <p:spPr>
          <a:xfrm>
            <a:off x="8434214"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580212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Points - White / Blu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857444" y="0"/>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11" name="Text Placeholder 11">
            <a:extLst>
              <a:ext uri="{FF2B5EF4-FFF2-40B4-BE49-F238E27FC236}">
                <a16:creationId xmlns:a16="http://schemas.microsoft.com/office/drawing/2014/main" id="{2E571562-5039-D245-8A9C-296417350F4B}"/>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12" name="Content Placeholder 5">
            <a:extLst>
              <a:ext uri="{FF2B5EF4-FFF2-40B4-BE49-F238E27FC236}">
                <a16:creationId xmlns:a16="http://schemas.microsoft.com/office/drawing/2014/main" id="{1B70DD6C-E0AC-074B-AC48-BE1ED8CB106B}"/>
              </a:ext>
            </a:extLst>
          </p:cNvPr>
          <p:cNvSpPr>
            <a:spLocks noGrp="1"/>
          </p:cNvSpPr>
          <p:nvPr>
            <p:ph sz="quarter" idx="16" hasCustomPrompt="1"/>
          </p:nvPr>
        </p:nvSpPr>
        <p:spPr>
          <a:xfrm rot="21437988">
            <a:off x="6789565" y="2657535"/>
            <a:ext cx="3758343" cy="840836"/>
          </a:xfrm>
          <a:prstGeom prst="rect">
            <a:avLst/>
          </a:prstGeom>
        </p:spPr>
        <p:txBody>
          <a:bodyPr/>
          <a:lstStyle>
            <a:lvl1pPr marL="0" indent="0">
              <a:lnSpc>
                <a:spcPct val="80000"/>
              </a:lnSpc>
              <a:buNone/>
              <a:defRPr sz="3000">
                <a:solidFill>
                  <a:schemeClr val="bg1"/>
                </a:solidFill>
                <a:latin typeface="+mj-lt"/>
              </a:defRPr>
            </a:lvl1pPr>
          </a:lstStyle>
          <a:p>
            <a:pPr lvl="0"/>
            <a:r>
              <a:rPr lang="en-GB"/>
              <a:t>Click to edit Master title style</a:t>
            </a:r>
          </a:p>
        </p:txBody>
      </p:sp>
    </p:spTree>
    <p:extLst>
      <p:ext uri="{BB962C8B-B14F-4D97-AF65-F5344CB8AC3E}">
        <p14:creationId xmlns:p14="http://schemas.microsoft.com/office/powerpoint/2010/main" val="3605205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Points - White / Yellow / Blu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857444" y="0"/>
            <a:ext cx="5155425" cy="5446477"/>
          </a:xfrm>
          <a:prstGeom prst="round2SameRect">
            <a:avLst>
              <a:gd name="adj1" fmla="val 50000"/>
              <a:gd name="adj2" fmla="val 0"/>
            </a:avLst>
          </a:prstGeom>
          <a:gradFill flip="none" rotWithShape="1">
            <a:gsLst>
              <a:gs pos="0">
                <a:schemeClr val="accent2">
                  <a:lumMod val="60000"/>
                  <a:lumOff val="40000"/>
                </a:schemeClr>
              </a:gs>
              <a:gs pos="100000">
                <a:schemeClr val="accent2"/>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5" name="Text Placeholder 11">
            <a:extLst>
              <a:ext uri="{FF2B5EF4-FFF2-40B4-BE49-F238E27FC236}">
                <a16:creationId xmlns:a16="http://schemas.microsoft.com/office/drawing/2014/main" id="{1BECD927-5AAA-B548-B6ED-4F79A1009CA1}"/>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8" name="Content Placeholder 5">
            <a:extLst>
              <a:ext uri="{FF2B5EF4-FFF2-40B4-BE49-F238E27FC236}">
                <a16:creationId xmlns:a16="http://schemas.microsoft.com/office/drawing/2014/main" id="{861CEBBD-8065-6D4C-8282-F412B6C8255A}"/>
              </a:ext>
            </a:extLst>
          </p:cNvPr>
          <p:cNvSpPr>
            <a:spLocks noGrp="1"/>
          </p:cNvSpPr>
          <p:nvPr>
            <p:ph sz="quarter" idx="16" hasCustomPrompt="1"/>
          </p:nvPr>
        </p:nvSpPr>
        <p:spPr>
          <a:xfrm rot="21437988">
            <a:off x="6789565" y="2657535"/>
            <a:ext cx="3758343" cy="840836"/>
          </a:xfrm>
          <a:prstGeom prst="rect">
            <a:avLst/>
          </a:prstGeom>
        </p:spPr>
        <p:txBody>
          <a:bodyPr/>
          <a:lstStyle>
            <a:lvl1pPr marL="0" indent="0">
              <a:lnSpc>
                <a:spcPct val="80000"/>
              </a:lnSpc>
              <a:buNone/>
              <a:defRPr sz="3000">
                <a:solidFill>
                  <a:schemeClr val="bg1"/>
                </a:solidFill>
                <a:latin typeface="+mj-lt"/>
              </a:defRPr>
            </a:lvl1pPr>
          </a:lstStyle>
          <a:p>
            <a:pPr lvl="0"/>
            <a:r>
              <a:rPr lang="en-GB"/>
              <a:t>Click to edit Master title style</a:t>
            </a:r>
          </a:p>
        </p:txBody>
      </p:sp>
    </p:spTree>
    <p:extLst>
      <p:ext uri="{BB962C8B-B14F-4D97-AF65-F5344CB8AC3E}">
        <p14:creationId xmlns:p14="http://schemas.microsoft.com/office/powerpoint/2010/main" val="439182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2 Points - White / Yellow / Blu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4282272" y="1411522"/>
            <a:ext cx="3641097"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2" y="-2"/>
            <a:ext cx="3598257" cy="5446477"/>
          </a:xfrm>
          <a:prstGeom prst="round2SameRect">
            <a:avLst>
              <a:gd name="adj1" fmla="val 50000"/>
              <a:gd name="adj2" fmla="val 0"/>
            </a:avLst>
          </a:prstGeom>
          <a:gradFill flip="none" rotWithShape="1">
            <a:gsLst>
              <a:gs pos="0">
                <a:schemeClr val="accent2">
                  <a:lumMod val="60000"/>
                  <a:lumOff val="40000"/>
                </a:schemeClr>
              </a:gs>
              <a:gs pos="100000">
                <a:schemeClr val="accent2"/>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688715" y="589754"/>
            <a:ext cx="2613078"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687940" y="1691612"/>
            <a:ext cx="2613078"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5" name="Text Placeholder 11">
            <a:extLst>
              <a:ext uri="{FF2B5EF4-FFF2-40B4-BE49-F238E27FC236}">
                <a16:creationId xmlns:a16="http://schemas.microsoft.com/office/drawing/2014/main" id="{1BECD927-5AAA-B548-B6ED-4F79A1009CA1}"/>
              </a:ext>
            </a:extLst>
          </p:cNvPr>
          <p:cNvSpPr>
            <a:spLocks noGrp="1"/>
          </p:cNvSpPr>
          <p:nvPr>
            <p:ph type="body" sz="quarter" idx="15"/>
          </p:nvPr>
        </p:nvSpPr>
        <p:spPr>
          <a:xfrm>
            <a:off x="5020671" y="3799077"/>
            <a:ext cx="2613079"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8" name="Content Placeholder 5">
            <a:extLst>
              <a:ext uri="{FF2B5EF4-FFF2-40B4-BE49-F238E27FC236}">
                <a16:creationId xmlns:a16="http://schemas.microsoft.com/office/drawing/2014/main" id="{861CEBBD-8065-6D4C-8282-F412B6C8255A}"/>
              </a:ext>
            </a:extLst>
          </p:cNvPr>
          <p:cNvSpPr>
            <a:spLocks noGrp="1"/>
          </p:cNvSpPr>
          <p:nvPr>
            <p:ph sz="quarter" idx="16" hasCustomPrompt="1"/>
          </p:nvPr>
        </p:nvSpPr>
        <p:spPr>
          <a:xfrm rot="21437988">
            <a:off x="5019306" y="2684273"/>
            <a:ext cx="2623157" cy="840836"/>
          </a:xfrm>
          <a:prstGeom prst="rect">
            <a:avLst/>
          </a:prstGeom>
        </p:spPr>
        <p:txBody>
          <a:bodyPr/>
          <a:lstStyle>
            <a:lvl1pPr marL="0" indent="0">
              <a:lnSpc>
                <a:spcPct val="80000"/>
              </a:lnSpc>
              <a:buNone/>
              <a:defRPr sz="3000">
                <a:solidFill>
                  <a:schemeClr val="bg1"/>
                </a:solidFill>
                <a:latin typeface="+mj-lt"/>
              </a:defRPr>
            </a:lvl1pPr>
          </a:lstStyle>
          <a:p>
            <a:pPr lvl="0"/>
            <a:r>
              <a:rPr lang="en-GB"/>
              <a:t>Click to edit Master title style</a:t>
            </a:r>
          </a:p>
        </p:txBody>
      </p:sp>
      <p:sp>
        <p:nvSpPr>
          <p:cNvPr id="11" name="Round Same-side Corner of Rectangle 10">
            <a:extLst>
              <a:ext uri="{FF2B5EF4-FFF2-40B4-BE49-F238E27FC236}">
                <a16:creationId xmlns:a16="http://schemas.microsoft.com/office/drawing/2014/main" id="{E15D44A7-3B74-5B43-91C5-D64B8B48ED6C}"/>
              </a:ext>
            </a:extLst>
          </p:cNvPr>
          <p:cNvSpPr/>
          <p:nvPr userDrawn="1"/>
        </p:nvSpPr>
        <p:spPr>
          <a:xfrm rot="10800000">
            <a:off x="8593741" y="-2"/>
            <a:ext cx="3598258" cy="5446477"/>
          </a:xfrm>
          <a:prstGeom prst="round2SameRect">
            <a:avLst>
              <a:gd name="adj1" fmla="val 50000"/>
              <a:gd name="adj2" fmla="val 0"/>
            </a:avLst>
          </a:prstGeom>
          <a:gradFill flip="none" rotWithShape="1">
            <a:gsLst>
              <a:gs pos="0">
                <a:schemeClr val="accent2">
                  <a:lumMod val="60000"/>
                  <a:lumOff val="40000"/>
                </a:schemeClr>
              </a:gs>
              <a:gs pos="100000">
                <a:schemeClr val="accent2"/>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6486F327-9B01-CC4E-A763-9BE976CD97EA}"/>
              </a:ext>
            </a:extLst>
          </p:cNvPr>
          <p:cNvSpPr>
            <a:spLocks noGrp="1"/>
          </p:cNvSpPr>
          <p:nvPr>
            <p:ph type="body" sz="quarter" idx="17"/>
          </p:nvPr>
        </p:nvSpPr>
        <p:spPr>
          <a:xfrm>
            <a:off x="9083760" y="1691612"/>
            <a:ext cx="2613078"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52875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Points - Yellow / Blue">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857444" y="0"/>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12" name="Text Placeholder 11">
            <a:extLst>
              <a:ext uri="{FF2B5EF4-FFF2-40B4-BE49-F238E27FC236}">
                <a16:creationId xmlns:a16="http://schemas.microsoft.com/office/drawing/2014/main" id="{47DF9849-4F16-1C47-9231-04E21425E8C7}"/>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13" name="Content Placeholder 5">
            <a:extLst>
              <a:ext uri="{FF2B5EF4-FFF2-40B4-BE49-F238E27FC236}">
                <a16:creationId xmlns:a16="http://schemas.microsoft.com/office/drawing/2014/main" id="{D78A5433-1C6C-6040-964F-BB5A2B90D460}"/>
              </a:ext>
            </a:extLst>
          </p:cNvPr>
          <p:cNvSpPr>
            <a:spLocks noGrp="1"/>
          </p:cNvSpPr>
          <p:nvPr>
            <p:ph sz="quarter" idx="16" hasCustomPrompt="1"/>
          </p:nvPr>
        </p:nvSpPr>
        <p:spPr>
          <a:xfrm rot="21437988">
            <a:off x="6789565" y="2657535"/>
            <a:ext cx="3758343" cy="840836"/>
          </a:xfrm>
          <a:prstGeom prst="rect">
            <a:avLst/>
          </a:prstGeom>
        </p:spPr>
        <p:txBody>
          <a:bodyPr/>
          <a:lstStyle>
            <a:lvl1pPr marL="0" indent="0">
              <a:lnSpc>
                <a:spcPct val="80000"/>
              </a:lnSpc>
              <a:buNone/>
              <a:defRPr sz="3000">
                <a:solidFill>
                  <a:schemeClr val="bg1"/>
                </a:solidFill>
                <a:latin typeface="+mj-lt"/>
              </a:defRPr>
            </a:lvl1pPr>
          </a:lstStyle>
          <a:p>
            <a:pPr lvl="0"/>
            <a:r>
              <a:rPr lang="en-GB"/>
              <a:t>Click to edit Master title style</a:t>
            </a:r>
          </a:p>
        </p:txBody>
      </p:sp>
    </p:spTree>
    <p:extLst>
      <p:ext uri="{BB962C8B-B14F-4D97-AF65-F5344CB8AC3E}">
        <p14:creationId xmlns:p14="http://schemas.microsoft.com/office/powerpoint/2010/main" val="1912029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Points - 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820645" y="1915315"/>
            <a:ext cx="2485123"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9CE2DE65-8E3E-6241-96D7-87BC643F3149}"/>
              </a:ext>
            </a:extLst>
          </p:cNvPr>
          <p:cNvSpPr/>
          <p:nvPr userDrawn="1"/>
        </p:nvSpPr>
        <p:spPr>
          <a:xfrm>
            <a:off x="349160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F12F972-57AB-B244-8CA7-4F7E2AC3AD10}"/>
              </a:ext>
            </a:extLst>
          </p:cNvPr>
          <p:cNvSpPr/>
          <p:nvPr userDrawn="1"/>
        </p:nvSpPr>
        <p:spPr>
          <a:xfrm>
            <a:off x="6162575"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A3D3902-8DA3-AE43-9B8F-5B906B016F2E}"/>
              </a:ext>
            </a:extLst>
          </p:cNvPr>
          <p:cNvSpPr/>
          <p:nvPr userDrawn="1"/>
        </p:nvSpPr>
        <p:spPr>
          <a:xfrm>
            <a:off x="883353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908339" y="2923082"/>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908050" y="3608388"/>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17" name="Text Placeholder 13">
            <a:extLst>
              <a:ext uri="{FF2B5EF4-FFF2-40B4-BE49-F238E27FC236}">
                <a16:creationId xmlns:a16="http://schemas.microsoft.com/office/drawing/2014/main" id="{14100D6C-6C47-F743-9880-55330F225464}"/>
              </a:ext>
            </a:extLst>
          </p:cNvPr>
          <p:cNvSpPr>
            <a:spLocks noGrp="1"/>
          </p:cNvSpPr>
          <p:nvPr>
            <p:ph type="body" sz="quarter" idx="15"/>
          </p:nvPr>
        </p:nvSpPr>
        <p:spPr>
          <a:xfrm>
            <a:off x="3579449" y="2922588"/>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8" name="Text Placeholder 15">
            <a:extLst>
              <a:ext uri="{FF2B5EF4-FFF2-40B4-BE49-F238E27FC236}">
                <a16:creationId xmlns:a16="http://schemas.microsoft.com/office/drawing/2014/main" id="{BABA9BF1-2E32-4D44-A246-237015F0234C}"/>
              </a:ext>
            </a:extLst>
          </p:cNvPr>
          <p:cNvSpPr>
            <a:spLocks noGrp="1"/>
          </p:cNvSpPr>
          <p:nvPr>
            <p:ph type="body" sz="quarter" idx="16"/>
          </p:nvPr>
        </p:nvSpPr>
        <p:spPr>
          <a:xfrm>
            <a:off x="3579160" y="3607894"/>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19" name="Text Placeholder 13">
            <a:extLst>
              <a:ext uri="{FF2B5EF4-FFF2-40B4-BE49-F238E27FC236}">
                <a16:creationId xmlns:a16="http://schemas.microsoft.com/office/drawing/2014/main" id="{E5170FB7-96F2-7249-BA69-D9C506AF2454}"/>
              </a:ext>
            </a:extLst>
          </p:cNvPr>
          <p:cNvSpPr>
            <a:spLocks noGrp="1"/>
          </p:cNvSpPr>
          <p:nvPr>
            <p:ph type="body" sz="quarter" idx="17"/>
          </p:nvPr>
        </p:nvSpPr>
        <p:spPr>
          <a:xfrm>
            <a:off x="6243620" y="2922094"/>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20" name="Text Placeholder 15">
            <a:extLst>
              <a:ext uri="{FF2B5EF4-FFF2-40B4-BE49-F238E27FC236}">
                <a16:creationId xmlns:a16="http://schemas.microsoft.com/office/drawing/2014/main" id="{4EC4345F-DAD3-CD4E-B58A-58E89FF3446F}"/>
              </a:ext>
            </a:extLst>
          </p:cNvPr>
          <p:cNvSpPr>
            <a:spLocks noGrp="1"/>
          </p:cNvSpPr>
          <p:nvPr>
            <p:ph type="body" sz="quarter" idx="18"/>
          </p:nvPr>
        </p:nvSpPr>
        <p:spPr>
          <a:xfrm>
            <a:off x="6243331" y="3607400"/>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1" name="Text Placeholder 13">
            <a:extLst>
              <a:ext uri="{FF2B5EF4-FFF2-40B4-BE49-F238E27FC236}">
                <a16:creationId xmlns:a16="http://schemas.microsoft.com/office/drawing/2014/main" id="{5C03F77A-4367-B646-ACA4-7109551AAF4F}"/>
              </a:ext>
            </a:extLst>
          </p:cNvPr>
          <p:cNvSpPr>
            <a:spLocks noGrp="1"/>
          </p:cNvSpPr>
          <p:nvPr>
            <p:ph type="body" sz="quarter" idx="19"/>
          </p:nvPr>
        </p:nvSpPr>
        <p:spPr>
          <a:xfrm>
            <a:off x="8929574" y="2921600"/>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22" name="Text Placeholder 15">
            <a:extLst>
              <a:ext uri="{FF2B5EF4-FFF2-40B4-BE49-F238E27FC236}">
                <a16:creationId xmlns:a16="http://schemas.microsoft.com/office/drawing/2014/main" id="{5AE8E6B4-DCE2-AE42-89FB-86325FA1B4F9}"/>
              </a:ext>
            </a:extLst>
          </p:cNvPr>
          <p:cNvSpPr>
            <a:spLocks noGrp="1"/>
          </p:cNvSpPr>
          <p:nvPr>
            <p:ph type="body" sz="quarter" idx="20"/>
          </p:nvPr>
        </p:nvSpPr>
        <p:spPr>
          <a:xfrm>
            <a:off x="8929285" y="3606906"/>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7" name="Oval 5">
            <a:extLst>
              <a:ext uri="{FF2B5EF4-FFF2-40B4-BE49-F238E27FC236}">
                <a16:creationId xmlns:a16="http://schemas.microsoft.com/office/drawing/2014/main" id="{53A69707-7555-6A41-AC9B-5BA98A5B9B5F}"/>
              </a:ext>
            </a:extLst>
          </p:cNvPr>
          <p:cNvSpPr/>
          <p:nvPr userDrawn="1"/>
        </p:nvSpPr>
        <p:spPr>
          <a:xfrm>
            <a:off x="444338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177227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a:extLst>
              <a:ext uri="{FF2B5EF4-FFF2-40B4-BE49-F238E27FC236}">
                <a16:creationId xmlns:a16="http://schemas.microsoft.com/office/drawing/2014/main" id="{83407D69-34F9-1247-B7B3-E58694DBB517}"/>
              </a:ext>
            </a:extLst>
          </p:cNvPr>
          <p:cNvSpPr/>
          <p:nvPr userDrawn="1"/>
        </p:nvSpPr>
        <p:spPr>
          <a:xfrm>
            <a:off x="7107551" y="210328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a:extLst>
              <a:ext uri="{FF2B5EF4-FFF2-40B4-BE49-F238E27FC236}">
                <a16:creationId xmlns:a16="http://schemas.microsoft.com/office/drawing/2014/main" id="{86451839-18F8-0745-8949-8A89713D008A}"/>
              </a:ext>
            </a:extLst>
          </p:cNvPr>
          <p:cNvSpPr/>
          <p:nvPr userDrawn="1"/>
        </p:nvSpPr>
        <p:spPr>
          <a:xfrm>
            <a:off x="97854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A6728B48-94CF-5D48-86EE-4A0972D0B628}"/>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24" name="Footer Placeholder 4">
            <a:extLst>
              <a:ext uri="{FF2B5EF4-FFF2-40B4-BE49-F238E27FC236}">
                <a16:creationId xmlns:a16="http://schemas.microsoft.com/office/drawing/2014/main" id="{DF01D274-CE6E-5841-AB3E-EA4B8466721A}"/>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25" name="Slide Number Placeholder 5">
            <a:extLst>
              <a:ext uri="{FF2B5EF4-FFF2-40B4-BE49-F238E27FC236}">
                <a16:creationId xmlns:a16="http://schemas.microsoft.com/office/drawing/2014/main" id="{FC072075-86F7-3641-B4B7-ED15AFCDF05E}"/>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21832302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 Points - 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790665"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78359" y="2923082"/>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78071" y="3608388"/>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1519950" y="2102928"/>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57B7DBF2-DD6E-C140-8296-7845EC6FB287}"/>
              </a:ext>
            </a:extLst>
          </p:cNvPr>
          <p:cNvSpPr/>
          <p:nvPr userDrawn="1"/>
        </p:nvSpPr>
        <p:spPr>
          <a:xfrm>
            <a:off x="2950528"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FDBF1EBB-768D-AE47-B448-D4EC52B78E9C}"/>
              </a:ext>
            </a:extLst>
          </p:cNvPr>
          <p:cNvSpPr>
            <a:spLocks noGrp="1"/>
          </p:cNvSpPr>
          <p:nvPr>
            <p:ph type="body" sz="quarter" idx="15"/>
          </p:nvPr>
        </p:nvSpPr>
        <p:spPr>
          <a:xfrm>
            <a:off x="3038222" y="2923082"/>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25" name="Text Placeholder 15">
            <a:extLst>
              <a:ext uri="{FF2B5EF4-FFF2-40B4-BE49-F238E27FC236}">
                <a16:creationId xmlns:a16="http://schemas.microsoft.com/office/drawing/2014/main" id="{5B09E703-2AF7-F84C-A803-81A5F59B7917}"/>
              </a:ext>
            </a:extLst>
          </p:cNvPr>
          <p:cNvSpPr>
            <a:spLocks noGrp="1"/>
          </p:cNvSpPr>
          <p:nvPr>
            <p:ph type="body" sz="quarter" idx="16"/>
          </p:nvPr>
        </p:nvSpPr>
        <p:spPr>
          <a:xfrm>
            <a:off x="3037934" y="3608388"/>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1" name="Rounded Rectangle 30">
            <a:extLst>
              <a:ext uri="{FF2B5EF4-FFF2-40B4-BE49-F238E27FC236}">
                <a16:creationId xmlns:a16="http://schemas.microsoft.com/office/drawing/2014/main" id="{687FFFCF-F65F-A146-8359-662A7F26801F}"/>
              </a:ext>
            </a:extLst>
          </p:cNvPr>
          <p:cNvSpPr/>
          <p:nvPr userDrawn="1"/>
        </p:nvSpPr>
        <p:spPr>
          <a:xfrm>
            <a:off x="5110391"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3">
            <a:extLst>
              <a:ext uri="{FF2B5EF4-FFF2-40B4-BE49-F238E27FC236}">
                <a16:creationId xmlns:a16="http://schemas.microsoft.com/office/drawing/2014/main" id="{99B7CE5C-1CB8-6143-A6B2-9F57D0E92586}"/>
              </a:ext>
            </a:extLst>
          </p:cNvPr>
          <p:cNvSpPr>
            <a:spLocks noGrp="1"/>
          </p:cNvSpPr>
          <p:nvPr>
            <p:ph type="body" sz="quarter" idx="17"/>
          </p:nvPr>
        </p:nvSpPr>
        <p:spPr>
          <a:xfrm>
            <a:off x="5198085"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3" name="Text Placeholder 15">
            <a:extLst>
              <a:ext uri="{FF2B5EF4-FFF2-40B4-BE49-F238E27FC236}">
                <a16:creationId xmlns:a16="http://schemas.microsoft.com/office/drawing/2014/main" id="{C0395034-D87C-6248-9A67-E399CCC49B0A}"/>
              </a:ext>
            </a:extLst>
          </p:cNvPr>
          <p:cNvSpPr>
            <a:spLocks noGrp="1"/>
          </p:cNvSpPr>
          <p:nvPr>
            <p:ph type="body" sz="quarter" idx="18"/>
          </p:nvPr>
        </p:nvSpPr>
        <p:spPr>
          <a:xfrm>
            <a:off x="5197797"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5" name="Rounded Rectangle 34">
            <a:extLst>
              <a:ext uri="{FF2B5EF4-FFF2-40B4-BE49-F238E27FC236}">
                <a16:creationId xmlns:a16="http://schemas.microsoft.com/office/drawing/2014/main" id="{A1A77192-D28D-1D4B-81DB-3DA263CA096B}"/>
              </a:ext>
            </a:extLst>
          </p:cNvPr>
          <p:cNvSpPr/>
          <p:nvPr userDrawn="1"/>
        </p:nvSpPr>
        <p:spPr>
          <a:xfrm>
            <a:off x="7270254"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3">
            <a:extLst>
              <a:ext uri="{FF2B5EF4-FFF2-40B4-BE49-F238E27FC236}">
                <a16:creationId xmlns:a16="http://schemas.microsoft.com/office/drawing/2014/main" id="{ABC2609B-9E58-EA4F-B0BD-32BBC99514C2}"/>
              </a:ext>
            </a:extLst>
          </p:cNvPr>
          <p:cNvSpPr>
            <a:spLocks noGrp="1"/>
          </p:cNvSpPr>
          <p:nvPr>
            <p:ph type="body" sz="quarter" idx="19"/>
          </p:nvPr>
        </p:nvSpPr>
        <p:spPr>
          <a:xfrm>
            <a:off x="7357948"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7" name="Text Placeholder 15">
            <a:extLst>
              <a:ext uri="{FF2B5EF4-FFF2-40B4-BE49-F238E27FC236}">
                <a16:creationId xmlns:a16="http://schemas.microsoft.com/office/drawing/2014/main" id="{8175EC16-C1E3-644A-BAC1-44B5507C4A18}"/>
              </a:ext>
            </a:extLst>
          </p:cNvPr>
          <p:cNvSpPr>
            <a:spLocks noGrp="1"/>
          </p:cNvSpPr>
          <p:nvPr>
            <p:ph type="body" sz="quarter" idx="20"/>
          </p:nvPr>
        </p:nvSpPr>
        <p:spPr>
          <a:xfrm>
            <a:off x="7357660"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9" name="Rounded Rectangle 38">
            <a:extLst>
              <a:ext uri="{FF2B5EF4-FFF2-40B4-BE49-F238E27FC236}">
                <a16:creationId xmlns:a16="http://schemas.microsoft.com/office/drawing/2014/main" id="{FB115F26-A735-DB47-9DB7-7A4D4F59434A}"/>
              </a:ext>
            </a:extLst>
          </p:cNvPr>
          <p:cNvSpPr/>
          <p:nvPr userDrawn="1"/>
        </p:nvSpPr>
        <p:spPr>
          <a:xfrm>
            <a:off x="9430117"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3">
            <a:extLst>
              <a:ext uri="{FF2B5EF4-FFF2-40B4-BE49-F238E27FC236}">
                <a16:creationId xmlns:a16="http://schemas.microsoft.com/office/drawing/2014/main" id="{57E10754-1B53-6545-BB48-93394AB97336}"/>
              </a:ext>
            </a:extLst>
          </p:cNvPr>
          <p:cNvSpPr>
            <a:spLocks noGrp="1"/>
          </p:cNvSpPr>
          <p:nvPr>
            <p:ph type="body" sz="quarter" idx="21"/>
          </p:nvPr>
        </p:nvSpPr>
        <p:spPr>
          <a:xfrm>
            <a:off x="9517811"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41" name="Text Placeholder 15">
            <a:extLst>
              <a:ext uri="{FF2B5EF4-FFF2-40B4-BE49-F238E27FC236}">
                <a16:creationId xmlns:a16="http://schemas.microsoft.com/office/drawing/2014/main" id="{0C71613F-BBBD-654C-93EE-38DC59E8D7FC}"/>
              </a:ext>
            </a:extLst>
          </p:cNvPr>
          <p:cNvSpPr>
            <a:spLocks noGrp="1"/>
          </p:cNvSpPr>
          <p:nvPr>
            <p:ph type="body" sz="quarter" idx="22"/>
          </p:nvPr>
        </p:nvSpPr>
        <p:spPr>
          <a:xfrm>
            <a:off x="9517523"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42" name="Oval 5">
            <a:extLst>
              <a:ext uri="{FF2B5EF4-FFF2-40B4-BE49-F238E27FC236}">
                <a16:creationId xmlns:a16="http://schemas.microsoft.com/office/drawing/2014/main" id="{81CA2DE3-44AA-C74D-9FC6-6C56E80447F7}"/>
              </a:ext>
            </a:extLst>
          </p:cNvPr>
          <p:cNvSpPr/>
          <p:nvPr userDrawn="1"/>
        </p:nvSpPr>
        <p:spPr>
          <a:xfrm>
            <a:off x="10159402" y="207317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
            <a:extLst>
              <a:ext uri="{FF2B5EF4-FFF2-40B4-BE49-F238E27FC236}">
                <a16:creationId xmlns:a16="http://schemas.microsoft.com/office/drawing/2014/main" id="{22C5D731-988A-2E43-A635-66B6D9EADDDA}"/>
              </a:ext>
            </a:extLst>
          </p:cNvPr>
          <p:cNvSpPr/>
          <p:nvPr userDrawn="1"/>
        </p:nvSpPr>
        <p:spPr>
          <a:xfrm>
            <a:off x="36798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
            <a:extLst>
              <a:ext uri="{FF2B5EF4-FFF2-40B4-BE49-F238E27FC236}">
                <a16:creationId xmlns:a16="http://schemas.microsoft.com/office/drawing/2014/main" id="{B3186508-3EE4-0842-A9BA-463151AE071B}"/>
              </a:ext>
            </a:extLst>
          </p:cNvPr>
          <p:cNvSpPr/>
          <p:nvPr userDrawn="1"/>
        </p:nvSpPr>
        <p:spPr>
          <a:xfrm>
            <a:off x="5869015"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5">
            <a:extLst>
              <a:ext uri="{FF2B5EF4-FFF2-40B4-BE49-F238E27FC236}">
                <a16:creationId xmlns:a16="http://schemas.microsoft.com/office/drawing/2014/main" id="{CCCDBD70-2A2E-9B4F-BF3B-D22F38772E34}"/>
              </a:ext>
            </a:extLst>
          </p:cNvPr>
          <p:cNvSpPr/>
          <p:nvPr userDrawn="1"/>
        </p:nvSpPr>
        <p:spPr>
          <a:xfrm>
            <a:off x="7999539"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87EF97B2-EE29-8847-83B0-6EACFBEFAA5F}"/>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26" name="Footer Placeholder 4">
            <a:extLst>
              <a:ext uri="{FF2B5EF4-FFF2-40B4-BE49-F238E27FC236}">
                <a16:creationId xmlns:a16="http://schemas.microsoft.com/office/drawing/2014/main" id="{57BD8B7A-62F0-FE4C-A2EA-36C032027E67}"/>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27" name="Slide Number Placeholder 5">
            <a:extLst>
              <a:ext uri="{FF2B5EF4-FFF2-40B4-BE49-F238E27FC236}">
                <a16:creationId xmlns:a16="http://schemas.microsoft.com/office/drawing/2014/main" id="{141686B3-5E2F-0E40-B103-2EBD94BC968B}"/>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254903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01B154-851C-A498-4037-087A03DFD8DB}"/>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D0080B8-1660-E24B-0FD8-42B7F845D0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0" name="Text Placeholder 15">
            <a:extLst>
              <a:ext uri="{FF2B5EF4-FFF2-40B4-BE49-F238E27FC236}">
                <a16:creationId xmlns:a16="http://schemas.microsoft.com/office/drawing/2014/main" id="{EF043F8A-7DCB-B3A2-6FBF-055D84370C00}"/>
              </a:ext>
            </a:extLst>
          </p:cNvPr>
          <p:cNvSpPr>
            <a:spLocks noGrp="1"/>
          </p:cNvSpPr>
          <p:nvPr>
            <p:ph type="body" sz="quarter" idx="11"/>
          </p:nvPr>
        </p:nvSpPr>
        <p:spPr>
          <a:xfrm rot="21420000">
            <a:off x="729901" y="1391036"/>
            <a:ext cx="7049368" cy="2490644"/>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Click to edit Master text styles</a:t>
            </a:r>
          </a:p>
        </p:txBody>
      </p:sp>
      <p:sp>
        <p:nvSpPr>
          <p:cNvPr id="11" name="Text Placeholder 19">
            <a:extLst>
              <a:ext uri="{FF2B5EF4-FFF2-40B4-BE49-F238E27FC236}">
                <a16:creationId xmlns:a16="http://schemas.microsoft.com/office/drawing/2014/main" id="{82870D3D-EBA5-4004-0D08-98A6B9C31BE5}"/>
              </a:ext>
            </a:extLst>
          </p:cNvPr>
          <p:cNvSpPr>
            <a:spLocks noGrp="1"/>
          </p:cNvSpPr>
          <p:nvPr>
            <p:ph type="body" sz="quarter" idx="12" hasCustomPrompt="1"/>
          </p:nvPr>
        </p:nvSpPr>
        <p:spPr>
          <a:xfrm>
            <a:off x="7556585" y="3796448"/>
            <a:ext cx="4406900" cy="2653142"/>
          </a:xfrm>
          <a:prstGeom prst="rect">
            <a:avLst/>
          </a:prstGeom>
        </p:spPr>
        <p:txBody>
          <a:bodyPr/>
          <a:lstStyle>
            <a:lvl1pPr marL="0" indent="0" algn="r">
              <a:buNone/>
              <a:defRPr sz="25000">
                <a:solidFill>
                  <a:srgbClr val="2099C0"/>
                </a:solidFill>
                <a:latin typeface="+mj-lt"/>
              </a:defRPr>
            </a:lvl1pPr>
          </a:lstStyle>
          <a:p>
            <a:pPr lvl="0"/>
            <a:r>
              <a:rPr lang="en-US"/>
              <a:t>02</a:t>
            </a:r>
            <a:endParaRPr lang="en-GB"/>
          </a:p>
        </p:txBody>
      </p:sp>
    </p:spTree>
    <p:extLst>
      <p:ext uri="{BB962C8B-B14F-4D97-AF65-F5344CB8AC3E}">
        <p14:creationId xmlns:p14="http://schemas.microsoft.com/office/powerpoint/2010/main" val="1505710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 Points - 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835636"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923329"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923041"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136243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28A6B69C-BD8E-6547-8817-11FA4FFFBA3E}"/>
              </a:ext>
            </a:extLst>
          </p:cNvPr>
          <p:cNvSpPr/>
          <p:nvPr userDrawn="1"/>
        </p:nvSpPr>
        <p:spPr>
          <a:xfrm>
            <a:off x="2605753"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3">
            <a:extLst>
              <a:ext uri="{FF2B5EF4-FFF2-40B4-BE49-F238E27FC236}">
                <a16:creationId xmlns:a16="http://schemas.microsoft.com/office/drawing/2014/main" id="{218164B4-E56D-AB45-AF38-3492388FEECD}"/>
              </a:ext>
            </a:extLst>
          </p:cNvPr>
          <p:cNvSpPr>
            <a:spLocks noGrp="1"/>
          </p:cNvSpPr>
          <p:nvPr>
            <p:ph type="body" sz="quarter" idx="15"/>
          </p:nvPr>
        </p:nvSpPr>
        <p:spPr>
          <a:xfrm>
            <a:off x="2693446"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29" name="Text Placeholder 15">
            <a:extLst>
              <a:ext uri="{FF2B5EF4-FFF2-40B4-BE49-F238E27FC236}">
                <a16:creationId xmlns:a16="http://schemas.microsoft.com/office/drawing/2014/main" id="{9EAD8FF8-551D-EB47-BF02-8984D99393ED}"/>
              </a:ext>
            </a:extLst>
          </p:cNvPr>
          <p:cNvSpPr>
            <a:spLocks noGrp="1"/>
          </p:cNvSpPr>
          <p:nvPr>
            <p:ph type="body" sz="quarter" idx="16"/>
          </p:nvPr>
        </p:nvSpPr>
        <p:spPr>
          <a:xfrm>
            <a:off x="2693158"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4" name="Rounded Rectangle 33">
            <a:extLst>
              <a:ext uri="{FF2B5EF4-FFF2-40B4-BE49-F238E27FC236}">
                <a16:creationId xmlns:a16="http://schemas.microsoft.com/office/drawing/2014/main" id="{ECBE22F4-96CC-394B-932C-949863705717}"/>
              </a:ext>
            </a:extLst>
          </p:cNvPr>
          <p:cNvSpPr/>
          <p:nvPr userDrawn="1"/>
        </p:nvSpPr>
        <p:spPr>
          <a:xfrm>
            <a:off x="4375870"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3">
            <a:extLst>
              <a:ext uri="{FF2B5EF4-FFF2-40B4-BE49-F238E27FC236}">
                <a16:creationId xmlns:a16="http://schemas.microsoft.com/office/drawing/2014/main" id="{EBCD3463-5EBB-6744-AEFC-2F40CE40BA01}"/>
              </a:ext>
            </a:extLst>
          </p:cNvPr>
          <p:cNvSpPr>
            <a:spLocks noGrp="1"/>
          </p:cNvSpPr>
          <p:nvPr>
            <p:ph type="body" sz="quarter" idx="17"/>
          </p:nvPr>
        </p:nvSpPr>
        <p:spPr>
          <a:xfrm>
            <a:off x="4463563"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46" name="Text Placeholder 15">
            <a:extLst>
              <a:ext uri="{FF2B5EF4-FFF2-40B4-BE49-F238E27FC236}">
                <a16:creationId xmlns:a16="http://schemas.microsoft.com/office/drawing/2014/main" id="{BF1DE225-9095-EB44-9FB0-568271AD39E7}"/>
              </a:ext>
            </a:extLst>
          </p:cNvPr>
          <p:cNvSpPr>
            <a:spLocks noGrp="1"/>
          </p:cNvSpPr>
          <p:nvPr>
            <p:ph type="body" sz="quarter" idx="18"/>
          </p:nvPr>
        </p:nvSpPr>
        <p:spPr>
          <a:xfrm>
            <a:off x="4463275"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48" name="Rounded Rectangle 47">
            <a:extLst>
              <a:ext uri="{FF2B5EF4-FFF2-40B4-BE49-F238E27FC236}">
                <a16:creationId xmlns:a16="http://schemas.microsoft.com/office/drawing/2014/main" id="{38747B8A-0D5D-BF40-9E5F-BEB48F91D0B1}"/>
              </a:ext>
            </a:extLst>
          </p:cNvPr>
          <p:cNvSpPr/>
          <p:nvPr userDrawn="1"/>
        </p:nvSpPr>
        <p:spPr>
          <a:xfrm>
            <a:off x="6145987"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a:extLst>
              <a:ext uri="{FF2B5EF4-FFF2-40B4-BE49-F238E27FC236}">
                <a16:creationId xmlns:a16="http://schemas.microsoft.com/office/drawing/2014/main" id="{4CDCA4D1-F46C-4941-8F87-CC03A672700D}"/>
              </a:ext>
            </a:extLst>
          </p:cNvPr>
          <p:cNvSpPr>
            <a:spLocks noGrp="1"/>
          </p:cNvSpPr>
          <p:nvPr>
            <p:ph type="body" sz="quarter" idx="19"/>
          </p:nvPr>
        </p:nvSpPr>
        <p:spPr>
          <a:xfrm>
            <a:off x="6233680"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50" name="Text Placeholder 15">
            <a:extLst>
              <a:ext uri="{FF2B5EF4-FFF2-40B4-BE49-F238E27FC236}">
                <a16:creationId xmlns:a16="http://schemas.microsoft.com/office/drawing/2014/main" id="{799C33BC-DF2A-534E-ABAE-91109B9F7ED1}"/>
              </a:ext>
            </a:extLst>
          </p:cNvPr>
          <p:cNvSpPr>
            <a:spLocks noGrp="1"/>
          </p:cNvSpPr>
          <p:nvPr>
            <p:ph type="body" sz="quarter" idx="20"/>
          </p:nvPr>
        </p:nvSpPr>
        <p:spPr>
          <a:xfrm>
            <a:off x="6233392"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52" name="Rounded Rectangle 51">
            <a:extLst>
              <a:ext uri="{FF2B5EF4-FFF2-40B4-BE49-F238E27FC236}">
                <a16:creationId xmlns:a16="http://schemas.microsoft.com/office/drawing/2014/main" id="{94DD7328-D7D2-CC4D-99BF-8C427FD5471A}"/>
              </a:ext>
            </a:extLst>
          </p:cNvPr>
          <p:cNvSpPr/>
          <p:nvPr userDrawn="1"/>
        </p:nvSpPr>
        <p:spPr>
          <a:xfrm>
            <a:off x="7916104"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3">
            <a:extLst>
              <a:ext uri="{FF2B5EF4-FFF2-40B4-BE49-F238E27FC236}">
                <a16:creationId xmlns:a16="http://schemas.microsoft.com/office/drawing/2014/main" id="{F5295E04-0EB9-174C-8812-EE031AA98315}"/>
              </a:ext>
            </a:extLst>
          </p:cNvPr>
          <p:cNvSpPr>
            <a:spLocks noGrp="1"/>
          </p:cNvSpPr>
          <p:nvPr>
            <p:ph type="body" sz="quarter" idx="21"/>
          </p:nvPr>
        </p:nvSpPr>
        <p:spPr>
          <a:xfrm>
            <a:off x="8003797"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54" name="Text Placeholder 15">
            <a:extLst>
              <a:ext uri="{FF2B5EF4-FFF2-40B4-BE49-F238E27FC236}">
                <a16:creationId xmlns:a16="http://schemas.microsoft.com/office/drawing/2014/main" id="{B354AEDC-A0D9-FB40-99A7-F77C4795EEA0}"/>
              </a:ext>
            </a:extLst>
          </p:cNvPr>
          <p:cNvSpPr>
            <a:spLocks noGrp="1"/>
          </p:cNvSpPr>
          <p:nvPr>
            <p:ph type="body" sz="quarter" idx="22"/>
          </p:nvPr>
        </p:nvSpPr>
        <p:spPr>
          <a:xfrm>
            <a:off x="8003509"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55" name="Oval 5">
            <a:extLst>
              <a:ext uri="{FF2B5EF4-FFF2-40B4-BE49-F238E27FC236}">
                <a16:creationId xmlns:a16="http://schemas.microsoft.com/office/drawing/2014/main" id="{9547715E-E415-3647-A0E7-FCF113B8627B}"/>
              </a:ext>
            </a:extLst>
          </p:cNvPr>
          <p:cNvSpPr/>
          <p:nvPr userDrawn="1"/>
        </p:nvSpPr>
        <p:spPr>
          <a:xfrm>
            <a:off x="844290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245E02F4-F7B3-7A42-A037-4FA49923706E}"/>
              </a:ext>
            </a:extLst>
          </p:cNvPr>
          <p:cNvSpPr/>
          <p:nvPr userDrawn="1"/>
        </p:nvSpPr>
        <p:spPr>
          <a:xfrm>
            <a:off x="9686221"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3">
            <a:extLst>
              <a:ext uri="{FF2B5EF4-FFF2-40B4-BE49-F238E27FC236}">
                <a16:creationId xmlns:a16="http://schemas.microsoft.com/office/drawing/2014/main" id="{D07A19DF-97E1-BF42-97B8-92DB0379D508}"/>
              </a:ext>
            </a:extLst>
          </p:cNvPr>
          <p:cNvSpPr>
            <a:spLocks noGrp="1"/>
          </p:cNvSpPr>
          <p:nvPr>
            <p:ph type="body" sz="quarter" idx="23"/>
          </p:nvPr>
        </p:nvSpPr>
        <p:spPr>
          <a:xfrm>
            <a:off x="9773914"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58" name="Text Placeholder 15">
            <a:extLst>
              <a:ext uri="{FF2B5EF4-FFF2-40B4-BE49-F238E27FC236}">
                <a16:creationId xmlns:a16="http://schemas.microsoft.com/office/drawing/2014/main" id="{95A97FC2-C5B1-EC4F-B68F-2B70A9A4AB37}"/>
              </a:ext>
            </a:extLst>
          </p:cNvPr>
          <p:cNvSpPr>
            <a:spLocks noGrp="1"/>
          </p:cNvSpPr>
          <p:nvPr>
            <p:ph type="body" sz="quarter" idx="24"/>
          </p:nvPr>
        </p:nvSpPr>
        <p:spPr>
          <a:xfrm>
            <a:off x="9773626"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60" name="Oval 5">
            <a:extLst>
              <a:ext uri="{FF2B5EF4-FFF2-40B4-BE49-F238E27FC236}">
                <a16:creationId xmlns:a16="http://schemas.microsoft.com/office/drawing/2014/main" id="{74A86087-B285-CE47-81E1-E3ABB049F287}"/>
              </a:ext>
            </a:extLst>
          </p:cNvPr>
          <p:cNvSpPr/>
          <p:nvPr userDrawn="1"/>
        </p:nvSpPr>
        <p:spPr>
          <a:xfrm>
            <a:off x="315642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5">
            <a:extLst>
              <a:ext uri="{FF2B5EF4-FFF2-40B4-BE49-F238E27FC236}">
                <a16:creationId xmlns:a16="http://schemas.microsoft.com/office/drawing/2014/main" id="{84611FE9-18AC-2542-A105-85F526BD0424}"/>
              </a:ext>
            </a:extLst>
          </p:cNvPr>
          <p:cNvSpPr/>
          <p:nvPr userDrawn="1"/>
        </p:nvSpPr>
        <p:spPr>
          <a:xfrm>
            <a:off x="4926540"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5">
            <a:extLst>
              <a:ext uri="{FF2B5EF4-FFF2-40B4-BE49-F238E27FC236}">
                <a16:creationId xmlns:a16="http://schemas.microsoft.com/office/drawing/2014/main" id="{FA397A6E-6F19-F847-9E2E-BB3D1BC3A02D}"/>
              </a:ext>
            </a:extLst>
          </p:cNvPr>
          <p:cNvSpPr/>
          <p:nvPr userDrawn="1"/>
        </p:nvSpPr>
        <p:spPr>
          <a:xfrm>
            <a:off x="6696657" y="211296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5">
            <a:extLst>
              <a:ext uri="{FF2B5EF4-FFF2-40B4-BE49-F238E27FC236}">
                <a16:creationId xmlns:a16="http://schemas.microsoft.com/office/drawing/2014/main" id="{7403080F-54BB-4A44-B664-D4B34827E21B}"/>
              </a:ext>
            </a:extLst>
          </p:cNvPr>
          <p:cNvSpPr/>
          <p:nvPr userDrawn="1"/>
        </p:nvSpPr>
        <p:spPr>
          <a:xfrm>
            <a:off x="10248195"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itle 1">
            <a:extLst>
              <a:ext uri="{FF2B5EF4-FFF2-40B4-BE49-F238E27FC236}">
                <a16:creationId xmlns:a16="http://schemas.microsoft.com/office/drawing/2014/main" id="{6136F889-CE4F-194F-AB03-F1FF05325507}"/>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30" name="Footer Placeholder 4">
            <a:extLst>
              <a:ext uri="{FF2B5EF4-FFF2-40B4-BE49-F238E27FC236}">
                <a16:creationId xmlns:a16="http://schemas.microsoft.com/office/drawing/2014/main" id="{2127A574-DF5E-6345-ACA6-823F92E41AC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31" name="Slide Number Placeholder 5">
            <a:extLst>
              <a:ext uri="{FF2B5EF4-FFF2-40B4-BE49-F238E27FC236}">
                <a16:creationId xmlns:a16="http://schemas.microsoft.com/office/drawing/2014/main" id="{B8867CA6-8902-2D44-A64E-929F36479B6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42866493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 Points - 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0" name="Rounded Rectangle 29">
            <a:extLst>
              <a:ext uri="{FF2B5EF4-FFF2-40B4-BE49-F238E27FC236}">
                <a16:creationId xmlns:a16="http://schemas.microsoft.com/office/drawing/2014/main" id="{406E8417-6FE2-304A-A934-0A72EBD1805D}"/>
              </a:ext>
            </a:extLst>
          </p:cNvPr>
          <p:cNvSpPr/>
          <p:nvPr userDrawn="1"/>
        </p:nvSpPr>
        <p:spPr>
          <a:xfrm>
            <a:off x="82064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06B68ABB-7BA9-A648-90BC-2969548351D6}"/>
              </a:ext>
            </a:extLst>
          </p:cNvPr>
          <p:cNvSpPr/>
          <p:nvPr userDrawn="1"/>
        </p:nvSpPr>
        <p:spPr>
          <a:xfrm>
            <a:off x="349160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8E938AAF-61E7-8142-AE91-3CBE0E208F09}"/>
              </a:ext>
            </a:extLst>
          </p:cNvPr>
          <p:cNvSpPr/>
          <p:nvPr userDrawn="1"/>
        </p:nvSpPr>
        <p:spPr>
          <a:xfrm>
            <a:off x="616257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7AB45941-09E9-4441-BC86-4A9D89790EC8}"/>
              </a:ext>
            </a:extLst>
          </p:cNvPr>
          <p:cNvSpPr/>
          <p:nvPr userDrawn="1"/>
        </p:nvSpPr>
        <p:spPr>
          <a:xfrm>
            <a:off x="883353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03C82156-87DA-814F-B4A2-5E277F862AEA}"/>
              </a:ext>
            </a:extLst>
          </p:cNvPr>
          <p:cNvSpPr/>
          <p:nvPr userDrawn="1"/>
        </p:nvSpPr>
        <p:spPr>
          <a:xfrm>
            <a:off x="82064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031C7EE4-37B7-594F-B652-14AEDD4895F6}"/>
              </a:ext>
            </a:extLst>
          </p:cNvPr>
          <p:cNvSpPr/>
          <p:nvPr userDrawn="1"/>
        </p:nvSpPr>
        <p:spPr>
          <a:xfrm>
            <a:off x="3491608"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1987377C-705D-E44D-B3C8-00AD822D3D7B}"/>
              </a:ext>
            </a:extLst>
          </p:cNvPr>
          <p:cNvSpPr/>
          <p:nvPr userDrawn="1"/>
        </p:nvSpPr>
        <p:spPr>
          <a:xfrm>
            <a:off x="616257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A57DA45B-43D4-8E49-B093-2CA87EDA5261}"/>
              </a:ext>
            </a:extLst>
          </p:cNvPr>
          <p:cNvSpPr/>
          <p:nvPr userDrawn="1"/>
        </p:nvSpPr>
        <p:spPr>
          <a:xfrm>
            <a:off x="8833538" y="4179825"/>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
            <a:extLst>
              <a:ext uri="{FF2B5EF4-FFF2-40B4-BE49-F238E27FC236}">
                <a16:creationId xmlns:a16="http://schemas.microsoft.com/office/drawing/2014/main" id="{F351813E-A232-6042-A66E-26DE2CB117C2}"/>
              </a:ext>
            </a:extLst>
          </p:cNvPr>
          <p:cNvSpPr/>
          <p:nvPr userDrawn="1"/>
        </p:nvSpPr>
        <p:spPr>
          <a:xfrm>
            <a:off x="1772520"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5">
            <a:extLst>
              <a:ext uri="{FF2B5EF4-FFF2-40B4-BE49-F238E27FC236}">
                <a16:creationId xmlns:a16="http://schemas.microsoft.com/office/drawing/2014/main" id="{48BE71B5-1F3E-6E43-A3F5-26535BEE6320}"/>
              </a:ext>
            </a:extLst>
          </p:cNvPr>
          <p:cNvSpPr/>
          <p:nvPr userDrawn="1"/>
        </p:nvSpPr>
        <p:spPr>
          <a:xfrm>
            <a:off x="7190787" y="2462967"/>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5">
            <a:extLst>
              <a:ext uri="{FF2B5EF4-FFF2-40B4-BE49-F238E27FC236}">
                <a16:creationId xmlns:a16="http://schemas.microsoft.com/office/drawing/2014/main" id="{08EF5F4D-6AED-8E41-B5FF-C56FEFAA1453}"/>
              </a:ext>
            </a:extLst>
          </p:cNvPr>
          <p:cNvSpPr/>
          <p:nvPr userDrawn="1"/>
        </p:nvSpPr>
        <p:spPr>
          <a:xfrm>
            <a:off x="9709949"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
            <a:extLst>
              <a:ext uri="{FF2B5EF4-FFF2-40B4-BE49-F238E27FC236}">
                <a16:creationId xmlns:a16="http://schemas.microsoft.com/office/drawing/2014/main" id="{EFE389ED-D63D-924D-B697-1237C67815EA}"/>
              </a:ext>
            </a:extLst>
          </p:cNvPr>
          <p:cNvSpPr/>
          <p:nvPr userDrawn="1"/>
        </p:nvSpPr>
        <p:spPr>
          <a:xfrm>
            <a:off x="4442833" y="249473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
            <a:extLst>
              <a:ext uri="{FF2B5EF4-FFF2-40B4-BE49-F238E27FC236}">
                <a16:creationId xmlns:a16="http://schemas.microsoft.com/office/drawing/2014/main" id="{E24355A7-A2FB-0944-8ED5-BD462C5FF45B}"/>
              </a:ext>
            </a:extLst>
          </p:cNvPr>
          <p:cNvSpPr/>
          <p:nvPr userDrawn="1"/>
        </p:nvSpPr>
        <p:spPr>
          <a:xfrm>
            <a:off x="1772520" y="453815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5">
            <a:extLst>
              <a:ext uri="{FF2B5EF4-FFF2-40B4-BE49-F238E27FC236}">
                <a16:creationId xmlns:a16="http://schemas.microsoft.com/office/drawing/2014/main" id="{FB2C7916-50DC-5E41-B7F1-F91DB8978D63}"/>
              </a:ext>
            </a:extLst>
          </p:cNvPr>
          <p:cNvSpPr/>
          <p:nvPr userDrawn="1"/>
        </p:nvSpPr>
        <p:spPr>
          <a:xfrm>
            <a:off x="7143359" y="451056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5">
            <a:extLst>
              <a:ext uri="{FF2B5EF4-FFF2-40B4-BE49-F238E27FC236}">
                <a16:creationId xmlns:a16="http://schemas.microsoft.com/office/drawing/2014/main" id="{2E70CD05-98C2-9043-8EA1-05C08840F98D}"/>
              </a:ext>
            </a:extLst>
          </p:cNvPr>
          <p:cNvSpPr/>
          <p:nvPr userDrawn="1"/>
        </p:nvSpPr>
        <p:spPr>
          <a:xfrm>
            <a:off x="4254775" y="4547915"/>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
            <a:extLst>
              <a:ext uri="{FF2B5EF4-FFF2-40B4-BE49-F238E27FC236}">
                <a16:creationId xmlns:a16="http://schemas.microsoft.com/office/drawing/2014/main" id="{73E8D0DE-7B1B-5449-AED9-9283FA93E5E7}"/>
              </a:ext>
            </a:extLst>
          </p:cNvPr>
          <p:cNvSpPr/>
          <p:nvPr userDrawn="1"/>
        </p:nvSpPr>
        <p:spPr>
          <a:xfrm>
            <a:off x="9838108" y="442688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13">
            <a:extLst>
              <a:ext uri="{FF2B5EF4-FFF2-40B4-BE49-F238E27FC236}">
                <a16:creationId xmlns:a16="http://schemas.microsoft.com/office/drawing/2014/main" id="{4E89D85D-DF9B-8948-BA65-164AC9B0E977}"/>
              </a:ext>
            </a:extLst>
          </p:cNvPr>
          <p:cNvSpPr>
            <a:spLocks noGrp="1"/>
          </p:cNvSpPr>
          <p:nvPr>
            <p:ph type="body" sz="quarter" idx="13"/>
          </p:nvPr>
        </p:nvSpPr>
        <p:spPr>
          <a:xfrm>
            <a:off x="873338"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1" name="Text Placeholder 13">
            <a:extLst>
              <a:ext uri="{FF2B5EF4-FFF2-40B4-BE49-F238E27FC236}">
                <a16:creationId xmlns:a16="http://schemas.microsoft.com/office/drawing/2014/main" id="{37B08766-13C0-4B44-B47F-9B9909D55334}"/>
              </a:ext>
            </a:extLst>
          </p:cNvPr>
          <p:cNvSpPr>
            <a:spLocks noGrp="1"/>
          </p:cNvSpPr>
          <p:nvPr>
            <p:ph type="body" sz="quarter" idx="14"/>
          </p:nvPr>
        </p:nvSpPr>
        <p:spPr>
          <a:xfrm>
            <a:off x="3517306"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2" name="Text Placeholder 13">
            <a:extLst>
              <a:ext uri="{FF2B5EF4-FFF2-40B4-BE49-F238E27FC236}">
                <a16:creationId xmlns:a16="http://schemas.microsoft.com/office/drawing/2014/main" id="{7237002B-D1DB-6641-9AB0-A542D82863C7}"/>
              </a:ext>
            </a:extLst>
          </p:cNvPr>
          <p:cNvSpPr>
            <a:spLocks noGrp="1"/>
          </p:cNvSpPr>
          <p:nvPr>
            <p:ph type="body" sz="quarter" idx="15"/>
          </p:nvPr>
        </p:nvSpPr>
        <p:spPr>
          <a:xfrm>
            <a:off x="6188923"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3" name="Text Placeholder 13">
            <a:extLst>
              <a:ext uri="{FF2B5EF4-FFF2-40B4-BE49-F238E27FC236}">
                <a16:creationId xmlns:a16="http://schemas.microsoft.com/office/drawing/2014/main" id="{4DD919F6-5C20-8C4E-8C74-AF50CB9D2C63}"/>
              </a:ext>
            </a:extLst>
          </p:cNvPr>
          <p:cNvSpPr>
            <a:spLocks noGrp="1"/>
          </p:cNvSpPr>
          <p:nvPr>
            <p:ph type="body" sz="quarter" idx="16"/>
          </p:nvPr>
        </p:nvSpPr>
        <p:spPr>
          <a:xfrm>
            <a:off x="8859886"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4" name="Text Placeholder 13">
            <a:extLst>
              <a:ext uri="{FF2B5EF4-FFF2-40B4-BE49-F238E27FC236}">
                <a16:creationId xmlns:a16="http://schemas.microsoft.com/office/drawing/2014/main" id="{6768FEBD-F763-1847-BEEF-DD3DE89EB868}"/>
              </a:ext>
            </a:extLst>
          </p:cNvPr>
          <p:cNvSpPr>
            <a:spLocks noGrp="1"/>
          </p:cNvSpPr>
          <p:nvPr>
            <p:ph type="body" sz="quarter" idx="17"/>
          </p:nvPr>
        </p:nvSpPr>
        <p:spPr>
          <a:xfrm>
            <a:off x="860167"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5" name="Text Placeholder 13">
            <a:extLst>
              <a:ext uri="{FF2B5EF4-FFF2-40B4-BE49-F238E27FC236}">
                <a16:creationId xmlns:a16="http://schemas.microsoft.com/office/drawing/2014/main" id="{E0A90AD9-9CE0-2C49-99BC-6C26F1580149}"/>
              </a:ext>
            </a:extLst>
          </p:cNvPr>
          <p:cNvSpPr>
            <a:spLocks noGrp="1"/>
          </p:cNvSpPr>
          <p:nvPr>
            <p:ph type="body" sz="quarter" idx="18"/>
          </p:nvPr>
        </p:nvSpPr>
        <p:spPr>
          <a:xfrm>
            <a:off x="3504135"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6" name="Text Placeholder 13">
            <a:extLst>
              <a:ext uri="{FF2B5EF4-FFF2-40B4-BE49-F238E27FC236}">
                <a16:creationId xmlns:a16="http://schemas.microsoft.com/office/drawing/2014/main" id="{234A050E-CF36-C040-B688-8B1F0B65AF98}"/>
              </a:ext>
            </a:extLst>
          </p:cNvPr>
          <p:cNvSpPr>
            <a:spLocks noGrp="1"/>
          </p:cNvSpPr>
          <p:nvPr>
            <p:ph type="body" sz="quarter" idx="19"/>
          </p:nvPr>
        </p:nvSpPr>
        <p:spPr>
          <a:xfrm>
            <a:off x="6175752"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7" name="Text Placeholder 13">
            <a:extLst>
              <a:ext uri="{FF2B5EF4-FFF2-40B4-BE49-F238E27FC236}">
                <a16:creationId xmlns:a16="http://schemas.microsoft.com/office/drawing/2014/main" id="{E190B7D2-88E2-2744-B4B9-EB155DFC05CA}"/>
              </a:ext>
            </a:extLst>
          </p:cNvPr>
          <p:cNvSpPr>
            <a:spLocks noGrp="1"/>
          </p:cNvSpPr>
          <p:nvPr>
            <p:ph type="body" sz="quarter" idx="20"/>
          </p:nvPr>
        </p:nvSpPr>
        <p:spPr>
          <a:xfrm>
            <a:off x="8846715"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8" name="Title 1">
            <a:extLst>
              <a:ext uri="{FF2B5EF4-FFF2-40B4-BE49-F238E27FC236}">
                <a16:creationId xmlns:a16="http://schemas.microsoft.com/office/drawing/2014/main" id="{38A0F2A5-9CFC-0843-A682-27679FEFF1DF}"/>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sp>
        <p:nvSpPr>
          <p:cNvPr id="34" name="Footer Placeholder 4">
            <a:extLst>
              <a:ext uri="{FF2B5EF4-FFF2-40B4-BE49-F238E27FC236}">
                <a16:creationId xmlns:a16="http://schemas.microsoft.com/office/drawing/2014/main" id="{D920C9D0-A0DE-E149-B3AB-734F2884D056}"/>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38" name="Slide Number Placeholder 5">
            <a:extLst>
              <a:ext uri="{FF2B5EF4-FFF2-40B4-BE49-F238E27FC236}">
                <a16:creationId xmlns:a16="http://schemas.microsoft.com/office/drawing/2014/main" id="{83A874D8-49A5-F84B-B659-8509318C1472}"/>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1278650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Points - 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745694" y="1915315"/>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33388" y="2923082"/>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33099" y="3608388"/>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216438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D913983F-97ED-7A47-9A53-262961F124A2}"/>
              </a:ext>
            </a:extLst>
          </p:cNvPr>
          <p:cNvSpPr/>
          <p:nvPr userDrawn="1"/>
        </p:nvSpPr>
        <p:spPr>
          <a:xfrm>
            <a:off x="4370224"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C273E0DC-4D10-D34D-9443-C24330387585}"/>
              </a:ext>
            </a:extLst>
          </p:cNvPr>
          <p:cNvSpPr/>
          <p:nvPr userDrawn="1"/>
        </p:nvSpPr>
        <p:spPr>
          <a:xfrm>
            <a:off x="8000275"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3">
            <a:extLst>
              <a:ext uri="{FF2B5EF4-FFF2-40B4-BE49-F238E27FC236}">
                <a16:creationId xmlns:a16="http://schemas.microsoft.com/office/drawing/2014/main" id="{90E4AE04-6418-A643-BEE4-A62620A663A6}"/>
              </a:ext>
            </a:extLst>
          </p:cNvPr>
          <p:cNvSpPr>
            <a:spLocks noGrp="1"/>
          </p:cNvSpPr>
          <p:nvPr>
            <p:ph type="body" sz="quarter" idx="15"/>
          </p:nvPr>
        </p:nvSpPr>
        <p:spPr>
          <a:xfrm>
            <a:off x="4480841" y="2922588"/>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4" name="Text Placeholder 15">
            <a:extLst>
              <a:ext uri="{FF2B5EF4-FFF2-40B4-BE49-F238E27FC236}">
                <a16:creationId xmlns:a16="http://schemas.microsoft.com/office/drawing/2014/main" id="{535E65ED-A05A-E841-AC77-03B806C0985B}"/>
              </a:ext>
            </a:extLst>
          </p:cNvPr>
          <p:cNvSpPr>
            <a:spLocks noGrp="1"/>
          </p:cNvSpPr>
          <p:nvPr>
            <p:ph type="body" sz="quarter" idx="16"/>
          </p:nvPr>
        </p:nvSpPr>
        <p:spPr>
          <a:xfrm>
            <a:off x="4480552" y="3607894"/>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5" name="Text Placeholder 13">
            <a:extLst>
              <a:ext uri="{FF2B5EF4-FFF2-40B4-BE49-F238E27FC236}">
                <a16:creationId xmlns:a16="http://schemas.microsoft.com/office/drawing/2014/main" id="{C06C5C5D-68F8-F948-92C8-95F16FA1485D}"/>
              </a:ext>
            </a:extLst>
          </p:cNvPr>
          <p:cNvSpPr>
            <a:spLocks noGrp="1"/>
          </p:cNvSpPr>
          <p:nvPr>
            <p:ph type="body" sz="quarter" idx="17"/>
          </p:nvPr>
        </p:nvSpPr>
        <p:spPr>
          <a:xfrm>
            <a:off x="8112428" y="2922588"/>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6" name="Text Placeholder 15">
            <a:extLst>
              <a:ext uri="{FF2B5EF4-FFF2-40B4-BE49-F238E27FC236}">
                <a16:creationId xmlns:a16="http://schemas.microsoft.com/office/drawing/2014/main" id="{50D8D2BD-313F-3143-8D1E-9293AD09A9FD}"/>
              </a:ext>
            </a:extLst>
          </p:cNvPr>
          <p:cNvSpPr>
            <a:spLocks noGrp="1"/>
          </p:cNvSpPr>
          <p:nvPr>
            <p:ph type="body" sz="quarter" idx="18"/>
          </p:nvPr>
        </p:nvSpPr>
        <p:spPr>
          <a:xfrm>
            <a:off x="8112139" y="3607894"/>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7" name="Oval 5">
            <a:extLst>
              <a:ext uri="{FF2B5EF4-FFF2-40B4-BE49-F238E27FC236}">
                <a16:creationId xmlns:a16="http://schemas.microsoft.com/office/drawing/2014/main" id="{53A69707-7555-6A41-AC9B-5BA98A5B9B5F}"/>
              </a:ext>
            </a:extLst>
          </p:cNvPr>
          <p:cNvSpPr/>
          <p:nvPr userDrawn="1"/>
        </p:nvSpPr>
        <p:spPr>
          <a:xfrm>
            <a:off x="5811834"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a:extLst>
              <a:ext uri="{FF2B5EF4-FFF2-40B4-BE49-F238E27FC236}">
                <a16:creationId xmlns:a16="http://schemas.microsoft.com/office/drawing/2014/main" id="{83407D69-34F9-1247-B7B3-E58694DBB517}"/>
              </a:ext>
            </a:extLst>
          </p:cNvPr>
          <p:cNvSpPr/>
          <p:nvPr userDrawn="1"/>
        </p:nvSpPr>
        <p:spPr>
          <a:xfrm>
            <a:off x="9435365" y="213099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1D47D96D-7FDB-E046-BE7C-6A5E563080C5}"/>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19" name="Footer Placeholder 4">
            <a:extLst>
              <a:ext uri="{FF2B5EF4-FFF2-40B4-BE49-F238E27FC236}">
                <a16:creationId xmlns:a16="http://schemas.microsoft.com/office/drawing/2014/main" id="{5875C43A-D7E5-E548-916C-C8EA624D94FB}"/>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20" name="Slide Number Placeholder 5">
            <a:extLst>
              <a:ext uri="{FF2B5EF4-FFF2-40B4-BE49-F238E27FC236}">
                <a16:creationId xmlns:a16="http://schemas.microsoft.com/office/drawing/2014/main" id="{EF0E5CD2-1083-BA40-A8A4-0C05916CE50C}"/>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13689841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3 Points - 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745694" y="2508531"/>
            <a:ext cx="3451552" cy="379274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33388" y="3408602"/>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33099" y="4093908"/>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1" name="Rounded Rectangle 30">
            <a:extLst>
              <a:ext uri="{FF2B5EF4-FFF2-40B4-BE49-F238E27FC236}">
                <a16:creationId xmlns:a16="http://schemas.microsoft.com/office/drawing/2014/main" id="{D913983F-97ED-7A47-9A53-262961F124A2}"/>
              </a:ext>
            </a:extLst>
          </p:cNvPr>
          <p:cNvSpPr/>
          <p:nvPr userDrawn="1"/>
        </p:nvSpPr>
        <p:spPr>
          <a:xfrm>
            <a:off x="4370224" y="2505260"/>
            <a:ext cx="3451552" cy="379274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C273E0DC-4D10-D34D-9443-C24330387585}"/>
              </a:ext>
            </a:extLst>
          </p:cNvPr>
          <p:cNvSpPr/>
          <p:nvPr userDrawn="1"/>
        </p:nvSpPr>
        <p:spPr>
          <a:xfrm>
            <a:off x="8000275" y="2505258"/>
            <a:ext cx="3451552" cy="3792743"/>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13">
            <a:extLst>
              <a:ext uri="{FF2B5EF4-FFF2-40B4-BE49-F238E27FC236}">
                <a16:creationId xmlns:a16="http://schemas.microsoft.com/office/drawing/2014/main" id="{90E4AE04-6418-A643-BEE4-A62620A663A6}"/>
              </a:ext>
            </a:extLst>
          </p:cNvPr>
          <p:cNvSpPr>
            <a:spLocks noGrp="1"/>
          </p:cNvSpPr>
          <p:nvPr>
            <p:ph type="body" sz="quarter" idx="15"/>
          </p:nvPr>
        </p:nvSpPr>
        <p:spPr>
          <a:xfrm>
            <a:off x="4473409" y="3402109"/>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4" name="Text Placeholder 15">
            <a:extLst>
              <a:ext uri="{FF2B5EF4-FFF2-40B4-BE49-F238E27FC236}">
                <a16:creationId xmlns:a16="http://schemas.microsoft.com/office/drawing/2014/main" id="{535E65ED-A05A-E841-AC77-03B806C0985B}"/>
              </a:ext>
            </a:extLst>
          </p:cNvPr>
          <p:cNvSpPr>
            <a:spLocks noGrp="1"/>
          </p:cNvSpPr>
          <p:nvPr>
            <p:ph type="body" sz="quarter" idx="16"/>
          </p:nvPr>
        </p:nvSpPr>
        <p:spPr>
          <a:xfrm>
            <a:off x="4473120" y="4087415"/>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5" name="Text Placeholder 13">
            <a:extLst>
              <a:ext uri="{FF2B5EF4-FFF2-40B4-BE49-F238E27FC236}">
                <a16:creationId xmlns:a16="http://schemas.microsoft.com/office/drawing/2014/main" id="{C06C5C5D-68F8-F948-92C8-95F16FA1485D}"/>
              </a:ext>
            </a:extLst>
          </p:cNvPr>
          <p:cNvSpPr>
            <a:spLocks noGrp="1"/>
          </p:cNvSpPr>
          <p:nvPr>
            <p:ph type="body" sz="quarter" idx="17"/>
          </p:nvPr>
        </p:nvSpPr>
        <p:spPr>
          <a:xfrm>
            <a:off x="8104996" y="3402109"/>
            <a:ext cx="324393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6" name="Text Placeholder 15">
            <a:extLst>
              <a:ext uri="{FF2B5EF4-FFF2-40B4-BE49-F238E27FC236}">
                <a16:creationId xmlns:a16="http://schemas.microsoft.com/office/drawing/2014/main" id="{50D8D2BD-313F-3143-8D1E-9293AD09A9FD}"/>
              </a:ext>
            </a:extLst>
          </p:cNvPr>
          <p:cNvSpPr>
            <a:spLocks noGrp="1"/>
          </p:cNvSpPr>
          <p:nvPr>
            <p:ph type="body" sz="quarter" idx="18"/>
          </p:nvPr>
        </p:nvSpPr>
        <p:spPr>
          <a:xfrm>
            <a:off x="8104707" y="4087415"/>
            <a:ext cx="3243936"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7" name="Oval 5">
            <a:extLst>
              <a:ext uri="{FF2B5EF4-FFF2-40B4-BE49-F238E27FC236}">
                <a16:creationId xmlns:a16="http://schemas.microsoft.com/office/drawing/2014/main" id="{53A69707-7555-6A41-AC9B-5BA98A5B9B5F}"/>
              </a:ext>
            </a:extLst>
          </p:cNvPr>
          <p:cNvSpPr/>
          <p:nvPr userDrawn="1"/>
        </p:nvSpPr>
        <p:spPr>
          <a:xfrm>
            <a:off x="9451191" y="263741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a:extLst>
              <a:ext uri="{FF2B5EF4-FFF2-40B4-BE49-F238E27FC236}">
                <a16:creationId xmlns:a16="http://schemas.microsoft.com/office/drawing/2014/main" id="{83407D69-34F9-1247-B7B3-E58694DBB517}"/>
              </a:ext>
            </a:extLst>
          </p:cNvPr>
          <p:cNvSpPr/>
          <p:nvPr userDrawn="1"/>
        </p:nvSpPr>
        <p:spPr>
          <a:xfrm>
            <a:off x="2159437" y="2642296"/>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1D47D96D-7FDB-E046-BE7C-6A5E563080C5}"/>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19" name="Footer Placeholder 4">
            <a:extLst>
              <a:ext uri="{FF2B5EF4-FFF2-40B4-BE49-F238E27FC236}">
                <a16:creationId xmlns:a16="http://schemas.microsoft.com/office/drawing/2014/main" id="{5875C43A-D7E5-E548-916C-C8EA624D94FB}"/>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20" name="Slide Number Placeholder 5">
            <a:extLst>
              <a:ext uri="{FF2B5EF4-FFF2-40B4-BE49-F238E27FC236}">
                <a16:creationId xmlns:a16="http://schemas.microsoft.com/office/drawing/2014/main" id="{EF0E5CD2-1083-BA40-A8A4-0C05916CE50C}"/>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5808074" y="263741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0BCCA678-A754-2A4C-ABB0-23A9F84C1028}"/>
              </a:ext>
            </a:extLst>
          </p:cNvPr>
          <p:cNvSpPr/>
          <p:nvPr userDrawn="1"/>
        </p:nvSpPr>
        <p:spPr>
          <a:xfrm>
            <a:off x="742021" y="1887361"/>
            <a:ext cx="10709806" cy="407399"/>
          </a:xfrm>
          <a:prstGeom prst="roundRect">
            <a:avLst>
              <a:gd name="adj" fmla="val 6811"/>
            </a:avLst>
          </a:prstGeom>
          <a:solidFill>
            <a:schemeClr val="accent2"/>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9189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Points - 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820645" y="1915315"/>
            <a:ext cx="2485123"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9CE2DE65-8E3E-6241-96D7-87BC643F3149}"/>
              </a:ext>
            </a:extLst>
          </p:cNvPr>
          <p:cNvSpPr/>
          <p:nvPr userDrawn="1"/>
        </p:nvSpPr>
        <p:spPr>
          <a:xfrm>
            <a:off x="349160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F12F972-57AB-B244-8CA7-4F7E2AC3AD10}"/>
              </a:ext>
            </a:extLst>
          </p:cNvPr>
          <p:cNvSpPr/>
          <p:nvPr userDrawn="1"/>
        </p:nvSpPr>
        <p:spPr>
          <a:xfrm>
            <a:off x="6162575"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A3D3902-8DA3-AE43-9B8F-5B906B016F2E}"/>
              </a:ext>
            </a:extLst>
          </p:cNvPr>
          <p:cNvSpPr/>
          <p:nvPr userDrawn="1"/>
        </p:nvSpPr>
        <p:spPr>
          <a:xfrm>
            <a:off x="883353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908339" y="2923082"/>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908050" y="3608388"/>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17" name="Text Placeholder 13">
            <a:extLst>
              <a:ext uri="{FF2B5EF4-FFF2-40B4-BE49-F238E27FC236}">
                <a16:creationId xmlns:a16="http://schemas.microsoft.com/office/drawing/2014/main" id="{14100D6C-6C47-F743-9880-55330F225464}"/>
              </a:ext>
            </a:extLst>
          </p:cNvPr>
          <p:cNvSpPr>
            <a:spLocks noGrp="1"/>
          </p:cNvSpPr>
          <p:nvPr>
            <p:ph type="body" sz="quarter" idx="15"/>
          </p:nvPr>
        </p:nvSpPr>
        <p:spPr>
          <a:xfrm>
            <a:off x="3579449" y="2922588"/>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8" name="Text Placeholder 15">
            <a:extLst>
              <a:ext uri="{FF2B5EF4-FFF2-40B4-BE49-F238E27FC236}">
                <a16:creationId xmlns:a16="http://schemas.microsoft.com/office/drawing/2014/main" id="{BABA9BF1-2E32-4D44-A246-237015F0234C}"/>
              </a:ext>
            </a:extLst>
          </p:cNvPr>
          <p:cNvSpPr>
            <a:spLocks noGrp="1"/>
          </p:cNvSpPr>
          <p:nvPr>
            <p:ph type="body" sz="quarter" idx="16"/>
          </p:nvPr>
        </p:nvSpPr>
        <p:spPr>
          <a:xfrm>
            <a:off x="3579160" y="3607894"/>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19" name="Text Placeholder 13">
            <a:extLst>
              <a:ext uri="{FF2B5EF4-FFF2-40B4-BE49-F238E27FC236}">
                <a16:creationId xmlns:a16="http://schemas.microsoft.com/office/drawing/2014/main" id="{E5170FB7-96F2-7249-BA69-D9C506AF2454}"/>
              </a:ext>
            </a:extLst>
          </p:cNvPr>
          <p:cNvSpPr>
            <a:spLocks noGrp="1"/>
          </p:cNvSpPr>
          <p:nvPr>
            <p:ph type="body" sz="quarter" idx="17"/>
          </p:nvPr>
        </p:nvSpPr>
        <p:spPr>
          <a:xfrm>
            <a:off x="6243620" y="2922094"/>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20" name="Text Placeholder 15">
            <a:extLst>
              <a:ext uri="{FF2B5EF4-FFF2-40B4-BE49-F238E27FC236}">
                <a16:creationId xmlns:a16="http://schemas.microsoft.com/office/drawing/2014/main" id="{4EC4345F-DAD3-CD4E-B58A-58E89FF3446F}"/>
              </a:ext>
            </a:extLst>
          </p:cNvPr>
          <p:cNvSpPr>
            <a:spLocks noGrp="1"/>
          </p:cNvSpPr>
          <p:nvPr>
            <p:ph type="body" sz="quarter" idx="18"/>
          </p:nvPr>
        </p:nvSpPr>
        <p:spPr>
          <a:xfrm>
            <a:off x="6243331" y="3607400"/>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1" name="Text Placeholder 13">
            <a:extLst>
              <a:ext uri="{FF2B5EF4-FFF2-40B4-BE49-F238E27FC236}">
                <a16:creationId xmlns:a16="http://schemas.microsoft.com/office/drawing/2014/main" id="{5C03F77A-4367-B646-ACA4-7109551AAF4F}"/>
              </a:ext>
            </a:extLst>
          </p:cNvPr>
          <p:cNvSpPr>
            <a:spLocks noGrp="1"/>
          </p:cNvSpPr>
          <p:nvPr>
            <p:ph type="body" sz="quarter" idx="19"/>
          </p:nvPr>
        </p:nvSpPr>
        <p:spPr>
          <a:xfrm>
            <a:off x="8929574" y="2921600"/>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22" name="Text Placeholder 15">
            <a:extLst>
              <a:ext uri="{FF2B5EF4-FFF2-40B4-BE49-F238E27FC236}">
                <a16:creationId xmlns:a16="http://schemas.microsoft.com/office/drawing/2014/main" id="{5AE8E6B4-DCE2-AE42-89FB-86325FA1B4F9}"/>
              </a:ext>
            </a:extLst>
          </p:cNvPr>
          <p:cNvSpPr>
            <a:spLocks noGrp="1"/>
          </p:cNvSpPr>
          <p:nvPr>
            <p:ph type="body" sz="quarter" idx="20"/>
          </p:nvPr>
        </p:nvSpPr>
        <p:spPr>
          <a:xfrm>
            <a:off x="8929285" y="3606906"/>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7" name="Oval 5">
            <a:extLst>
              <a:ext uri="{FF2B5EF4-FFF2-40B4-BE49-F238E27FC236}">
                <a16:creationId xmlns:a16="http://schemas.microsoft.com/office/drawing/2014/main" id="{53A69707-7555-6A41-AC9B-5BA98A5B9B5F}"/>
              </a:ext>
            </a:extLst>
          </p:cNvPr>
          <p:cNvSpPr/>
          <p:nvPr userDrawn="1"/>
        </p:nvSpPr>
        <p:spPr>
          <a:xfrm>
            <a:off x="444338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177227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a:extLst>
              <a:ext uri="{FF2B5EF4-FFF2-40B4-BE49-F238E27FC236}">
                <a16:creationId xmlns:a16="http://schemas.microsoft.com/office/drawing/2014/main" id="{83407D69-34F9-1247-B7B3-E58694DBB517}"/>
              </a:ext>
            </a:extLst>
          </p:cNvPr>
          <p:cNvSpPr/>
          <p:nvPr userDrawn="1"/>
        </p:nvSpPr>
        <p:spPr>
          <a:xfrm>
            <a:off x="7107551" y="210328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a:extLst>
              <a:ext uri="{FF2B5EF4-FFF2-40B4-BE49-F238E27FC236}">
                <a16:creationId xmlns:a16="http://schemas.microsoft.com/office/drawing/2014/main" id="{86451839-18F8-0745-8949-8A89713D008A}"/>
              </a:ext>
            </a:extLst>
          </p:cNvPr>
          <p:cNvSpPr/>
          <p:nvPr userDrawn="1"/>
        </p:nvSpPr>
        <p:spPr>
          <a:xfrm>
            <a:off x="97854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67E72C6F-99A1-CC4A-8395-1A0F09D84595}"/>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24" name="Footer Placeholder 4">
            <a:extLst>
              <a:ext uri="{FF2B5EF4-FFF2-40B4-BE49-F238E27FC236}">
                <a16:creationId xmlns:a16="http://schemas.microsoft.com/office/drawing/2014/main" id="{399002B5-F1C3-3849-A69F-AC3146D5F8BD}"/>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25" name="Slide Number Placeholder 5">
            <a:extLst>
              <a:ext uri="{FF2B5EF4-FFF2-40B4-BE49-F238E27FC236}">
                <a16:creationId xmlns:a16="http://schemas.microsoft.com/office/drawing/2014/main" id="{45A9B480-9E2C-8B42-8F67-F94C4449DAD0}"/>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19483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Points - 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790665"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78359" y="2923082"/>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78071" y="3608388"/>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1519950" y="2102928"/>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57B7DBF2-DD6E-C140-8296-7845EC6FB287}"/>
              </a:ext>
            </a:extLst>
          </p:cNvPr>
          <p:cNvSpPr/>
          <p:nvPr userDrawn="1"/>
        </p:nvSpPr>
        <p:spPr>
          <a:xfrm>
            <a:off x="2950528"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FDBF1EBB-768D-AE47-B448-D4EC52B78E9C}"/>
              </a:ext>
            </a:extLst>
          </p:cNvPr>
          <p:cNvSpPr>
            <a:spLocks noGrp="1"/>
          </p:cNvSpPr>
          <p:nvPr>
            <p:ph type="body" sz="quarter" idx="15"/>
          </p:nvPr>
        </p:nvSpPr>
        <p:spPr>
          <a:xfrm>
            <a:off x="3038222" y="2923082"/>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25" name="Text Placeholder 15">
            <a:extLst>
              <a:ext uri="{FF2B5EF4-FFF2-40B4-BE49-F238E27FC236}">
                <a16:creationId xmlns:a16="http://schemas.microsoft.com/office/drawing/2014/main" id="{5B09E703-2AF7-F84C-A803-81A5F59B7917}"/>
              </a:ext>
            </a:extLst>
          </p:cNvPr>
          <p:cNvSpPr>
            <a:spLocks noGrp="1"/>
          </p:cNvSpPr>
          <p:nvPr>
            <p:ph type="body" sz="quarter" idx="16"/>
          </p:nvPr>
        </p:nvSpPr>
        <p:spPr>
          <a:xfrm>
            <a:off x="3037934" y="3608388"/>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1" name="Rounded Rectangle 30">
            <a:extLst>
              <a:ext uri="{FF2B5EF4-FFF2-40B4-BE49-F238E27FC236}">
                <a16:creationId xmlns:a16="http://schemas.microsoft.com/office/drawing/2014/main" id="{687FFFCF-F65F-A146-8359-662A7F26801F}"/>
              </a:ext>
            </a:extLst>
          </p:cNvPr>
          <p:cNvSpPr/>
          <p:nvPr userDrawn="1"/>
        </p:nvSpPr>
        <p:spPr>
          <a:xfrm>
            <a:off x="5110391"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3">
            <a:extLst>
              <a:ext uri="{FF2B5EF4-FFF2-40B4-BE49-F238E27FC236}">
                <a16:creationId xmlns:a16="http://schemas.microsoft.com/office/drawing/2014/main" id="{99B7CE5C-1CB8-6143-A6B2-9F57D0E92586}"/>
              </a:ext>
            </a:extLst>
          </p:cNvPr>
          <p:cNvSpPr>
            <a:spLocks noGrp="1"/>
          </p:cNvSpPr>
          <p:nvPr>
            <p:ph type="body" sz="quarter" idx="17"/>
          </p:nvPr>
        </p:nvSpPr>
        <p:spPr>
          <a:xfrm>
            <a:off x="5198085"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3" name="Text Placeholder 15">
            <a:extLst>
              <a:ext uri="{FF2B5EF4-FFF2-40B4-BE49-F238E27FC236}">
                <a16:creationId xmlns:a16="http://schemas.microsoft.com/office/drawing/2014/main" id="{C0395034-D87C-6248-9A67-E399CCC49B0A}"/>
              </a:ext>
            </a:extLst>
          </p:cNvPr>
          <p:cNvSpPr>
            <a:spLocks noGrp="1"/>
          </p:cNvSpPr>
          <p:nvPr>
            <p:ph type="body" sz="quarter" idx="18"/>
          </p:nvPr>
        </p:nvSpPr>
        <p:spPr>
          <a:xfrm>
            <a:off x="5197797"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5" name="Rounded Rectangle 34">
            <a:extLst>
              <a:ext uri="{FF2B5EF4-FFF2-40B4-BE49-F238E27FC236}">
                <a16:creationId xmlns:a16="http://schemas.microsoft.com/office/drawing/2014/main" id="{A1A77192-D28D-1D4B-81DB-3DA263CA096B}"/>
              </a:ext>
            </a:extLst>
          </p:cNvPr>
          <p:cNvSpPr/>
          <p:nvPr userDrawn="1"/>
        </p:nvSpPr>
        <p:spPr>
          <a:xfrm>
            <a:off x="7270254"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13">
            <a:extLst>
              <a:ext uri="{FF2B5EF4-FFF2-40B4-BE49-F238E27FC236}">
                <a16:creationId xmlns:a16="http://schemas.microsoft.com/office/drawing/2014/main" id="{ABC2609B-9E58-EA4F-B0BD-32BBC99514C2}"/>
              </a:ext>
            </a:extLst>
          </p:cNvPr>
          <p:cNvSpPr>
            <a:spLocks noGrp="1"/>
          </p:cNvSpPr>
          <p:nvPr>
            <p:ph type="body" sz="quarter" idx="19"/>
          </p:nvPr>
        </p:nvSpPr>
        <p:spPr>
          <a:xfrm>
            <a:off x="7357948"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7" name="Text Placeholder 15">
            <a:extLst>
              <a:ext uri="{FF2B5EF4-FFF2-40B4-BE49-F238E27FC236}">
                <a16:creationId xmlns:a16="http://schemas.microsoft.com/office/drawing/2014/main" id="{8175EC16-C1E3-644A-BAC1-44B5507C4A18}"/>
              </a:ext>
            </a:extLst>
          </p:cNvPr>
          <p:cNvSpPr>
            <a:spLocks noGrp="1"/>
          </p:cNvSpPr>
          <p:nvPr>
            <p:ph type="body" sz="quarter" idx="20"/>
          </p:nvPr>
        </p:nvSpPr>
        <p:spPr>
          <a:xfrm>
            <a:off x="7357660"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9" name="Rounded Rectangle 38">
            <a:extLst>
              <a:ext uri="{FF2B5EF4-FFF2-40B4-BE49-F238E27FC236}">
                <a16:creationId xmlns:a16="http://schemas.microsoft.com/office/drawing/2014/main" id="{FB115F26-A735-DB47-9DB7-7A4D4F59434A}"/>
              </a:ext>
            </a:extLst>
          </p:cNvPr>
          <p:cNvSpPr/>
          <p:nvPr userDrawn="1"/>
        </p:nvSpPr>
        <p:spPr>
          <a:xfrm>
            <a:off x="9430117"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3">
            <a:extLst>
              <a:ext uri="{FF2B5EF4-FFF2-40B4-BE49-F238E27FC236}">
                <a16:creationId xmlns:a16="http://schemas.microsoft.com/office/drawing/2014/main" id="{57E10754-1B53-6545-BB48-93394AB97336}"/>
              </a:ext>
            </a:extLst>
          </p:cNvPr>
          <p:cNvSpPr>
            <a:spLocks noGrp="1"/>
          </p:cNvSpPr>
          <p:nvPr>
            <p:ph type="body" sz="quarter" idx="21"/>
          </p:nvPr>
        </p:nvSpPr>
        <p:spPr>
          <a:xfrm>
            <a:off x="9517811"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41" name="Text Placeholder 15">
            <a:extLst>
              <a:ext uri="{FF2B5EF4-FFF2-40B4-BE49-F238E27FC236}">
                <a16:creationId xmlns:a16="http://schemas.microsoft.com/office/drawing/2014/main" id="{0C71613F-BBBD-654C-93EE-38DC59E8D7FC}"/>
              </a:ext>
            </a:extLst>
          </p:cNvPr>
          <p:cNvSpPr>
            <a:spLocks noGrp="1"/>
          </p:cNvSpPr>
          <p:nvPr>
            <p:ph type="body" sz="quarter" idx="22"/>
          </p:nvPr>
        </p:nvSpPr>
        <p:spPr>
          <a:xfrm>
            <a:off x="9517523"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42" name="Oval 5">
            <a:extLst>
              <a:ext uri="{FF2B5EF4-FFF2-40B4-BE49-F238E27FC236}">
                <a16:creationId xmlns:a16="http://schemas.microsoft.com/office/drawing/2014/main" id="{81CA2DE3-44AA-C74D-9FC6-6C56E80447F7}"/>
              </a:ext>
            </a:extLst>
          </p:cNvPr>
          <p:cNvSpPr/>
          <p:nvPr userDrawn="1"/>
        </p:nvSpPr>
        <p:spPr>
          <a:xfrm>
            <a:off x="10159402" y="207317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
            <a:extLst>
              <a:ext uri="{FF2B5EF4-FFF2-40B4-BE49-F238E27FC236}">
                <a16:creationId xmlns:a16="http://schemas.microsoft.com/office/drawing/2014/main" id="{22C5D731-988A-2E43-A635-66B6D9EADDDA}"/>
              </a:ext>
            </a:extLst>
          </p:cNvPr>
          <p:cNvSpPr/>
          <p:nvPr userDrawn="1"/>
        </p:nvSpPr>
        <p:spPr>
          <a:xfrm>
            <a:off x="36798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
            <a:extLst>
              <a:ext uri="{FF2B5EF4-FFF2-40B4-BE49-F238E27FC236}">
                <a16:creationId xmlns:a16="http://schemas.microsoft.com/office/drawing/2014/main" id="{B3186508-3EE4-0842-A9BA-463151AE071B}"/>
              </a:ext>
            </a:extLst>
          </p:cNvPr>
          <p:cNvSpPr/>
          <p:nvPr userDrawn="1"/>
        </p:nvSpPr>
        <p:spPr>
          <a:xfrm>
            <a:off x="5869015"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5">
            <a:extLst>
              <a:ext uri="{FF2B5EF4-FFF2-40B4-BE49-F238E27FC236}">
                <a16:creationId xmlns:a16="http://schemas.microsoft.com/office/drawing/2014/main" id="{CCCDBD70-2A2E-9B4F-BF3B-D22F38772E34}"/>
              </a:ext>
            </a:extLst>
          </p:cNvPr>
          <p:cNvSpPr/>
          <p:nvPr userDrawn="1"/>
        </p:nvSpPr>
        <p:spPr>
          <a:xfrm>
            <a:off x="7999539"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842069A4-2588-1747-88C8-82F834D0A9C8}"/>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27" name="Footer Placeholder 4">
            <a:extLst>
              <a:ext uri="{FF2B5EF4-FFF2-40B4-BE49-F238E27FC236}">
                <a16:creationId xmlns:a16="http://schemas.microsoft.com/office/drawing/2014/main" id="{7B539E0A-C06C-9D48-A06D-B08F9A4CEFCF}"/>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29" name="Slide Number Placeholder 5">
            <a:extLst>
              <a:ext uri="{FF2B5EF4-FFF2-40B4-BE49-F238E27FC236}">
                <a16:creationId xmlns:a16="http://schemas.microsoft.com/office/drawing/2014/main" id="{02938DC7-0F9C-864D-95C7-190571770D40}"/>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39264234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 Points - 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userDrawn="1"/>
        </p:nvSpPr>
        <p:spPr>
          <a:xfrm>
            <a:off x="835636"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923329"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923041"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28" name="Oval 5">
            <a:extLst>
              <a:ext uri="{FF2B5EF4-FFF2-40B4-BE49-F238E27FC236}">
                <a16:creationId xmlns:a16="http://schemas.microsoft.com/office/drawing/2014/main" id="{1A4F1B83-FE2A-DC46-A085-64F6AE68B6BF}"/>
              </a:ext>
            </a:extLst>
          </p:cNvPr>
          <p:cNvSpPr/>
          <p:nvPr userDrawn="1"/>
        </p:nvSpPr>
        <p:spPr>
          <a:xfrm>
            <a:off x="136243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28A6B69C-BD8E-6547-8817-11FA4FFFBA3E}"/>
              </a:ext>
            </a:extLst>
          </p:cNvPr>
          <p:cNvSpPr/>
          <p:nvPr userDrawn="1"/>
        </p:nvSpPr>
        <p:spPr>
          <a:xfrm>
            <a:off x="2605753"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3">
            <a:extLst>
              <a:ext uri="{FF2B5EF4-FFF2-40B4-BE49-F238E27FC236}">
                <a16:creationId xmlns:a16="http://schemas.microsoft.com/office/drawing/2014/main" id="{218164B4-E56D-AB45-AF38-3492388FEECD}"/>
              </a:ext>
            </a:extLst>
          </p:cNvPr>
          <p:cNvSpPr>
            <a:spLocks noGrp="1"/>
          </p:cNvSpPr>
          <p:nvPr>
            <p:ph type="body" sz="quarter" idx="15"/>
          </p:nvPr>
        </p:nvSpPr>
        <p:spPr>
          <a:xfrm>
            <a:off x="2693446"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29" name="Text Placeholder 15">
            <a:extLst>
              <a:ext uri="{FF2B5EF4-FFF2-40B4-BE49-F238E27FC236}">
                <a16:creationId xmlns:a16="http://schemas.microsoft.com/office/drawing/2014/main" id="{9EAD8FF8-551D-EB47-BF02-8984D99393ED}"/>
              </a:ext>
            </a:extLst>
          </p:cNvPr>
          <p:cNvSpPr>
            <a:spLocks noGrp="1"/>
          </p:cNvSpPr>
          <p:nvPr>
            <p:ph type="body" sz="quarter" idx="16"/>
          </p:nvPr>
        </p:nvSpPr>
        <p:spPr>
          <a:xfrm>
            <a:off x="2693158"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34" name="Rounded Rectangle 33">
            <a:extLst>
              <a:ext uri="{FF2B5EF4-FFF2-40B4-BE49-F238E27FC236}">
                <a16:creationId xmlns:a16="http://schemas.microsoft.com/office/drawing/2014/main" id="{ECBE22F4-96CC-394B-932C-949863705717}"/>
              </a:ext>
            </a:extLst>
          </p:cNvPr>
          <p:cNvSpPr/>
          <p:nvPr userDrawn="1"/>
        </p:nvSpPr>
        <p:spPr>
          <a:xfrm>
            <a:off x="4375870"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3">
            <a:extLst>
              <a:ext uri="{FF2B5EF4-FFF2-40B4-BE49-F238E27FC236}">
                <a16:creationId xmlns:a16="http://schemas.microsoft.com/office/drawing/2014/main" id="{EBCD3463-5EBB-6744-AEFC-2F40CE40BA01}"/>
              </a:ext>
            </a:extLst>
          </p:cNvPr>
          <p:cNvSpPr>
            <a:spLocks noGrp="1"/>
          </p:cNvSpPr>
          <p:nvPr>
            <p:ph type="body" sz="quarter" idx="17"/>
          </p:nvPr>
        </p:nvSpPr>
        <p:spPr>
          <a:xfrm>
            <a:off x="4463563"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46" name="Text Placeholder 15">
            <a:extLst>
              <a:ext uri="{FF2B5EF4-FFF2-40B4-BE49-F238E27FC236}">
                <a16:creationId xmlns:a16="http://schemas.microsoft.com/office/drawing/2014/main" id="{BF1DE225-9095-EB44-9FB0-568271AD39E7}"/>
              </a:ext>
            </a:extLst>
          </p:cNvPr>
          <p:cNvSpPr>
            <a:spLocks noGrp="1"/>
          </p:cNvSpPr>
          <p:nvPr>
            <p:ph type="body" sz="quarter" idx="18"/>
          </p:nvPr>
        </p:nvSpPr>
        <p:spPr>
          <a:xfrm>
            <a:off x="4463275"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48" name="Rounded Rectangle 47">
            <a:extLst>
              <a:ext uri="{FF2B5EF4-FFF2-40B4-BE49-F238E27FC236}">
                <a16:creationId xmlns:a16="http://schemas.microsoft.com/office/drawing/2014/main" id="{38747B8A-0D5D-BF40-9E5F-BEB48F91D0B1}"/>
              </a:ext>
            </a:extLst>
          </p:cNvPr>
          <p:cNvSpPr/>
          <p:nvPr userDrawn="1"/>
        </p:nvSpPr>
        <p:spPr>
          <a:xfrm>
            <a:off x="6145987"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a:extLst>
              <a:ext uri="{FF2B5EF4-FFF2-40B4-BE49-F238E27FC236}">
                <a16:creationId xmlns:a16="http://schemas.microsoft.com/office/drawing/2014/main" id="{4CDCA4D1-F46C-4941-8F87-CC03A672700D}"/>
              </a:ext>
            </a:extLst>
          </p:cNvPr>
          <p:cNvSpPr>
            <a:spLocks noGrp="1"/>
          </p:cNvSpPr>
          <p:nvPr>
            <p:ph type="body" sz="quarter" idx="19"/>
          </p:nvPr>
        </p:nvSpPr>
        <p:spPr>
          <a:xfrm>
            <a:off x="6233680"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50" name="Text Placeholder 15">
            <a:extLst>
              <a:ext uri="{FF2B5EF4-FFF2-40B4-BE49-F238E27FC236}">
                <a16:creationId xmlns:a16="http://schemas.microsoft.com/office/drawing/2014/main" id="{799C33BC-DF2A-534E-ABAE-91109B9F7ED1}"/>
              </a:ext>
            </a:extLst>
          </p:cNvPr>
          <p:cNvSpPr>
            <a:spLocks noGrp="1"/>
          </p:cNvSpPr>
          <p:nvPr>
            <p:ph type="body" sz="quarter" idx="20"/>
          </p:nvPr>
        </p:nvSpPr>
        <p:spPr>
          <a:xfrm>
            <a:off x="6233392"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52" name="Rounded Rectangle 51">
            <a:extLst>
              <a:ext uri="{FF2B5EF4-FFF2-40B4-BE49-F238E27FC236}">
                <a16:creationId xmlns:a16="http://schemas.microsoft.com/office/drawing/2014/main" id="{94DD7328-D7D2-CC4D-99BF-8C427FD5471A}"/>
              </a:ext>
            </a:extLst>
          </p:cNvPr>
          <p:cNvSpPr/>
          <p:nvPr userDrawn="1"/>
        </p:nvSpPr>
        <p:spPr>
          <a:xfrm>
            <a:off x="7916104"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3">
            <a:extLst>
              <a:ext uri="{FF2B5EF4-FFF2-40B4-BE49-F238E27FC236}">
                <a16:creationId xmlns:a16="http://schemas.microsoft.com/office/drawing/2014/main" id="{F5295E04-0EB9-174C-8812-EE031AA98315}"/>
              </a:ext>
            </a:extLst>
          </p:cNvPr>
          <p:cNvSpPr>
            <a:spLocks noGrp="1"/>
          </p:cNvSpPr>
          <p:nvPr>
            <p:ph type="body" sz="quarter" idx="21"/>
          </p:nvPr>
        </p:nvSpPr>
        <p:spPr>
          <a:xfrm>
            <a:off x="8003797"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54" name="Text Placeholder 15">
            <a:extLst>
              <a:ext uri="{FF2B5EF4-FFF2-40B4-BE49-F238E27FC236}">
                <a16:creationId xmlns:a16="http://schemas.microsoft.com/office/drawing/2014/main" id="{B354AEDC-A0D9-FB40-99A7-F77C4795EEA0}"/>
              </a:ext>
            </a:extLst>
          </p:cNvPr>
          <p:cNvSpPr>
            <a:spLocks noGrp="1"/>
          </p:cNvSpPr>
          <p:nvPr>
            <p:ph type="body" sz="quarter" idx="22"/>
          </p:nvPr>
        </p:nvSpPr>
        <p:spPr>
          <a:xfrm>
            <a:off x="8003509"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55" name="Oval 5">
            <a:extLst>
              <a:ext uri="{FF2B5EF4-FFF2-40B4-BE49-F238E27FC236}">
                <a16:creationId xmlns:a16="http://schemas.microsoft.com/office/drawing/2014/main" id="{9547715E-E415-3647-A0E7-FCF113B8627B}"/>
              </a:ext>
            </a:extLst>
          </p:cNvPr>
          <p:cNvSpPr/>
          <p:nvPr userDrawn="1"/>
        </p:nvSpPr>
        <p:spPr>
          <a:xfrm>
            <a:off x="844290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a:extLst>
              <a:ext uri="{FF2B5EF4-FFF2-40B4-BE49-F238E27FC236}">
                <a16:creationId xmlns:a16="http://schemas.microsoft.com/office/drawing/2014/main" id="{245E02F4-F7B3-7A42-A037-4FA49923706E}"/>
              </a:ext>
            </a:extLst>
          </p:cNvPr>
          <p:cNvSpPr/>
          <p:nvPr userDrawn="1"/>
        </p:nvSpPr>
        <p:spPr>
          <a:xfrm>
            <a:off x="9686221"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3">
            <a:extLst>
              <a:ext uri="{FF2B5EF4-FFF2-40B4-BE49-F238E27FC236}">
                <a16:creationId xmlns:a16="http://schemas.microsoft.com/office/drawing/2014/main" id="{D07A19DF-97E1-BF42-97B8-92DB0379D508}"/>
              </a:ext>
            </a:extLst>
          </p:cNvPr>
          <p:cNvSpPr>
            <a:spLocks noGrp="1"/>
          </p:cNvSpPr>
          <p:nvPr>
            <p:ph type="body" sz="quarter" idx="23"/>
          </p:nvPr>
        </p:nvSpPr>
        <p:spPr>
          <a:xfrm>
            <a:off x="9773914"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endParaRPr lang="en-US"/>
          </a:p>
        </p:txBody>
      </p:sp>
      <p:sp>
        <p:nvSpPr>
          <p:cNvPr id="58" name="Text Placeholder 15">
            <a:extLst>
              <a:ext uri="{FF2B5EF4-FFF2-40B4-BE49-F238E27FC236}">
                <a16:creationId xmlns:a16="http://schemas.microsoft.com/office/drawing/2014/main" id="{95A97FC2-C5B1-EC4F-B68F-2B70A9A4AB37}"/>
              </a:ext>
            </a:extLst>
          </p:cNvPr>
          <p:cNvSpPr>
            <a:spLocks noGrp="1"/>
          </p:cNvSpPr>
          <p:nvPr>
            <p:ph type="body" sz="quarter" idx="24"/>
          </p:nvPr>
        </p:nvSpPr>
        <p:spPr>
          <a:xfrm>
            <a:off x="9773626"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endParaRPr lang="en-US"/>
          </a:p>
        </p:txBody>
      </p:sp>
      <p:sp>
        <p:nvSpPr>
          <p:cNvPr id="60" name="Oval 5">
            <a:extLst>
              <a:ext uri="{FF2B5EF4-FFF2-40B4-BE49-F238E27FC236}">
                <a16:creationId xmlns:a16="http://schemas.microsoft.com/office/drawing/2014/main" id="{74A86087-B285-CE47-81E1-E3ABB049F287}"/>
              </a:ext>
            </a:extLst>
          </p:cNvPr>
          <p:cNvSpPr/>
          <p:nvPr userDrawn="1"/>
        </p:nvSpPr>
        <p:spPr>
          <a:xfrm>
            <a:off x="315642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5">
            <a:extLst>
              <a:ext uri="{FF2B5EF4-FFF2-40B4-BE49-F238E27FC236}">
                <a16:creationId xmlns:a16="http://schemas.microsoft.com/office/drawing/2014/main" id="{84611FE9-18AC-2542-A105-85F526BD0424}"/>
              </a:ext>
            </a:extLst>
          </p:cNvPr>
          <p:cNvSpPr/>
          <p:nvPr userDrawn="1"/>
        </p:nvSpPr>
        <p:spPr>
          <a:xfrm>
            <a:off x="4926540"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5">
            <a:extLst>
              <a:ext uri="{FF2B5EF4-FFF2-40B4-BE49-F238E27FC236}">
                <a16:creationId xmlns:a16="http://schemas.microsoft.com/office/drawing/2014/main" id="{FA397A6E-6F19-F847-9E2E-BB3D1BC3A02D}"/>
              </a:ext>
            </a:extLst>
          </p:cNvPr>
          <p:cNvSpPr/>
          <p:nvPr userDrawn="1"/>
        </p:nvSpPr>
        <p:spPr>
          <a:xfrm>
            <a:off x="6696657" y="211296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5">
            <a:extLst>
              <a:ext uri="{FF2B5EF4-FFF2-40B4-BE49-F238E27FC236}">
                <a16:creationId xmlns:a16="http://schemas.microsoft.com/office/drawing/2014/main" id="{7403080F-54BB-4A44-B664-D4B34827E21B}"/>
              </a:ext>
            </a:extLst>
          </p:cNvPr>
          <p:cNvSpPr/>
          <p:nvPr userDrawn="1"/>
        </p:nvSpPr>
        <p:spPr>
          <a:xfrm>
            <a:off x="10248195"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a:extLst>
              <a:ext uri="{FF2B5EF4-FFF2-40B4-BE49-F238E27FC236}">
                <a16:creationId xmlns:a16="http://schemas.microsoft.com/office/drawing/2014/main" id="{2BAE4040-F3E8-524B-8170-7733B5B22FA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31" name="Footer Placeholder 4">
            <a:extLst>
              <a:ext uri="{FF2B5EF4-FFF2-40B4-BE49-F238E27FC236}">
                <a16:creationId xmlns:a16="http://schemas.microsoft.com/office/drawing/2014/main" id="{7F4799CF-BBF2-4D4E-AA0A-CE36BEBEE3E7}"/>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32" name="Slide Number Placeholder 5">
            <a:extLst>
              <a:ext uri="{FF2B5EF4-FFF2-40B4-BE49-F238E27FC236}">
                <a16:creationId xmlns:a16="http://schemas.microsoft.com/office/drawing/2014/main" id="{5F8ED36C-CCB3-BF46-BA47-DBF813C84215}"/>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35579852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8 Points - 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0" name="Rounded Rectangle 29">
            <a:extLst>
              <a:ext uri="{FF2B5EF4-FFF2-40B4-BE49-F238E27FC236}">
                <a16:creationId xmlns:a16="http://schemas.microsoft.com/office/drawing/2014/main" id="{406E8417-6FE2-304A-A934-0A72EBD1805D}"/>
              </a:ext>
            </a:extLst>
          </p:cNvPr>
          <p:cNvSpPr/>
          <p:nvPr userDrawn="1"/>
        </p:nvSpPr>
        <p:spPr>
          <a:xfrm>
            <a:off x="82064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06B68ABB-7BA9-A648-90BC-2969548351D6}"/>
              </a:ext>
            </a:extLst>
          </p:cNvPr>
          <p:cNvSpPr/>
          <p:nvPr userDrawn="1"/>
        </p:nvSpPr>
        <p:spPr>
          <a:xfrm>
            <a:off x="349160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8E938AAF-61E7-8142-AE91-3CBE0E208F09}"/>
              </a:ext>
            </a:extLst>
          </p:cNvPr>
          <p:cNvSpPr/>
          <p:nvPr userDrawn="1"/>
        </p:nvSpPr>
        <p:spPr>
          <a:xfrm>
            <a:off x="616257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7AB45941-09E9-4441-BC86-4A9D89790EC8}"/>
              </a:ext>
            </a:extLst>
          </p:cNvPr>
          <p:cNvSpPr/>
          <p:nvPr userDrawn="1"/>
        </p:nvSpPr>
        <p:spPr>
          <a:xfrm>
            <a:off x="883353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03C82156-87DA-814F-B4A2-5E277F862AEA}"/>
              </a:ext>
            </a:extLst>
          </p:cNvPr>
          <p:cNvSpPr/>
          <p:nvPr userDrawn="1"/>
        </p:nvSpPr>
        <p:spPr>
          <a:xfrm>
            <a:off x="82064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031C7EE4-37B7-594F-B652-14AEDD4895F6}"/>
              </a:ext>
            </a:extLst>
          </p:cNvPr>
          <p:cNvSpPr/>
          <p:nvPr userDrawn="1"/>
        </p:nvSpPr>
        <p:spPr>
          <a:xfrm>
            <a:off x="3491608"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1987377C-705D-E44D-B3C8-00AD822D3D7B}"/>
              </a:ext>
            </a:extLst>
          </p:cNvPr>
          <p:cNvSpPr/>
          <p:nvPr userDrawn="1"/>
        </p:nvSpPr>
        <p:spPr>
          <a:xfrm>
            <a:off x="616257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A57DA45B-43D4-8E49-B093-2CA87EDA5261}"/>
              </a:ext>
            </a:extLst>
          </p:cNvPr>
          <p:cNvSpPr/>
          <p:nvPr userDrawn="1"/>
        </p:nvSpPr>
        <p:spPr>
          <a:xfrm>
            <a:off x="8833538" y="4179825"/>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5">
            <a:extLst>
              <a:ext uri="{FF2B5EF4-FFF2-40B4-BE49-F238E27FC236}">
                <a16:creationId xmlns:a16="http://schemas.microsoft.com/office/drawing/2014/main" id="{F351813E-A232-6042-A66E-26DE2CB117C2}"/>
              </a:ext>
            </a:extLst>
          </p:cNvPr>
          <p:cNvSpPr/>
          <p:nvPr userDrawn="1"/>
        </p:nvSpPr>
        <p:spPr>
          <a:xfrm>
            <a:off x="1772520"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5">
            <a:extLst>
              <a:ext uri="{FF2B5EF4-FFF2-40B4-BE49-F238E27FC236}">
                <a16:creationId xmlns:a16="http://schemas.microsoft.com/office/drawing/2014/main" id="{48BE71B5-1F3E-6E43-A3F5-26535BEE6320}"/>
              </a:ext>
            </a:extLst>
          </p:cNvPr>
          <p:cNvSpPr/>
          <p:nvPr userDrawn="1"/>
        </p:nvSpPr>
        <p:spPr>
          <a:xfrm>
            <a:off x="7190787" y="2462967"/>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5">
            <a:extLst>
              <a:ext uri="{FF2B5EF4-FFF2-40B4-BE49-F238E27FC236}">
                <a16:creationId xmlns:a16="http://schemas.microsoft.com/office/drawing/2014/main" id="{08EF5F4D-6AED-8E41-B5FF-C56FEFAA1453}"/>
              </a:ext>
            </a:extLst>
          </p:cNvPr>
          <p:cNvSpPr/>
          <p:nvPr userDrawn="1"/>
        </p:nvSpPr>
        <p:spPr>
          <a:xfrm>
            <a:off x="9709949"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5">
            <a:extLst>
              <a:ext uri="{FF2B5EF4-FFF2-40B4-BE49-F238E27FC236}">
                <a16:creationId xmlns:a16="http://schemas.microsoft.com/office/drawing/2014/main" id="{EFE389ED-D63D-924D-B697-1237C67815EA}"/>
              </a:ext>
            </a:extLst>
          </p:cNvPr>
          <p:cNvSpPr/>
          <p:nvPr userDrawn="1"/>
        </p:nvSpPr>
        <p:spPr>
          <a:xfrm>
            <a:off x="4442833" y="249473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5">
            <a:extLst>
              <a:ext uri="{FF2B5EF4-FFF2-40B4-BE49-F238E27FC236}">
                <a16:creationId xmlns:a16="http://schemas.microsoft.com/office/drawing/2014/main" id="{E24355A7-A2FB-0944-8ED5-BD462C5FF45B}"/>
              </a:ext>
            </a:extLst>
          </p:cNvPr>
          <p:cNvSpPr/>
          <p:nvPr userDrawn="1"/>
        </p:nvSpPr>
        <p:spPr>
          <a:xfrm>
            <a:off x="1772520" y="453815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5">
            <a:extLst>
              <a:ext uri="{FF2B5EF4-FFF2-40B4-BE49-F238E27FC236}">
                <a16:creationId xmlns:a16="http://schemas.microsoft.com/office/drawing/2014/main" id="{FB2C7916-50DC-5E41-B7F1-F91DB8978D63}"/>
              </a:ext>
            </a:extLst>
          </p:cNvPr>
          <p:cNvSpPr/>
          <p:nvPr userDrawn="1"/>
        </p:nvSpPr>
        <p:spPr>
          <a:xfrm>
            <a:off x="7143359" y="451056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5">
            <a:extLst>
              <a:ext uri="{FF2B5EF4-FFF2-40B4-BE49-F238E27FC236}">
                <a16:creationId xmlns:a16="http://schemas.microsoft.com/office/drawing/2014/main" id="{2E70CD05-98C2-9043-8EA1-05C08840F98D}"/>
              </a:ext>
            </a:extLst>
          </p:cNvPr>
          <p:cNvSpPr/>
          <p:nvPr userDrawn="1"/>
        </p:nvSpPr>
        <p:spPr>
          <a:xfrm>
            <a:off x="4254775" y="4547915"/>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
            <a:extLst>
              <a:ext uri="{FF2B5EF4-FFF2-40B4-BE49-F238E27FC236}">
                <a16:creationId xmlns:a16="http://schemas.microsoft.com/office/drawing/2014/main" id="{73E8D0DE-7B1B-5449-AED9-9283FA93E5E7}"/>
              </a:ext>
            </a:extLst>
          </p:cNvPr>
          <p:cNvSpPr/>
          <p:nvPr userDrawn="1"/>
        </p:nvSpPr>
        <p:spPr>
          <a:xfrm>
            <a:off x="9838108" y="442688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13">
            <a:extLst>
              <a:ext uri="{FF2B5EF4-FFF2-40B4-BE49-F238E27FC236}">
                <a16:creationId xmlns:a16="http://schemas.microsoft.com/office/drawing/2014/main" id="{4E89D85D-DF9B-8948-BA65-164AC9B0E977}"/>
              </a:ext>
            </a:extLst>
          </p:cNvPr>
          <p:cNvSpPr>
            <a:spLocks noGrp="1"/>
          </p:cNvSpPr>
          <p:nvPr>
            <p:ph type="body" sz="quarter" idx="13"/>
          </p:nvPr>
        </p:nvSpPr>
        <p:spPr>
          <a:xfrm>
            <a:off x="873338"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1" name="Text Placeholder 13">
            <a:extLst>
              <a:ext uri="{FF2B5EF4-FFF2-40B4-BE49-F238E27FC236}">
                <a16:creationId xmlns:a16="http://schemas.microsoft.com/office/drawing/2014/main" id="{37B08766-13C0-4B44-B47F-9B9909D55334}"/>
              </a:ext>
            </a:extLst>
          </p:cNvPr>
          <p:cNvSpPr>
            <a:spLocks noGrp="1"/>
          </p:cNvSpPr>
          <p:nvPr>
            <p:ph type="body" sz="quarter" idx="14"/>
          </p:nvPr>
        </p:nvSpPr>
        <p:spPr>
          <a:xfrm>
            <a:off x="3517306"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2" name="Text Placeholder 13">
            <a:extLst>
              <a:ext uri="{FF2B5EF4-FFF2-40B4-BE49-F238E27FC236}">
                <a16:creationId xmlns:a16="http://schemas.microsoft.com/office/drawing/2014/main" id="{7237002B-D1DB-6641-9AB0-A542D82863C7}"/>
              </a:ext>
            </a:extLst>
          </p:cNvPr>
          <p:cNvSpPr>
            <a:spLocks noGrp="1"/>
          </p:cNvSpPr>
          <p:nvPr>
            <p:ph type="body" sz="quarter" idx="15"/>
          </p:nvPr>
        </p:nvSpPr>
        <p:spPr>
          <a:xfrm>
            <a:off x="6188923"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3" name="Text Placeholder 13">
            <a:extLst>
              <a:ext uri="{FF2B5EF4-FFF2-40B4-BE49-F238E27FC236}">
                <a16:creationId xmlns:a16="http://schemas.microsoft.com/office/drawing/2014/main" id="{4DD919F6-5C20-8C4E-8C74-AF50CB9D2C63}"/>
              </a:ext>
            </a:extLst>
          </p:cNvPr>
          <p:cNvSpPr>
            <a:spLocks noGrp="1"/>
          </p:cNvSpPr>
          <p:nvPr>
            <p:ph type="body" sz="quarter" idx="16"/>
          </p:nvPr>
        </p:nvSpPr>
        <p:spPr>
          <a:xfrm>
            <a:off x="8859886"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4" name="Text Placeholder 13">
            <a:extLst>
              <a:ext uri="{FF2B5EF4-FFF2-40B4-BE49-F238E27FC236}">
                <a16:creationId xmlns:a16="http://schemas.microsoft.com/office/drawing/2014/main" id="{6768FEBD-F763-1847-BEEF-DD3DE89EB868}"/>
              </a:ext>
            </a:extLst>
          </p:cNvPr>
          <p:cNvSpPr>
            <a:spLocks noGrp="1"/>
          </p:cNvSpPr>
          <p:nvPr>
            <p:ph type="body" sz="quarter" idx="17"/>
          </p:nvPr>
        </p:nvSpPr>
        <p:spPr>
          <a:xfrm>
            <a:off x="860167"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5" name="Text Placeholder 13">
            <a:extLst>
              <a:ext uri="{FF2B5EF4-FFF2-40B4-BE49-F238E27FC236}">
                <a16:creationId xmlns:a16="http://schemas.microsoft.com/office/drawing/2014/main" id="{E0A90AD9-9CE0-2C49-99BC-6C26F1580149}"/>
              </a:ext>
            </a:extLst>
          </p:cNvPr>
          <p:cNvSpPr>
            <a:spLocks noGrp="1"/>
          </p:cNvSpPr>
          <p:nvPr>
            <p:ph type="body" sz="quarter" idx="18"/>
          </p:nvPr>
        </p:nvSpPr>
        <p:spPr>
          <a:xfrm>
            <a:off x="3504135"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6" name="Text Placeholder 13">
            <a:extLst>
              <a:ext uri="{FF2B5EF4-FFF2-40B4-BE49-F238E27FC236}">
                <a16:creationId xmlns:a16="http://schemas.microsoft.com/office/drawing/2014/main" id="{234A050E-CF36-C040-B688-8B1F0B65AF98}"/>
              </a:ext>
            </a:extLst>
          </p:cNvPr>
          <p:cNvSpPr>
            <a:spLocks noGrp="1"/>
          </p:cNvSpPr>
          <p:nvPr>
            <p:ph type="body" sz="quarter" idx="19"/>
          </p:nvPr>
        </p:nvSpPr>
        <p:spPr>
          <a:xfrm>
            <a:off x="6175752"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97" name="Text Placeholder 13">
            <a:extLst>
              <a:ext uri="{FF2B5EF4-FFF2-40B4-BE49-F238E27FC236}">
                <a16:creationId xmlns:a16="http://schemas.microsoft.com/office/drawing/2014/main" id="{E190B7D2-88E2-2744-B4B9-EB155DFC05CA}"/>
              </a:ext>
            </a:extLst>
          </p:cNvPr>
          <p:cNvSpPr>
            <a:spLocks noGrp="1"/>
          </p:cNvSpPr>
          <p:nvPr>
            <p:ph type="body" sz="quarter" idx="20"/>
          </p:nvPr>
        </p:nvSpPr>
        <p:spPr>
          <a:xfrm>
            <a:off x="8846715"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endParaRPr lang="en-US"/>
          </a:p>
        </p:txBody>
      </p:sp>
      <p:sp>
        <p:nvSpPr>
          <p:cNvPr id="34" name="Title 1">
            <a:extLst>
              <a:ext uri="{FF2B5EF4-FFF2-40B4-BE49-F238E27FC236}">
                <a16:creationId xmlns:a16="http://schemas.microsoft.com/office/drawing/2014/main" id="{7CEB6899-B44F-FA45-B400-4E283DB66FA4}"/>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38" name="Footer Placeholder 4">
            <a:extLst>
              <a:ext uri="{FF2B5EF4-FFF2-40B4-BE49-F238E27FC236}">
                <a16:creationId xmlns:a16="http://schemas.microsoft.com/office/drawing/2014/main" id="{8F8BF263-5F6C-EA4F-9E5E-99CA8F7154F1}"/>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46" name="Slide Number Placeholder 5">
            <a:extLst>
              <a:ext uri="{FF2B5EF4-FFF2-40B4-BE49-F238E27FC236}">
                <a16:creationId xmlns:a16="http://schemas.microsoft.com/office/drawing/2014/main" id="{341F24B2-8C68-C544-8097-146949291EC5}"/>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357523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Points - Yellow">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8D985B0B-D2CD-274B-83CE-CA7F07E694CE}"/>
              </a:ext>
            </a:extLst>
          </p:cNvPr>
          <p:cNvSpPr/>
          <p:nvPr userDrawn="1"/>
        </p:nvSpPr>
        <p:spPr>
          <a:xfrm>
            <a:off x="745694" y="1915315"/>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4" name="Rounded Rectangle 23">
            <a:extLst>
              <a:ext uri="{FF2B5EF4-FFF2-40B4-BE49-F238E27FC236}">
                <a16:creationId xmlns:a16="http://schemas.microsoft.com/office/drawing/2014/main" id="{55C75EFA-033F-E848-ACB5-BDED0DAB12E6}"/>
              </a:ext>
            </a:extLst>
          </p:cNvPr>
          <p:cNvSpPr/>
          <p:nvPr userDrawn="1"/>
        </p:nvSpPr>
        <p:spPr>
          <a:xfrm>
            <a:off x="4370224"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5" name="Rounded Rectangle 24">
            <a:extLst>
              <a:ext uri="{FF2B5EF4-FFF2-40B4-BE49-F238E27FC236}">
                <a16:creationId xmlns:a16="http://schemas.microsoft.com/office/drawing/2014/main" id="{CA0CA614-6D65-294B-881C-8D9249484A62}"/>
              </a:ext>
            </a:extLst>
          </p:cNvPr>
          <p:cNvSpPr/>
          <p:nvPr userDrawn="1"/>
        </p:nvSpPr>
        <p:spPr>
          <a:xfrm>
            <a:off x="8000275"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p:nvSpPr>
        <p:spPr>
          <a:xfrm>
            <a:off x="745694" y="1915315"/>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33388" y="2923082"/>
            <a:ext cx="3243936" cy="685800"/>
          </a:xfrm>
          <a:prstGeom prst="rect">
            <a:avLst/>
          </a:prstGeom>
        </p:spPr>
        <p:txBody>
          <a:bodyPr/>
          <a:lstStyle>
            <a:lvl1pPr marL="0" indent="0" algn="ctr">
              <a:buNone/>
              <a:defRPr sz="1800" b="0" i="0">
                <a:solidFill>
                  <a:schemeClr val="tx1"/>
                </a:solidFill>
                <a:latin typeface="Roobert Medium" pitchFamily="2" charset="77"/>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33099" y="3608388"/>
            <a:ext cx="3243936" cy="2087562"/>
          </a:xfrm>
          <a:prstGeom prst="rect">
            <a:avLst/>
          </a:prstGeom>
        </p:spPr>
        <p:txBody>
          <a:bodyPr/>
          <a:lstStyle>
            <a:lvl1pPr>
              <a:defRPr sz="1200" b="0" i="0">
                <a:solidFill>
                  <a:schemeClr val="tx1"/>
                </a:solidFill>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8" name="Oval 5">
            <a:extLst>
              <a:ext uri="{FF2B5EF4-FFF2-40B4-BE49-F238E27FC236}">
                <a16:creationId xmlns:a16="http://schemas.microsoft.com/office/drawing/2014/main" id="{1A4F1B83-FE2A-DC46-A085-64F6AE68B6BF}"/>
              </a:ext>
            </a:extLst>
          </p:cNvPr>
          <p:cNvSpPr/>
          <p:nvPr/>
        </p:nvSpPr>
        <p:spPr>
          <a:xfrm>
            <a:off x="216438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1" name="Rounded Rectangle 30">
            <a:extLst>
              <a:ext uri="{FF2B5EF4-FFF2-40B4-BE49-F238E27FC236}">
                <a16:creationId xmlns:a16="http://schemas.microsoft.com/office/drawing/2014/main" id="{D913983F-97ED-7A47-9A53-262961F124A2}"/>
              </a:ext>
            </a:extLst>
          </p:cNvPr>
          <p:cNvSpPr/>
          <p:nvPr/>
        </p:nvSpPr>
        <p:spPr>
          <a:xfrm>
            <a:off x="4370224"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2" name="Rounded Rectangle 31">
            <a:extLst>
              <a:ext uri="{FF2B5EF4-FFF2-40B4-BE49-F238E27FC236}">
                <a16:creationId xmlns:a16="http://schemas.microsoft.com/office/drawing/2014/main" id="{C273E0DC-4D10-D34D-9443-C24330387585}"/>
              </a:ext>
            </a:extLst>
          </p:cNvPr>
          <p:cNvSpPr/>
          <p:nvPr/>
        </p:nvSpPr>
        <p:spPr>
          <a:xfrm>
            <a:off x="8000275" y="1885560"/>
            <a:ext cx="345155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3" name="Text Placeholder 13">
            <a:extLst>
              <a:ext uri="{FF2B5EF4-FFF2-40B4-BE49-F238E27FC236}">
                <a16:creationId xmlns:a16="http://schemas.microsoft.com/office/drawing/2014/main" id="{90E4AE04-6418-A643-BEE4-A62620A663A6}"/>
              </a:ext>
            </a:extLst>
          </p:cNvPr>
          <p:cNvSpPr>
            <a:spLocks noGrp="1"/>
          </p:cNvSpPr>
          <p:nvPr>
            <p:ph type="body" sz="quarter" idx="15"/>
          </p:nvPr>
        </p:nvSpPr>
        <p:spPr>
          <a:xfrm>
            <a:off x="4480841" y="2922588"/>
            <a:ext cx="3243936" cy="685800"/>
          </a:xfrm>
          <a:prstGeom prst="rect">
            <a:avLst/>
          </a:prstGeom>
        </p:spPr>
        <p:txBody>
          <a:bodyPr/>
          <a:lstStyle>
            <a:lvl1pPr marL="0" indent="0" algn="ctr">
              <a:buNone/>
              <a:defRPr sz="1800" b="0" i="0">
                <a:solidFill>
                  <a:schemeClr val="tx1"/>
                </a:solidFill>
                <a:latin typeface="Roobert Medium" pitchFamily="2" charset="77"/>
              </a:defRPr>
            </a:lvl1pPr>
          </a:lstStyle>
          <a:p>
            <a:pPr lvl="0"/>
            <a:r>
              <a:rPr lang="en-GB"/>
              <a:t>Click to edit Master text styles</a:t>
            </a:r>
          </a:p>
        </p:txBody>
      </p:sp>
      <p:sp>
        <p:nvSpPr>
          <p:cNvPr id="34" name="Text Placeholder 15">
            <a:extLst>
              <a:ext uri="{FF2B5EF4-FFF2-40B4-BE49-F238E27FC236}">
                <a16:creationId xmlns:a16="http://schemas.microsoft.com/office/drawing/2014/main" id="{535E65ED-A05A-E841-AC77-03B806C0985B}"/>
              </a:ext>
            </a:extLst>
          </p:cNvPr>
          <p:cNvSpPr>
            <a:spLocks noGrp="1"/>
          </p:cNvSpPr>
          <p:nvPr>
            <p:ph type="body" sz="quarter" idx="16"/>
          </p:nvPr>
        </p:nvSpPr>
        <p:spPr>
          <a:xfrm>
            <a:off x="4480552" y="3607894"/>
            <a:ext cx="3243936" cy="2087562"/>
          </a:xfrm>
          <a:prstGeom prst="rect">
            <a:avLst/>
          </a:prstGeom>
        </p:spPr>
        <p:txBody>
          <a:bodyPr/>
          <a:lstStyle>
            <a:lvl1pPr>
              <a:defRPr sz="1200" b="0" i="0">
                <a:solidFill>
                  <a:schemeClr val="tx1"/>
                </a:solidFill>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35" name="Text Placeholder 13">
            <a:extLst>
              <a:ext uri="{FF2B5EF4-FFF2-40B4-BE49-F238E27FC236}">
                <a16:creationId xmlns:a16="http://schemas.microsoft.com/office/drawing/2014/main" id="{C06C5C5D-68F8-F948-92C8-95F16FA1485D}"/>
              </a:ext>
            </a:extLst>
          </p:cNvPr>
          <p:cNvSpPr>
            <a:spLocks noGrp="1"/>
          </p:cNvSpPr>
          <p:nvPr>
            <p:ph type="body" sz="quarter" idx="17"/>
          </p:nvPr>
        </p:nvSpPr>
        <p:spPr>
          <a:xfrm>
            <a:off x="8112428" y="2922588"/>
            <a:ext cx="3243936" cy="685800"/>
          </a:xfrm>
          <a:prstGeom prst="rect">
            <a:avLst/>
          </a:prstGeom>
        </p:spPr>
        <p:txBody>
          <a:bodyPr/>
          <a:lstStyle>
            <a:lvl1pPr marL="0" indent="0" algn="ctr">
              <a:buNone/>
              <a:defRPr sz="1800" b="0" i="0">
                <a:solidFill>
                  <a:schemeClr val="tx1"/>
                </a:solidFill>
                <a:latin typeface="Roobert Medium" pitchFamily="2" charset="77"/>
              </a:defRPr>
            </a:lvl1pPr>
          </a:lstStyle>
          <a:p>
            <a:pPr lvl="0"/>
            <a:r>
              <a:rPr lang="en-GB"/>
              <a:t>Click to edit Master text styles</a:t>
            </a:r>
          </a:p>
        </p:txBody>
      </p:sp>
      <p:sp>
        <p:nvSpPr>
          <p:cNvPr id="36" name="Text Placeholder 15">
            <a:extLst>
              <a:ext uri="{FF2B5EF4-FFF2-40B4-BE49-F238E27FC236}">
                <a16:creationId xmlns:a16="http://schemas.microsoft.com/office/drawing/2014/main" id="{50D8D2BD-313F-3143-8D1E-9293AD09A9FD}"/>
              </a:ext>
            </a:extLst>
          </p:cNvPr>
          <p:cNvSpPr>
            <a:spLocks noGrp="1"/>
          </p:cNvSpPr>
          <p:nvPr>
            <p:ph type="body" sz="quarter" idx="18"/>
          </p:nvPr>
        </p:nvSpPr>
        <p:spPr>
          <a:xfrm>
            <a:off x="8112139" y="3607894"/>
            <a:ext cx="3243936" cy="2087562"/>
          </a:xfrm>
          <a:prstGeom prst="rect">
            <a:avLst/>
          </a:prstGeom>
        </p:spPr>
        <p:txBody>
          <a:bodyPr/>
          <a:lstStyle>
            <a:lvl1pPr>
              <a:defRPr sz="1200" b="0" i="0">
                <a:solidFill>
                  <a:schemeClr val="tx1"/>
                </a:solidFill>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7" name="Oval 5">
            <a:extLst>
              <a:ext uri="{FF2B5EF4-FFF2-40B4-BE49-F238E27FC236}">
                <a16:creationId xmlns:a16="http://schemas.microsoft.com/office/drawing/2014/main" id="{53A69707-7555-6A41-AC9B-5BA98A5B9B5F}"/>
              </a:ext>
            </a:extLst>
          </p:cNvPr>
          <p:cNvSpPr/>
          <p:nvPr/>
        </p:nvSpPr>
        <p:spPr>
          <a:xfrm>
            <a:off x="5811834"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9" name="Oval 5">
            <a:extLst>
              <a:ext uri="{FF2B5EF4-FFF2-40B4-BE49-F238E27FC236}">
                <a16:creationId xmlns:a16="http://schemas.microsoft.com/office/drawing/2014/main" id="{83407D69-34F9-1247-B7B3-E58694DBB517}"/>
              </a:ext>
            </a:extLst>
          </p:cNvPr>
          <p:cNvSpPr/>
          <p:nvPr/>
        </p:nvSpPr>
        <p:spPr>
          <a:xfrm>
            <a:off x="9435365" y="213099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8" name="Title 1">
            <a:extLst>
              <a:ext uri="{FF2B5EF4-FFF2-40B4-BE49-F238E27FC236}">
                <a16:creationId xmlns:a16="http://schemas.microsoft.com/office/drawing/2014/main" id="{1D47D96D-7FDB-E046-BE7C-6A5E563080C5}"/>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19" name="Footer Placeholder 4">
            <a:extLst>
              <a:ext uri="{FF2B5EF4-FFF2-40B4-BE49-F238E27FC236}">
                <a16:creationId xmlns:a16="http://schemas.microsoft.com/office/drawing/2014/main" id="{CEF8FE80-D6E6-774E-BE94-AAAA544A8204}"/>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20" name="Slide Number Placeholder 5">
            <a:extLst>
              <a:ext uri="{FF2B5EF4-FFF2-40B4-BE49-F238E27FC236}">
                <a16:creationId xmlns:a16="http://schemas.microsoft.com/office/drawing/2014/main" id="{4F6F1FB2-5091-1B4F-B6DF-F6A9AF93062D}"/>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21" name="Picture 20" descr="A picture containing text, clipart&#10;&#10;Description automatically generated">
            <a:extLst>
              <a:ext uri="{FF2B5EF4-FFF2-40B4-BE49-F238E27FC236}">
                <a16:creationId xmlns:a16="http://schemas.microsoft.com/office/drawing/2014/main" id="{7A9A6B46-1580-9547-8176-58FF3EEE12F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23" name="Oval 5">
            <a:extLst>
              <a:ext uri="{FF2B5EF4-FFF2-40B4-BE49-F238E27FC236}">
                <a16:creationId xmlns:a16="http://schemas.microsoft.com/office/drawing/2014/main" id="{8361CC5C-C11F-C347-B412-06BCBA7D3194}"/>
              </a:ext>
            </a:extLst>
          </p:cNvPr>
          <p:cNvSpPr/>
          <p:nvPr userDrawn="1"/>
        </p:nvSpPr>
        <p:spPr>
          <a:xfrm>
            <a:off x="216438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6" name="Oval 5">
            <a:extLst>
              <a:ext uri="{FF2B5EF4-FFF2-40B4-BE49-F238E27FC236}">
                <a16:creationId xmlns:a16="http://schemas.microsoft.com/office/drawing/2014/main" id="{51C0F1FB-C56E-034B-90ED-D34B84E4A66A}"/>
              </a:ext>
            </a:extLst>
          </p:cNvPr>
          <p:cNvSpPr/>
          <p:nvPr userDrawn="1"/>
        </p:nvSpPr>
        <p:spPr>
          <a:xfrm>
            <a:off x="5811834"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0" name="Oval 5">
            <a:extLst>
              <a:ext uri="{FF2B5EF4-FFF2-40B4-BE49-F238E27FC236}">
                <a16:creationId xmlns:a16="http://schemas.microsoft.com/office/drawing/2014/main" id="{1EAE4A1D-DB5F-3748-AC21-50021503C33C}"/>
              </a:ext>
            </a:extLst>
          </p:cNvPr>
          <p:cNvSpPr/>
          <p:nvPr userDrawn="1"/>
        </p:nvSpPr>
        <p:spPr>
          <a:xfrm>
            <a:off x="9435365" y="213099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Tree>
    <p:extLst>
      <p:ext uri="{BB962C8B-B14F-4D97-AF65-F5344CB8AC3E}">
        <p14:creationId xmlns:p14="http://schemas.microsoft.com/office/powerpoint/2010/main" val="3287132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Points - Yellow">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C39CA061-97E4-E94F-A4F6-B159AC5AFB95}"/>
              </a:ext>
            </a:extLst>
          </p:cNvPr>
          <p:cNvSpPr/>
          <p:nvPr userDrawn="1"/>
        </p:nvSpPr>
        <p:spPr>
          <a:xfrm>
            <a:off x="820645" y="1915315"/>
            <a:ext cx="2485123"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2" name="Rounded Rectangle 31">
            <a:extLst>
              <a:ext uri="{FF2B5EF4-FFF2-40B4-BE49-F238E27FC236}">
                <a16:creationId xmlns:a16="http://schemas.microsoft.com/office/drawing/2014/main" id="{030FC82F-2749-CF40-8073-C7118BD746F2}"/>
              </a:ext>
            </a:extLst>
          </p:cNvPr>
          <p:cNvSpPr/>
          <p:nvPr userDrawn="1"/>
        </p:nvSpPr>
        <p:spPr>
          <a:xfrm>
            <a:off x="349160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3" name="Rounded Rectangle 32">
            <a:extLst>
              <a:ext uri="{FF2B5EF4-FFF2-40B4-BE49-F238E27FC236}">
                <a16:creationId xmlns:a16="http://schemas.microsoft.com/office/drawing/2014/main" id="{C4CB0262-1C76-764A-88CE-74EB15AFCE2F}"/>
              </a:ext>
            </a:extLst>
          </p:cNvPr>
          <p:cNvSpPr/>
          <p:nvPr userDrawn="1"/>
        </p:nvSpPr>
        <p:spPr>
          <a:xfrm>
            <a:off x="6162575"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4" name="Rounded Rectangle 33">
            <a:extLst>
              <a:ext uri="{FF2B5EF4-FFF2-40B4-BE49-F238E27FC236}">
                <a16:creationId xmlns:a16="http://schemas.microsoft.com/office/drawing/2014/main" id="{DA19CC1E-6F29-124F-9B0E-599A7DA81E73}"/>
              </a:ext>
            </a:extLst>
          </p:cNvPr>
          <p:cNvSpPr/>
          <p:nvPr userDrawn="1"/>
        </p:nvSpPr>
        <p:spPr>
          <a:xfrm>
            <a:off x="883353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p:nvSpPr>
        <p:spPr>
          <a:xfrm>
            <a:off x="820645" y="1915315"/>
            <a:ext cx="2485123"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Rounded Rectangle 7">
            <a:extLst>
              <a:ext uri="{FF2B5EF4-FFF2-40B4-BE49-F238E27FC236}">
                <a16:creationId xmlns:a16="http://schemas.microsoft.com/office/drawing/2014/main" id="{9CE2DE65-8E3E-6241-96D7-87BC643F3149}"/>
              </a:ext>
            </a:extLst>
          </p:cNvPr>
          <p:cNvSpPr/>
          <p:nvPr/>
        </p:nvSpPr>
        <p:spPr>
          <a:xfrm>
            <a:off x="349160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9" name="Rounded Rectangle 8">
            <a:extLst>
              <a:ext uri="{FF2B5EF4-FFF2-40B4-BE49-F238E27FC236}">
                <a16:creationId xmlns:a16="http://schemas.microsoft.com/office/drawing/2014/main" id="{8F12F972-57AB-B244-8CA7-4F7E2AC3AD10}"/>
              </a:ext>
            </a:extLst>
          </p:cNvPr>
          <p:cNvSpPr/>
          <p:nvPr/>
        </p:nvSpPr>
        <p:spPr>
          <a:xfrm>
            <a:off x="6162575"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0" name="Rounded Rectangle 9">
            <a:extLst>
              <a:ext uri="{FF2B5EF4-FFF2-40B4-BE49-F238E27FC236}">
                <a16:creationId xmlns:a16="http://schemas.microsoft.com/office/drawing/2014/main" id="{8A3D3902-8DA3-AE43-9B8F-5B906B016F2E}"/>
              </a:ext>
            </a:extLst>
          </p:cNvPr>
          <p:cNvSpPr/>
          <p:nvPr/>
        </p:nvSpPr>
        <p:spPr>
          <a:xfrm>
            <a:off x="8833538" y="1915315"/>
            <a:ext cx="2485123" cy="3900437"/>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908339" y="2923082"/>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908050" y="3608388"/>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17" name="Text Placeholder 13">
            <a:extLst>
              <a:ext uri="{FF2B5EF4-FFF2-40B4-BE49-F238E27FC236}">
                <a16:creationId xmlns:a16="http://schemas.microsoft.com/office/drawing/2014/main" id="{14100D6C-6C47-F743-9880-55330F225464}"/>
              </a:ext>
            </a:extLst>
          </p:cNvPr>
          <p:cNvSpPr>
            <a:spLocks noGrp="1"/>
          </p:cNvSpPr>
          <p:nvPr>
            <p:ph type="body" sz="quarter" idx="15"/>
          </p:nvPr>
        </p:nvSpPr>
        <p:spPr>
          <a:xfrm>
            <a:off x="3579449" y="2922588"/>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18" name="Text Placeholder 15">
            <a:extLst>
              <a:ext uri="{FF2B5EF4-FFF2-40B4-BE49-F238E27FC236}">
                <a16:creationId xmlns:a16="http://schemas.microsoft.com/office/drawing/2014/main" id="{BABA9BF1-2E32-4D44-A246-237015F0234C}"/>
              </a:ext>
            </a:extLst>
          </p:cNvPr>
          <p:cNvSpPr>
            <a:spLocks noGrp="1"/>
          </p:cNvSpPr>
          <p:nvPr>
            <p:ph type="body" sz="quarter" idx="16"/>
          </p:nvPr>
        </p:nvSpPr>
        <p:spPr>
          <a:xfrm>
            <a:off x="3579160" y="3607894"/>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19" name="Text Placeholder 13">
            <a:extLst>
              <a:ext uri="{FF2B5EF4-FFF2-40B4-BE49-F238E27FC236}">
                <a16:creationId xmlns:a16="http://schemas.microsoft.com/office/drawing/2014/main" id="{E5170FB7-96F2-7249-BA69-D9C506AF2454}"/>
              </a:ext>
            </a:extLst>
          </p:cNvPr>
          <p:cNvSpPr>
            <a:spLocks noGrp="1"/>
          </p:cNvSpPr>
          <p:nvPr>
            <p:ph type="body" sz="quarter" idx="17"/>
          </p:nvPr>
        </p:nvSpPr>
        <p:spPr>
          <a:xfrm>
            <a:off x="6243620" y="2922094"/>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20" name="Text Placeholder 15">
            <a:extLst>
              <a:ext uri="{FF2B5EF4-FFF2-40B4-BE49-F238E27FC236}">
                <a16:creationId xmlns:a16="http://schemas.microsoft.com/office/drawing/2014/main" id="{4EC4345F-DAD3-CD4E-B58A-58E89FF3446F}"/>
              </a:ext>
            </a:extLst>
          </p:cNvPr>
          <p:cNvSpPr>
            <a:spLocks noGrp="1"/>
          </p:cNvSpPr>
          <p:nvPr>
            <p:ph type="body" sz="quarter" idx="18"/>
          </p:nvPr>
        </p:nvSpPr>
        <p:spPr>
          <a:xfrm>
            <a:off x="6243331" y="3607400"/>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1" name="Text Placeholder 13">
            <a:extLst>
              <a:ext uri="{FF2B5EF4-FFF2-40B4-BE49-F238E27FC236}">
                <a16:creationId xmlns:a16="http://schemas.microsoft.com/office/drawing/2014/main" id="{5C03F77A-4367-B646-ACA4-7109551AAF4F}"/>
              </a:ext>
            </a:extLst>
          </p:cNvPr>
          <p:cNvSpPr>
            <a:spLocks noGrp="1"/>
          </p:cNvSpPr>
          <p:nvPr>
            <p:ph type="body" sz="quarter" idx="19"/>
          </p:nvPr>
        </p:nvSpPr>
        <p:spPr>
          <a:xfrm>
            <a:off x="8929574" y="2921600"/>
            <a:ext cx="2309734"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22" name="Text Placeholder 15">
            <a:extLst>
              <a:ext uri="{FF2B5EF4-FFF2-40B4-BE49-F238E27FC236}">
                <a16:creationId xmlns:a16="http://schemas.microsoft.com/office/drawing/2014/main" id="{5AE8E6B4-DCE2-AE42-89FB-86325FA1B4F9}"/>
              </a:ext>
            </a:extLst>
          </p:cNvPr>
          <p:cNvSpPr>
            <a:spLocks noGrp="1"/>
          </p:cNvSpPr>
          <p:nvPr>
            <p:ph type="body" sz="quarter" idx="20"/>
          </p:nvPr>
        </p:nvSpPr>
        <p:spPr>
          <a:xfrm>
            <a:off x="8929285" y="3606906"/>
            <a:ext cx="2309813"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7" name="Oval 5">
            <a:extLst>
              <a:ext uri="{FF2B5EF4-FFF2-40B4-BE49-F238E27FC236}">
                <a16:creationId xmlns:a16="http://schemas.microsoft.com/office/drawing/2014/main" id="{53A69707-7555-6A41-AC9B-5BA98A5B9B5F}"/>
              </a:ext>
            </a:extLst>
          </p:cNvPr>
          <p:cNvSpPr/>
          <p:nvPr/>
        </p:nvSpPr>
        <p:spPr>
          <a:xfrm>
            <a:off x="444338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8" name="Oval 5">
            <a:extLst>
              <a:ext uri="{FF2B5EF4-FFF2-40B4-BE49-F238E27FC236}">
                <a16:creationId xmlns:a16="http://schemas.microsoft.com/office/drawing/2014/main" id="{1A4F1B83-FE2A-DC46-A085-64F6AE68B6BF}"/>
              </a:ext>
            </a:extLst>
          </p:cNvPr>
          <p:cNvSpPr/>
          <p:nvPr/>
        </p:nvSpPr>
        <p:spPr>
          <a:xfrm>
            <a:off x="177227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9" name="Oval 5">
            <a:extLst>
              <a:ext uri="{FF2B5EF4-FFF2-40B4-BE49-F238E27FC236}">
                <a16:creationId xmlns:a16="http://schemas.microsoft.com/office/drawing/2014/main" id="{83407D69-34F9-1247-B7B3-E58694DBB517}"/>
              </a:ext>
            </a:extLst>
          </p:cNvPr>
          <p:cNvSpPr/>
          <p:nvPr/>
        </p:nvSpPr>
        <p:spPr>
          <a:xfrm>
            <a:off x="7107551" y="210328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0" name="Oval 5">
            <a:extLst>
              <a:ext uri="{FF2B5EF4-FFF2-40B4-BE49-F238E27FC236}">
                <a16:creationId xmlns:a16="http://schemas.microsoft.com/office/drawing/2014/main" id="{86451839-18F8-0745-8949-8A89713D008A}"/>
              </a:ext>
            </a:extLst>
          </p:cNvPr>
          <p:cNvSpPr/>
          <p:nvPr/>
        </p:nvSpPr>
        <p:spPr>
          <a:xfrm>
            <a:off x="97854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3" name="Title 1">
            <a:extLst>
              <a:ext uri="{FF2B5EF4-FFF2-40B4-BE49-F238E27FC236}">
                <a16:creationId xmlns:a16="http://schemas.microsoft.com/office/drawing/2014/main" id="{67E72C6F-99A1-CC4A-8395-1A0F09D84595}"/>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24" name="Footer Placeholder 4">
            <a:extLst>
              <a:ext uri="{FF2B5EF4-FFF2-40B4-BE49-F238E27FC236}">
                <a16:creationId xmlns:a16="http://schemas.microsoft.com/office/drawing/2014/main" id="{856F269B-84CD-E24B-B447-350BDAD2F663}"/>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25" name="Slide Number Placeholder 5">
            <a:extLst>
              <a:ext uri="{FF2B5EF4-FFF2-40B4-BE49-F238E27FC236}">
                <a16:creationId xmlns:a16="http://schemas.microsoft.com/office/drawing/2014/main" id="{50C8419D-1884-4947-B22A-EB48F77F4BE9}"/>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26" name="Picture 25" descr="A picture containing text, clipart&#10;&#10;Description automatically generated">
            <a:extLst>
              <a:ext uri="{FF2B5EF4-FFF2-40B4-BE49-F238E27FC236}">
                <a16:creationId xmlns:a16="http://schemas.microsoft.com/office/drawing/2014/main" id="{1D934FC6-8E87-854E-9F98-AF674401770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5" name="Oval 5">
            <a:extLst>
              <a:ext uri="{FF2B5EF4-FFF2-40B4-BE49-F238E27FC236}">
                <a16:creationId xmlns:a16="http://schemas.microsoft.com/office/drawing/2014/main" id="{13ED2B82-D829-DB4B-B895-36099367676B}"/>
              </a:ext>
            </a:extLst>
          </p:cNvPr>
          <p:cNvSpPr/>
          <p:nvPr userDrawn="1"/>
        </p:nvSpPr>
        <p:spPr>
          <a:xfrm>
            <a:off x="444338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6" name="Oval 5">
            <a:extLst>
              <a:ext uri="{FF2B5EF4-FFF2-40B4-BE49-F238E27FC236}">
                <a16:creationId xmlns:a16="http://schemas.microsoft.com/office/drawing/2014/main" id="{526BC450-1D94-4B45-8728-62D797654D54}"/>
              </a:ext>
            </a:extLst>
          </p:cNvPr>
          <p:cNvSpPr/>
          <p:nvPr userDrawn="1"/>
        </p:nvSpPr>
        <p:spPr>
          <a:xfrm>
            <a:off x="1772270"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7" name="Oval 5">
            <a:extLst>
              <a:ext uri="{FF2B5EF4-FFF2-40B4-BE49-F238E27FC236}">
                <a16:creationId xmlns:a16="http://schemas.microsoft.com/office/drawing/2014/main" id="{DFFB9365-046E-044C-ABB7-319E2436D3B3}"/>
              </a:ext>
            </a:extLst>
          </p:cNvPr>
          <p:cNvSpPr/>
          <p:nvPr userDrawn="1"/>
        </p:nvSpPr>
        <p:spPr>
          <a:xfrm>
            <a:off x="7107551" y="210328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8" name="Oval 5">
            <a:extLst>
              <a:ext uri="{FF2B5EF4-FFF2-40B4-BE49-F238E27FC236}">
                <a16:creationId xmlns:a16="http://schemas.microsoft.com/office/drawing/2014/main" id="{7E73BFEB-0DBD-0145-8FD3-6998B1C98021}"/>
              </a:ext>
            </a:extLst>
          </p:cNvPr>
          <p:cNvSpPr/>
          <p:nvPr userDrawn="1"/>
        </p:nvSpPr>
        <p:spPr>
          <a:xfrm>
            <a:off x="97854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Tree>
    <p:extLst>
      <p:ext uri="{BB962C8B-B14F-4D97-AF65-F5344CB8AC3E}">
        <p14:creationId xmlns:p14="http://schemas.microsoft.com/office/powerpoint/2010/main" val="324638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37097-A300-0C4F-2060-2C5EA60DF7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19" t="-10" r="39543" b="9733"/>
          <a:stretch/>
        </p:blipFill>
        <p:spPr>
          <a:xfrm>
            <a:off x="4491789" y="0"/>
            <a:ext cx="7700212" cy="6870869"/>
          </a:xfrm>
          <a:prstGeom prst="rect">
            <a:avLst/>
          </a:prstGeom>
        </p:spPr>
      </p:pic>
      <p:sp>
        <p:nvSpPr>
          <p:cNvPr id="3" name="Rectangle 2">
            <a:extLst>
              <a:ext uri="{FF2B5EF4-FFF2-40B4-BE49-F238E27FC236}">
                <a16:creationId xmlns:a16="http://schemas.microsoft.com/office/drawing/2014/main" id="{2C38F1C4-89CB-6372-B499-B718A76F05C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41363CA-B0E5-CAC9-F543-7EB6BB4B38E8}"/>
              </a:ext>
            </a:extLst>
          </p:cNvPr>
          <p:cNvSpPr/>
          <p:nvPr userDrawn="1"/>
        </p:nvSpPr>
        <p:spPr>
          <a:xfrm>
            <a:off x="5181600" y="0"/>
            <a:ext cx="2155778" cy="6858779"/>
          </a:xfrm>
          <a:prstGeom prst="rect">
            <a:avLst/>
          </a:prstGeom>
          <a:gradFill flip="none" rotWithShape="1">
            <a:gsLst>
              <a:gs pos="0">
                <a:srgbClr val="0085B3">
                  <a:alpha val="0"/>
                </a:srgbClr>
              </a:gs>
              <a:gs pos="78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7B33538A-4A71-9DE2-60E5-E1E71BEF9D3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2C82A4D4-F58A-BFBC-2200-35D2B8DE3650}"/>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10" name="Text Placeholder 19">
            <a:extLst>
              <a:ext uri="{FF2B5EF4-FFF2-40B4-BE49-F238E27FC236}">
                <a16:creationId xmlns:a16="http://schemas.microsoft.com/office/drawing/2014/main" id="{C5CBD9E3-34CE-042A-4AD2-2D0F99982912}"/>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13342048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 Points - Yellow">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0021ACC8-92F9-EA42-B467-751614DBB8FE}"/>
              </a:ext>
            </a:extLst>
          </p:cNvPr>
          <p:cNvSpPr/>
          <p:nvPr userDrawn="1"/>
        </p:nvSpPr>
        <p:spPr>
          <a:xfrm>
            <a:off x="790665"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6" name="Rounded Rectangle 45">
            <a:extLst>
              <a:ext uri="{FF2B5EF4-FFF2-40B4-BE49-F238E27FC236}">
                <a16:creationId xmlns:a16="http://schemas.microsoft.com/office/drawing/2014/main" id="{740AF216-0F48-AD41-84C1-B36A8AA257F2}"/>
              </a:ext>
            </a:extLst>
          </p:cNvPr>
          <p:cNvSpPr/>
          <p:nvPr userDrawn="1"/>
        </p:nvSpPr>
        <p:spPr>
          <a:xfrm>
            <a:off x="2950528"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7" name="Rounded Rectangle 46">
            <a:extLst>
              <a:ext uri="{FF2B5EF4-FFF2-40B4-BE49-F238E27FC236}">
                <a16:creationId xmlns:a16="http://schemas.microsoft.com/office/drawing/2014/main" id="{67138D49-66E7-3043-9F58-41D84E14852A}"/>
              </a:ext>
            </a:extLst>
          </p:cNvPr>
          <p:cNvSpPr/>
          <p:nvPr userDrawn="1"/>
        </p:nvSpPr>
        <p:spPr>
          <a:xfrm>
            <a:off x="5110391"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8" name="Rounded Rectangle 47">
            <a:extLst>
              <a:ext uri="{FF2B5EF4-FFF2-40B4-BE49-F238E27FC236}">
                <a16:creationId xmlns:a16="http://schemas.microsoft.com/office/drawing/2014/main" id="{A552AECF-6A35-9D4A-B07D-BFB37E693612}"/>
              </a:ext>
            </a:extLst>
          </p:cNvPr>
          <p:cNvSpPr/>
          <p:nvPr userDrawn="1"/>
        </p:nvSpPr>
        <p:spPr>
          <a:xfrm>
            <a:off x="7270254"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9" name="Rounded Rectangle 48">
            <a:extLst>
              <a:ext uri="{FF2B5EF4-FFF2-40B4-BE49-F238E27FC236}">
                <a16:creationId xmlns:a16="http://schemas.microsoft.com/office/drawing/2014/main" id="{F0608540-F0C7-6741-BBCC-7CBA3FBEA0CF}"/>
              </a:ext>
            </a:extLst>
          </p:cNvPr>
          <p:cNvSpPr/>
          <p:nvPr userDrawn="1"/>
        </p:nvSpPr>
        <p:spPr>
          <a:xfrm>
            <a:off x="9430117"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p:nvSpPr>
        <p:spPr>
          <a:xfrm>
            <a:off x="790665"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878359" y="2923082"/>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878071" y="3608388"/>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8" name="Oval 5">
            <a:extLst>
              <a:ext uri="{FF2B5EF4-FFF2-40B4-BE49-F238E27FC236}">
                <a16:creationId xmlns:a16="http://schemas.microsoft.com/office/drawing/2014/main" id="{1A4F1B83-FE2A-DC46-A085-64F6AE68B6BF}"/>
              </a:ext>
            </a:extLst>
          </p:cNvPr>
          <p:cNvSpPr/>
          <p:nvPr/>
        </p:nvSpPr>
        <p:spPr>
          <a:xfrm>
            <a:off x="1519950" y="2102928"/>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3" name="Rounded Rectangle 22">
            <a:extLst>
              <a:ext uri="{FF2B5EF4-FFF2-40B4-BE49-F238E27FC236}">
                <a16:creationId xmlns:a16="http://schemas.microsoft.com/office/drawing/2014/main" id="{57B7DBF2-DD6E-C140-8296-7845EC6FB287}"/>
              </a:ext>
            </a:extLst>
          </p:cNvPr>
          <p:cNvSpPr/>
          <p:nvPr/>
        </p:nvSpPr>
        <p:spPr>
          <a:xfrm>
            <a:off x="2950528" y="1915315"/>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4" name="Text Placeholder 13">
            <a:extLst>
              <a:ext uri="{FF2B5EF4-FFF2-40B4-BE49-F238E27FC236}">
                <a16:creationId xmlns:a16="http://schemas.microsoft.com/office/drawing/2014/main" id="{FDBF1EBB-768D-AE47-B448-D4EC52B78E9C}"/>
              </a:ext>
            </a:extLst>
          </p:cNvPr>
          <p:cNvSpPr>
            <a:spLocks noGrp="1"/>
          </p:cNvSpPr>
          <p:nvPr>
            <p:ph type="body" sz="quarter" idx="15"/>
          </p:nvPr>
        </p:nvSpPr>
        <p:spPr>
          <a:xfrm>
            <a:off x="3038222" y="2923082"/>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25" name="Text Placeholder 15">
            <a:extLst>
              <a:ext uri="{FF2B5EF4-FFF2-40B4-BE49-F238E27FC236}">
                <a16:creationId xmlns:a16="http://schemas.microsoft.com/office/drawing/2014/main" id="{5B09E703-2AF7-F84C-A803-81A5F59B7917}"/>
              </a:ext>
            </a:extLst>
          </p:cNvPr>
          <p:cNvSpPr>
            <a:spLocks noGrp="1"/>
          </p:cNvSpPr>
          <p:nvPr>
            <p:ph type="body" sz="quarter" idx="16"/>
          </p:nvPr>
        </p:nvSpPr>
        <p:spPr>
          <a:xfrm>
            <a:off x="3037934" y="3608388"/>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31" name="Rounded Rectangle 30">
            <a:extLst>
              <a:ext uri="{FF2B5EF4-FFF2-40B4-BE49-F238E27FC236}">
                <a16:creationId xmlns:a16="http://schemas.microsoft.com/office/drawing/2014/main" id="{687FFFCF-F65F-A146-8359-662A7F26801F}"/>
              </a:ext>
            </a:extLst>
          </p:cNvPr>
          <p:cNvSpPr/>
          <p:nvPr/>
        </p:nvSpPr>
        <p:spPr>
          <a:xfrm>
            <a:off x="5110391"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2" name="Text Placeholder 13">
            <a:extLst>
              <a:ext uri="{FF2B5EF4-FFF2-40B4-BE49-F238E27FC236}">
                <a16:creationId xmlns:a16="http://schemas.microsoft.com/office/drawing/2014/main" id="{99B7CE5C-1CB8-6143-A6B2-9F57D0E92586}"/>
              </a:ext>
            </a:extLst>
          </p:cNvPr>
          <p:cNvSpPr>
            <a:spLocks noGrp="1"/>
          </p:cNvSpPr>
          <p:nvPr>
            <p:ph type="body" sz="quarter" idx="17"/>
          </p:nvPr>
        </p:nvSpPr>
        <p:spPr>
          <a:xfrm>
            <a:off x="5198085"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33" name="Text Placeholder 15">
            <a:extLst>
              <a:ext uri="{FF2B5EF4-FFF2-40B4-BE49-F238E27FC236}">
                <a16:creationId xmlns:a16="http://schemas.microsoft.com/office/drawing/2014/main" id="{C0395034-D87C-6248-9A67-E399CCC49B0A}"/>
              </a:ext>
            </a:extLst>
          </p:cNvPr>
          <p:cNvSpPr>
            <a:spLocks noGrp="1"/>
          </p:cNvSpPr>
          <p:nvPr>
            <p:ph type="body" sz="quarter" idx="18"/>
          </p:nvPr>
        </p:nvSpPr>
        <p:spPr>
          <a:xfrm>
            <a:off x="5197797"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35" name="Rounded Rectangle 34">
            <a:extLst>
              <a:ext uri="{FF2B5EF4-FFF2-40B4-BE49-F238E27FC236}">
                <a16:creationId xmlns:a16="http://schemas.microsoft.com/office/drawing/2014/main" id="{A1A77192-D28D-1D4B-81DB-3DA263CA096B}"/>
              </a:ext>
            </a:extLst>
          </p:cNvPr>
          <p:cNvSpPr/>
          <p:nvPr/>
        </p:nvSpPr>
        <p:spPr>
          <a:xfrm>
            <a:off x="7270254"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6" name="Text Placeholder 13">
            <a:extLst>
              <a:ext uri="{FF2B5EF4-FFF2-40B4-BE49-F238E27FC236}">
                <a16:creationId xmlns:a16="http://schemas.microsoft.com/office/drawing/2014/main" id="{ABC2609B-9E58-EA4F-B0BD-32BBC99514C2}"/>
              </a:ext>
            </a:extLst>
          </p:cNvPr>
          <p:cNvSpPr>
            <a:spLocks noGrp="1"/>
          </p:cNvSpPr>
          <p:nvPr>
            <p:ph type="body" sz="quarter" idx="19"/>
          </p:nvPr>
        </p:nvSpPr>
        <p:spPr>
          <a:xfrm>
            <a:off x="7357948"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37" name="Text Placeholder 15">
            <a:extLst>
              <a:ext uri="{FF2B5EF4-FFF2-40B4-BE49-F238E27FC236}">
                <a16:creationId xmlns:a16="http://schemas.microsoft.com/office/drawing/2014/main" id="{8175EC16-C1E3-644A-BAC1-44B5507C4A18}"/>
              </a:ext>
            </a:extLst>
          </p:cNvPr>
          <p:cNvSpPr>
            <a:spLocks noGrp="1"/>
          </p:cNvSpPr>
          <p:nvPr>
            <p:ph type="body" sz="quarter" idx="20"/>
          </p:nvPr>
        </p:nvSpPr>
        <p:spPr>
          <a:xfrm>
            <a:off x="7357660"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39" name="Rounded Rectangle 38">
            <a:extLst>
              <a:ext uri="{FF2B5EF4-FFF2-40B4-BE49-F238E27FC236}">
                <a16:creationId xmlns:a16="http://schemas.microsoft.com/office/drawing/2014/main" id="{FB115F26-A735-DB47-9DB7-7A4D4F59434A}"/>
              </a:ext>
            </a:extLst>
          </p:cNvPr>
          <p:cNvSpPr/>
          <p:nvPr/>
        </p:nvSpPr>
        <p:spPr>
          <a:xfrm>
            <a:off x="9430117" y="1885560"/>
            <a:ext cx="2072457"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0" name="Text Placeholder 13">
            <a:extLst>
              <a:ext uri="{FF2B5EF4-FFF2-40B4-BE49-F238E27FC236}">
                <a16:creationId xmlns:a16="http://schemas.microsoft.com/office/drawing/2014/main" id="{57E10754-1B53-6545-BB48-93394AB97336}"/>
              </a:ext>
            </a:extLst>
          </p:cNvPr>
          <p:cNvSpPr>
            <a:spLocks noGrp="1"/>
          </p:cNvSpPr>
          <p:nvPr>
            <p:ph type="body" sz="quarter" idx="21"/>
          </p:nvPr>
        </p:nvSpPr>
        <p:spPr>
          <a:xfrm>
            <a:off x="9517811" y="2893327"/>
            <a:ext cx="1865066"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41" name="Text Placeholder 15">
            <a:extLst>
              <a:ext uri="{FF2B5EF4-FFF2-40B4-BE49-F238E27FC236}">
                <a16:creationId xmlns:a16="http://schemas.microsoft.com/office/drawing/2014/main" id="{0C71613F-BBBD-654C-93EE-38DC59E8D7FC}"/>
              </a:ext>
            </a:extLst>
          </p:cNvPr>
          <p:cNvSpPr>
            <a:spLocks noGrp="1"/>
          </p:cNvSpPr>
          <p:nvPr>
            <p:ph type="body" sz="quarter" idx="22"/>
          </p:nvPr>
        </p:nvSpPr>
        <p:spPr>
          <a:xfrm>
            <a:off x="9517523" y="3578633"/>
            <a:ext cx="1865130"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42" name="Oval 5">
            <a:extLst>
              <a:ext uri="{FF2B5EF4-FFF2-40B4-BE49-F238E27FC236}">
                <a16:creationId xmlns:a16="http://schemas.microsoft.com/office/drawing/2014/main" id="{81CA2DE3-44AA-C74D-9FC6-6C56E80447F7}"/>
              </a:ext>
            </a:extLst>
          </p:cNvPr>
          <p:cNvSpPr/>
          <p:nvPr/>
        </p:nvSpPr>
        <p:spPr>
          <a:xfrm>
            <a:off x="10159402" y="207317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3" name="Oval 5">
            <a:extLst>
              <a:ext uri="{FF2B5EF4-FFF2-40B4-BE49-F238E27FC236}">
                <a16:creationId xmlns:a16="http://schemas.microsoft.com/office/drawing/2014/main" id="{22C5D731-988A-2E43-A635-66B6D9EADDDA}"/>
              </a:ext>
            </a:extLst>
          </p:cNvPr>
          <p:cNvSpPr/>
          <p:nvPr/>
        </p:nvSpPr>
        <p:spPr>
          <a:xfrm>
            <a:off x="36798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4" name="Oval 5">
            <a:extLst>
              <a:ext uri="{FF2B5EF4-FFF2-40B4-BE49-F238E27FC236}">
                <a16:creationId xmlns:a16="http://schemas.microsoft.com/office/drawing/2014/main" id="{B3186508-3EE4-0842-A9BA-463151AE071B}"/>
              </a:ext>
            </a:extLst>
          </p:cNvPr>
          <p:cNvSpPr/>
          <p:nvPr/>
        </p:nvSpPr>
        <p:spPr>
          <a:xfrm>
            <a:off x="5869015"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5" name="Oval 5">
            <a:extLst>
              <a:ext uri="{FF2B5EF4-FFF2-40B4-BE49-F238E27FC236}">
                <a16:creationId xmlns:a16="http://schemas.microsoft.com/office/drawing/2014/main" id="{CCCDBD70-2A2E-9B4F-BF3B-D22F38772E34}"/>
              </a:ext>
            </a:extLst>
          </p:cNvPr>
          <p:cNvSpPr/>
          <p:nvPr/>
        </p:nvSpPr>
        <p:spPr>
          <a:xfrm>
            <a:off x="7999539"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6" name="Title 1">
            <a:extLst>
              <a:ext uri="{FF2B5EF4-FFF2-40B4-BE49-F238E27FC236}">
                <a16:creationId xmlns:a16="http://schemas.microsoft.com/office/drawing/2014/main" id="{842069A4-2588-1747-88C8-82F834D0A9C8}"/>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27" name="Footer Placeholder 4">
            <a:extLst>
              <a:ext uri="{FF2B5EF4-FFF2-40B4-BE49-F238E27FC236}">
                <a16:creationId xmlns:a16="http://schemas.microsoft.com/office/drawing/2014/main" id="{DC8EBE92-B9C1-C14D-BB5D-B000E794052F}"/>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29" name="Slide Number Placeholder 5">
            <a:extLst>
              <a:ext uri="{FF2B5EF4-FFF2-40B4-BE49-F238E27FC236}">
                <a16:creationId xmlns:a16="http://schemas.microsoft.com/office/drawing/2014/main" id="{C8049F27-C2F4-B342-A11A-5037D891DD66}"/>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30" name="Picture 29" descr="A picture containing text, clipart&#10;&#10;Description automatically generated">
            <a:extLst>
              <a:ext uri="{FF2B5EF4-FFF2-40B4-BE49-F238E27FC236}">
                <a16:creationId xmlns:a16="http://schemas.microsoft.com/office/drawing/2014/main" id="{6F5A96C3-C7D4-D345-AABD-79DA1F668F5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8" name="Oval 5">
            <a:extLst>
              <a:ext uri="{FF2B5EF4-FFF2-40B4-BE49-F238E27FC236}">
                <a16:creationId xmlns:a16="http://schemas.microsoft.com/office/drawing/2014/main" id="{C8882EF9-B921-B640-94B4-60BBA8733709}"/>
              </a:ext>
            </a:extLst>
          </p:cNvPr>
          <p:cNvSpPr/>
          <p:nvPr userDrawn="1"/>
        </p:nvSpPr>
        <p:spPr>
          <a:xfrm>
            <a:off x="1519950" y="2102928"/>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0" name="Oval 5">
            <a:extLst>
              <a:ext uri="{FF2B5EF4-FFF2-40B4-BE49-F238E27FC236}">
                <a16:creationId xmlns:a16="http://schemas.microsoft.com/office/drawing/2014/main" id="{D8194A65-45CE-FF48-87CC-3254409914D2}"/>
              </a:ext>
            </a:extLst>
          </p:cNvPr>
          <p:cNvSpPr/>
          <p:nvPr userDrawn="1"/>
        </p:nvSpPr>
        <p:spPr>
          <a:xfrm>
            <a:off x="10159402" y="207317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1" name="Oval 5">
            <a:extLst>
              <a:ext uri="{FF2B5EF4-FFF2-40B4-BE49-F238E27FC236}">
                <a16:creationId xmlns:a16="http://schemas.microsoft.com/office/drawing/2014/main" id="{C8CD072E-C508-DF49-84DA-0CAE7040033C}"/>
              </a:ext>
            </a:extLst>
          </p:cNvPr>
          <p:cNvSpPr/>
          <p:nvPr userDrawn="1"/>
        </p:nvSpPr>
        <p:spPr>
          <a:xfrm>
            <a:off x="3679813"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2" name="Oval 5">
            <a:extLst>
              <a:ext uri="{FF2B5EF4-FFF2-40B4-BE49-F238E27FC236}">
                <a16:creationId xmlns:a16="http://schemas.microsoft.com/office/drawing/2014/main" id="{0FE72553-1A84-A24F-A8F4-491124C9799E}"/>
              </a:ext>
            </a:extLst>
          </p:cNvPr>
          <p:cNvSpPr/>
          <p:nvPr userDrawn="1"/>
        </p:nvSpPr>
        <p:spPr>
          <a:xfrm>
            <a:off x="5869015"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3" name="Oval 5">
            <a:extLst>
              <a:ext uri="{FF2B5EF4-FFF2-40B4-BE49-F238E27FC236}">
                <a16:creationId xmlns:a16="http://schemas.microsoft.com/office/drawing/2014/main" id="{EDD8D321-0303-4447-B9EC-E7E966CCA564}"/>
              </a:ext>
            </a:extLst>
          </p:cNvPr>
          <p:cNvSpPr/>
          <p:nvPr userDrawn="1"/>
        </p:nvSpPr>
        <p:spPr>
          <a:xfrm>
            <a:off x="7999539" y="210268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Tree>
    <p:extLst>
      <p:ext uri="{BB962C8B-B14F-4D97-AF65-F5344CB8AC3E}">
        <p14:creationId xmlns:p14="http://schemas.microsoft.com/office/powerpoint/2010/main" val="7353567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 Points - Yellow">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sp>
        <p:nvSpPr>
          <p:cNvPr id="35" name="Rounded Rectangle 34">
            <a:extLst>
              <a:ext uri="{FF2B5EF4-FFF2-40B4-BE49-F238E27FC236}">
                <a16:creationId xmlns:a16="http://schemas.microsoft.com/office/drawing/2014/main" id="{F69EA33B-C1BD-E244-859F-4D5CB782171E}"/>
              </a:ext>
            </a:extLst>
          </p:cNvPr>
          <p:cNvSpPr/>
          <p:nvPr userDrawn="1"/>
        </p:nvSpPr>
        <p:spPr>
          <a:xfrm>
            <a:off x="835636"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7" name="Rounded Rectangle 36">
            <a:extLst>
              <a:ext uri="{FF2B5EF4-FFF2-40B4-BE49-F238E27FC236}">
                <a16:creationId xmlns:a16="http://schemas.microsoft.com/office/drawing/2014/main" id="{6C08102D-F40F-E74A-8DF9-39A9D1281932}"/>
              </a:ext>
            </a:extLst>
          </p:cNvPr>
          <p:cNvSpPr/>
          <p:nvPr userDrawn="1"/>
        </p:nvSpPr>
        <p:spPr>
          <a:xfrm>
            <a:off x="2605753"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9" name="Rounded Rectangle 38">
            <a:extLst>
              <a:ext uri="{FF2B5EF4-FFF2-40B4-BE49-F238E27FC236}">
                <a16:creationId xmlns:a16="http://schemas.microsoft.com/office/drawing/2014/main" id="{6257B5A6-9980-BC45-8691-AA2484BF68FF}"/>
              </a:ext>
            </a:extLst>
          </p:cNvPr>
          <p:cNvSpPr/>
          <p:nvPr userDrawn="1"/>
        </p:nvSpPr>
        <p:spPr>
          <a:xfrm>
            <a:off x="4375870"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0" name="Rounded Rectangle 39">
            <a:extLst>
              <a:ext uri="{FF2B5EF4-FFF2-40B4-BE49-F238E27FC236}">
                <a16:creationId xmlns:a16="http://schemas.microsoft.com/office/drawing/2014/main" id="{26B549B7-C6A4-204F-8E0A-A7CCB5E18C7E}"/>
              </a:ext>
            </a:extLst>
          </p:cNvPr>
          <p:cNvSpPr/>
          <p:nvPr userDrawn="1"/>
        </p:nvSpPr>
        <p:spPr>
          <a:xfrm>
            <a:off x="6145987"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1" name="Rounded Rectangle 40">
            <a:extLst>
              <a:ext uri="{FF2B5EF4-FFF2-40B4-BE49-F238E27FC236}">
                <a16:creationId xmlns:a16="http://schemas.microsoft.com/office/drawing/2014/main" id="{35078BEA-33B1-3B43-8632-74DAFEA9596A}"/>
              </a:ext>
            </a:extLst>
          </p:cNvPr>
          <p:cNvSpPr/>
          <p:nvPr userDrawn="1"/>
        </p:nvSpPr>
        <p:spPr>
          <a:xfrm>
            <a:off x="7916104"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3" name="Rounded Rectangle 42">
            <a:extLst>
              <a:ext uri="{FF2B5EF4-FFF2-40B4-BE49-F238E27FC236}">
                <a16:creationId xmlns:a16="http://schemas.microsoft.com/office/drawing/2014/main" id="{28DEAEF6-802D-1242-8297-9942D3F55046}"/>
              </a:ext>
            </a:extLst>
          </p:cNvPr>
          <p:cNvSpPr/>
          <p:nvPr userDrawn="1"/>
        </p:nvSpPr>
        <p:spPr>
          <a:xfrm>
            <a:off x="9686221"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7" name="Rounded Rectangle 6">
            <a:extLst>
              <a:ext uri="{FF2B5EF4-FFF2-40B4-BE49-F238E27FC236}">
                <a16:creationId xmlns:a16="http://schemas.microsoft.com/office/drawing/2014/main" id="{BB8A370F-581A-5841-8EB3-CEED54772021}"/>
              </a:ext>
            </a:extLst>
          </p:cNvPr>
          <p:cNvSpPr/>
          <p:nvPr/>
        </p:nvSpPr>
        <p:spPr>
          <a:xfrm>
            <a:off x="835636"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Text Placeholder 13">
            <a:extLst>
              <a:ext uri="{FF2B5EF4-FFF2-40B4-BE49-F238E27FC236}">
                <a16:creationId xmlns:a16="http://schemas.microsoft.com/office/drawing/2014/main" id="{AB930145-D392-2D4D-8030-9DB66695C44D}"/>
              </a:ext>
            </a:extLst>
          </p:cNvPr>
          <p:cNvSpPr>
            <a:spLocks noGrp="1"/>
          </p:cNvSpPr>
          <p:nvPr>
            <p:ph type="body" sz="quarter" idx="13"/>
          </p:nvPr>
        </p:nvSpPr>
        <p:spPr>
          <a:xfrm>
            <a:off x="923329"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2435685-A176-2A44-A68C-C4CA54ABB6C9}"/>
              </a:ext>
            </a:extLst>
          </p:cNvPr>
          <p:cNvSpPr>
            <a:spLocks noGrp="1"/>
          </p:cNvSpPr>
          <p:nvPr>
            <p:ph type="body" sz="quarter" idx="14"/>
          </p:nvPr>
        </p:nvSpPr>
        <p:spPr>
          <a:xfrm>
            <a:off x="923041"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28" name="Oval 5">
            <a:extLst>
              <a:ext uri="{FF2B5EF4-FFF2-40B4-BE49-F238E27FC236}">
                <a16:creationId xmlns:a16="http://schemas.microsoft.com/office/drawing/2014/main" id="{1A4F1B83-FE2A-DC46-A085-64F6AE68B6BF}"/>
              </a:ext>
            </a:extLst>
          </p:cNvPr>
          <p:cNvSpPr/>
          <p:nvPr/>
        </p:nvSpPr>
        <p:spPr>
          <a:xfrm>
            <a:off x="136243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6" name="Rounded Rectangle 25">
            <a:extLst>
              <a:ext uri="{FF2B5EF4-FFF2-40B4-BE49-F238E27FC236}">
                <a16:creationId xmlns:a16="http://schemas.microsoft.com/office/drawing/2014/main" id="{28A6B69C-BD8E-6547-8817-11FA4FFFBA3E}"/>
              </a:ext>
            </a:extLst>
          </p:cNvPr>
          <p:cNvSpPr/>
          <p:nvPr/>
        </p:nvSpPr>
        <p:spPr>
          <a:xfrm>
            <a:off x="2605753"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27" name="Text Placeholder 13">
            <a:extLst>
              <a:ext uri="{FF2B5EF4-FFF2-40B4-BE49-F238E27FC236}">
                <a16:creationId xmlns:a16="http://schemas.microsoft.com/office/drawing/2014/main" id="{218164B4-E56D-AB45-AF38-3492388FEECD}"/>
              </a:ext>
            </a:extLst>
          </p:cNvPr>
          <p:cNvSpPr>
            <a:spLocks noGrp="1"/>
          </p:cNvSpPr>
          <p:nvPr>
            <p:ph type="body" sz="quarter" idx="15"/>
          </p:nvPr>
        </p:nvSpPr>
        <p:spPr>
          <a:xfrm>
            <a:off x="2693446"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p>
        </p:txBody>
      </p:sp>
      <p:sp>
        <p:nvSpPr>
          <p:cNvPr id="29" name="Text Placeholder 15">
            <a:extLst>
              <a:ext uri="{FF2B5EF4-FFF2-40B4-BE49-F238E27FC236}">
                <a16:creationId xmlns:a16="http://schemas.microsoft.com/office/drawing/2014/main" id="{9EAD8FF8-551D-EB47-BF02-8984D99393ED}"/>
              </a:ext>
            </a:extLst>
          </p:cNvPr>
          <p:cNvSpPr>
            <a:spLocks noGrp="1"/>
          </p:cNvSpPr>
          <p:nvPr>
            <p:ph type="body" sz="quarter" idx="16"/>
          </p:nvPr>
        </p:nvSpPr>
        <p:spPr>
          <a:xfrm>
            <a:off x="2693158"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34" name="Rounded Rectangle 33">
            <a:extLst>
              <a:ext uri="{FF2B5EF4-FFF2-40B4-BE49-F238E27FC236}">
                <a16:creationId xmlns:a16="http://schemas.microsoft.com/office/drawing/2014/main" id="{ECBE22F4-96CC-394B-932C-949863705717}"/>
              </a:ext>
            </a:extLst>
          </p:cNvPr>
          <p:cNvSpPr/>
          <p:nvPr/>
        </p:nvSpPr>
        <p:spPr>
          <a:xfrm>
            <a:off x="4375870"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8" name="Text Placeholder 13">
            <a:extLst>
              <a:ext uri="{FF2B5EF4-FFF2-40B4-BE49-F238E27FC236}">
                <a16:creationId xmlns:a16="http://schemas.microsoft.com/office/drawing/2014/main" id="{EBCD3463-5EBB-6744-AEFC-2F40CE40BA01}"/>
              </a:ext>
            </a:extLst>
          </p:cNvPr>
          <p:cNvSpPr>
            <a:spLocks noGrp="1"/>
          </p:cNvSpPr>
          <p:nvPr>
            <p:ph type="body" sz="quarter" idx="17"/>
          </p:nvPr>
        </p:nvSpPr>
        <p:spPr>
          <a:xfrm>
            <a:off x="4463563"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p>
        </p:txBody>
      </p:sp>
      <p:sp>
        <p:nvSpPr>
          <p:cNvPr id="46" name="Text Placeholder 15">
            <a:extLst>
              <a:ext uri="{FF2B5EF4-FFF2-40B4-BE49-F238E27FC236}">
                <a16:creationId xmlns:a16="http://schemas.microsoft.com/office/drawing/2014/main" id="{BF1DE225-9095-EB44-9FB0-568271AD39E7}"/>
              </a:ext>
            </a:extLst>
          </p:cNvPr>
          <p:cNvSpPr>
            <a:spLocks noGrp="1"/>
          </p:cNvSpPr>
          <p:nvPr>
            <p:ph type="body" sz="quarter" idx="18"/>
          </p:nvPr>
        </p:nvSpPr>
        <p:spPr>
          <a:xfrm>
            <a:off x="4463275"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48" name="Rounded Rectangle 47">
            <a:extLst>
              <a:ext uri="{FF2B5EF4-FFF2-40B4-BE49-F238E27FC236}">
                <a16:creationId xmlns:a16="http://schemas.microsoft.com/office/drawing/2014/main" id="{38747B8A-0D5D-BF40-9E5F-BEB48F91D0B1}"/>
              </a:ext>
            </a:extLst>
          </p:cNvPr>
          <p:cNvSpPr/>
          <p:nvPr/>
        </p:nvSpPr>
        <p:spPr>
          <a:xfrm>
            <a:off x="6145987"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9" name="Text Placeholder 13">
            <a:extLst>
              <a:ext uri="{FF2B5EF4-FFF2-40B4-BE49-F238E27FC236}">
                <a16:creationId xmlns:a16="http://schemas.microsoft.com/office/drawing/2014/main" id="{4CDCA4D1-F46C-4941-8F87-CC03A672700D}"/>
              </a:ext>
            </a:extLst>
          </p:cNvPr>
          <p:cNvSpPr>
            <a:spLocks noGrp="1"/>
          </p:cNvSpPr>
          <p:nvPr>
            <p:ph type="body" sz="quarter" idx="19"/>
          </p:nvPr>
        </p:nvSpPr>
        <p:spPr>
          <a:xfrm>
            <a:off x="6233680"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p>
        </p:txBody>
      </p:sp>
      <p:sp>
        <p:nvSpPr>
          <p:cNvPr id="50" name="Text Placeholder 15">
            <a:extLst>
              <a:ext uri="{FF2B5EF4-FFF2-40B4-BE49-F238E27FC236}">
                <a16:creationId xmlns:a16="http://schemas.microsoft.com/office/drawing/2014/main" id="{799C33BC-DF2A-534E-ABAE-91109B9F7ED1}"/>
              </a:ext>
            </a:extLst>
          </p:cNvPr>
          <p:cNvSpPr>
            <a:spLocks noGrp="1"/>
          </p:cNvSpPr>
          <p:nvPr>
            <p:ph type="body" sz="quarter" idx="20"/>
          </p:nvPr>
        </p:nvSpPr>
        <p:spPr>
          <a:xfrm>
            <a:off x="6233392"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52" name="Rounded Rectangle 51">
            <a:extLst>
              <a:ext uri="{FF2B5EF4-FFF2-40B4-BE49-F238E27FC236}">
                <a16:creationId xmlns:a16="http://schemas.microsoft.com/office/drawing/2014/main" id="{94DD7328-D7D2-CC4D-99BF-8C427FD5471A}"/>
              </a:ext>
            </a:extLst>
          </p:cNvPr>
          <p:cNvSpPr/>
          <p:nvPr/>
        </p:nvSpPr>
        <p:spPr>
          <a:xfrm>
            <a:off x="7916104"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3" name="Text Placeholder 13">
            <a:extLst>
              <a:ext uri="{FF2B5EF4-FFF2-40B4-BE49-F238E27FC236}">
                <a16:creationId xmlns:a16="http://schemas.microsoft.com/office/drawing/2014/main" id="{F5295E04-0EB9-174C-8812-EE031AA98315}"/>
              </a:ext>
            </a:extLst>
          </p:cNvPr>
          <p:cNvSpPr>
            <a:spLocks noGrp="1"/>
          </p:cNvSpPr>
          <p:nvPr>
            <p:ph type="body" sz="quarter" idx="21"/>
          </p:nvPr>
        </p:nvSpPr>
        <p:spPr>
          <a:xfrm>
            <a:off x="8003797"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p>
        </p:txBody>
      </p:sp>
      <p:sp>
        <p:nvSpPr>
          <p:cNvPr id="54" name="Text Placeholder 15">
            <a:extLst>
              <a:ext uri="{FF2B5EF4-FFF2-40B4-BE49-F238E27FC236}">
                <a16:creationId xmlns:a16="http://schemas.microsoft.com/office/drawing/2014/main" id="{B354AEDC-A0D9-FB40-99A7-F77C4795EEA0}"/>
              </a:ext>
            </a:extLst>
          </p:cNvPr>
          <p:cNvSpPr>
            <a:spLocks noGrp="1"/>
          </p:cNvSpPr>
          <p:nvPr>
            <p:ph type="body" sz="quarter" idx="22"/>
          </p:nvPr>
        </p:nvSpPr>
        <p:spPr>
          <a:xfrm>
            <a:off x="8003509"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55" name="Oval 5">
            <a:extLst>
              <a:ext uri="{FF2B5EF4-FFF2-40B4-BE49-F238E27FC236}">
                <a16:creationId xmlns:a16="http://schemas.microsoft.com/office/drawing/2014/main" id="{9547715E-E415-3647-A0E7-FCF113B8627B}"/>
              </a:ext>
            </a:extLst>
          </p:cNvPr>
          <p:cNvSpPr/>
          <p:nvPr/>
        </p:nvSpPr>
        <p:spPr>
          <a:xfrm>
            <a:off x="844290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6" name="Rounded Rectangle 55">
            <a:extLst>
              <a:ext uri="{FF2B5EF4-FFF2-40B4-BE49-F238E27FC236}">
                <a16:creationId xmlns:a16="http://schemas.microsoft.com/office/drawing/2014/main" id="{245E02F4-F7B3-7A42-A037-4FA49923706E}"/>
              </a:ext>
            </a:extLst>
          </p:cNvPr>
          <p:cNvSpPr/>
          <p:nvPr/>
        </p:nvSpPr>
        <p:spPr>
          <a:xfrm>
            <a:off x="9686221" y="1915315"/>
            <a:ext cx="1682712" cy="3900438"/>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7" name="Text Placeholder 13">
            <a:extLst>
              <a:ext uri="{FF2B5EF4-FFF2-40B4-BE49-F238E27FC236}">
                <a16:creationId xmlns:a16="http://schemas.microsoft.com/office/drawing/2014/main" id="{D07A19DF-97E1-BF42-97B8-92DB0379D508}"/>
              </a:ext>
            </a:extLst>
          </p:cNvPr>
          <p:cNvSpPr>
            <a:spLocks noGrp="1"/>
          </p:cNvSpPr>
          <p:nvPr>
            <p:ph type="body" sz="quarter" idx="23"/>
          </p:nvPr>
        </p:nvSpPr>
        <p:spPr>
          <a:xfrm>
            <a:off x="9773914" y="2923082"/>
            <a:ext cx="1460107" cy="685800"/>
          </a:xfrm>
          <a:prstGeom prst="rect">
            <a:avLst/>
          </a:prstGeom>
        </p:spPr>
        <p:txBody>
          <a:bodyPr/>
          <a:lstStyle>
            <a:lvl1pPr marL="0" indent="0" algn="ctr">
              <a:buNone/>
              <a:defRPr sz="1600" b="0" i="0">
                <a:latin typeface="Roobert Medium" pitchFamily="2" charset="77"/>
              </a:defRPr>
            </a:lvl1pPr>
          </a:lstStyle>
          <a:p>
            <a:pPr lvl="0"/>
            <a:r>
              <a:rPr lang="en-GB"/>
              <a:t>Click to edit Master text styles</a:t>
            </a:r>
          </a:p>
        </p:txBody>
      </p:sp>
      <p:sp>
        <p:nvSpPr>
          <p:cNvPr id="58" name="Text Placeholder 15">
            <a:extLst>
              <a:ext uri="{FF2B5EF4-FFF2-40B4-BE49-F238E27FC236}">
                <a16:creationId xmlns:a16="http://schemas.microsoft.com/office/drawing/2014/main" id="{95A97FC2-C5B1-EC4F-B68F-2B70A9A4AB37}"/>
              </a:ext>
            </a:extLst>
          </p:cNvPr>
          <p:cNvSpPr>
            <a:spLocks noGrp="1"/>
          </p:cNvSpPr>
          <p:nvPr>
            <p:ph type="body" sz="quarter" idx="24"/>
          </p:nvPr>
        </p:nvSpPr>
        <p:spPr>
          <a:xfrm>
            <a:off x="9773626" y="3608388"/>
            <a:ext cx="1460157" cy="2087562"/>
          </a:xfrm>
          <a:prstGeom prst="rect">
            <a:avLst/>
          </a:prstGeom>
        </p:spPr>
        <p:txBody>
          <a:bodyPr/>
          <a:lstStyle>
            <a:lvl1pPr>
              <a:defRPr sz="1200" b="0" i="0">
                <a:latin typeface="Roobert" pitchFamily="2" charset="77"/>
              </a:defRPr>
            </a:lvl1pPr>
            <a:lvl2pPr>
              <a:defRPr sz="1200" b="0" i="0">
                <a:latin typeface="Roobert" pitchFamily="2" charset="77"/>
              </a:defRPr>
            </a:lvl2pPr>
            <a:lvl3pPr>
              <a:defRPr sz="1200" b="0" i="0">
                <a:latin typeface="Roobert" pitchFamily="2" charset="77"/>
              </a:defRPr>
            </a:lvl3pPr>
            <a:lvl4pPr>
              <a:defRPr sz="1200" b="0" i="0">
                <a:latin typeface="Roobert" pitchFamily="2" charset="77"/>
              </a:defRPr>
            </a:lvl4pPr>
            <a:lvl5pPr>
              <a:defRPr sz="1200" b="0" i="0">
                <a:latin typeface="Roobert" pitchFamily="2" charset="77"/>
              </a:defRPr>
            </a:lvl5pPr>
          </a:lstStyle>
          <a:p>
            <a:pPr lvl="0"/>
            <a:r>
              <a:rPr lang="en-GB"/>
              <a:t>Click to edit Master text styles</a:t>
            </a:r>
          </a:p>
        </p:txBody>
      </p:sp>
      <p:sp>
        <p:nvSpPr>
          <p:cNvPr id="60" name="Oval 5">
            <a:extLst>
              <a:ext uri="{FF2B5EF4-FFF2-40B4-BE49-F238E27FC236}">
                <a16:creationId xmlns:a16="http://schemas.microsoft.com/office/drawing/2014/main" id="{74A86087-B285-CE47-81E1-E3ABB049F287}"/>
              </a:ext>
            </a:extLst>
          </p:cNvPr>
          <p:cNvSpPr/>
          <p:nvPr/>
        </p:nvSpPr>
        <p:spPr>
          <a:xfrm>
            <a:off x="315642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1" name="Oval 5">
            <a:extLst>
              <a:ext uri="{FF2B5EF4-FFF2-40B4-BE49-F238E27FC236}">
                <a16:creationId xmlns:a16="http://schemas.microsoft.com/office/drawing/2014/main" id="{84611FE9-18AC-2542-A105-85F526BD0424}"/>
              </a:ext>
            </a:extLst>
          </p:cNvPr>
          <p:cNvSpPr/>
          <p:nvPr/>
        </p:nvSpPr>
        <p:spPr>
          <a:xfrm>
            <a:off x="4926540"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2" name="Oval 5">
            <a:extLst>
              <a:ext uri="{FF2B5EF4-FFF2-40B4-BE49-F238E27FC236}">
                <a16:creationId xmlns:a16="http://schemas.microsoft.com/office/drawing/2014/main" id="{FA397A6E-6F19-F847-9E2E-BB3D1BC3A02D}"/>
              </a:ext>
            </a:extLst>
          </p:cNvPr>
          <p:cNvSpPr/>
          <p:nvPr/>
        </p:nvSpPr>
        <p:spPr>
          <a:xfrm>
            <a:off x="6696657" y="211296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3" name="Oval 5">
            <a:extLst>
              <a:ext uri="{FF2B5EF4-FFF2-40B4-BE49-F238E27FC236}">
                <a16:creationId xmlns:a16="http://schemas.microsoft.com/office/drawing/2014/main" id="{7403080F-54BB-4A44-B664-D4B34827E21B}"/>
              </a:ext>
            </a:extLst>
          </p:cNvPr>
          <p:cNvSpPr/>
          <p:nvPr/>
        </p:nvSpPr>
        <p:spPr>
          <a:xfrm>
            <a:off x="10248195"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0" name="Title 1">
            <a:extLst>
              <a:ext uri="{FF2B5EF4-FFF2-40B4-BE49-F238E27FC236}">
                <a16:creationId xmlns:a16="http://schemas.microsoft.com/office/drawing/2014/main" id="{2BAE4040-F3E8-524B-8170-7733B5B22FA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31" name="Footer Placeholder 4">
            <a:extLst>
              <a:ext uri="{FF2B5EF4-FFF2-40B4-BE49-F238E27FC236}">
                <a16:creationId xmlns:a16="http://schemas.microsoft.com/office/drawing/2014/main" id="{7C51B654-1B07-4948-B8D4-EA2938D7C558}"/>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32" name="Slide Number Placeholder 5">
            <a:extLst>
              <a:ext uri="{FF2B5EF4-FFF2-40B4-BE49-F238E27FC236}">
                <a16:creationId xmlns:a16="http://schemas.microsoft.com/office/drawing/2014/main" id="{59680AA5-DE53-FE42-AD23-42C781E03090}"/>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33" name="Picture 32" descr="A picture containing text, clipart&#10;&#10;Description automatically generated">
            <a:extLst>
              <a:ext uri="{FF2B5EF4-FFF2-40B4-BE49-F238E27FC236}">
                <a16:creationId xmlns:a16="http://schemas.microsoft.com/office/drawing/2014/main" id="{83B259EC-D9B4-EB49-944B-0A955C355B0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6" name="Oval 5">
            <a:extLst>
              <a:ext uri="{FF2B5EF4-FFF2-40B4-BE49-F238E27FC236}">
                <a16:creationId xmlns:a16="http://schemas.microsoft.com/office/drawing/2014/main" id="{EA072164-F19D-E242-B4D1-E3EE11945747}"/>
              </a:ext>
            </a:extLst>
          </p:cNvPr>
          <p:cNvSpPr/>
          <p:nvPr userDrawn="1"/>
        </p:nvSpPr>
        <p:spPr>
          <a:xfrm>
            <a:off x="136243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2" name="Oval 5">
            <a:extLst>
              <a:ext uri="{FF2B5EF4-FFF2-40B4-BE49-F238E27FC236}">
                <a16:creationId xmlns:a16="http://schemas.microsoft.com/office/drawing/2014/main" id="{0C616A6F-2002-6D45-B953-B28F2807E598}"/>
              </a:ext>
            </a:extLst>
          </p:cNvPr>
          <p:cNvSpPr/>
          <p:nvPr userDrawn="1"/>
        </p:nvSpPr>
        <p:spPr>
          <a:xfrm>
            <a:off x="8442901"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4" name="Oval 5">
            <a:extLst>
              <a:ext uri="{FF2B5EF4-FFF2-40B4-BE49-F238E27FC236}">
                <a16:creationId xmlns:a16="http://schemas.microsoft.com/office/drawing/2014/main" id="{8199B2B2-8D78-5145-B2D4-0AF9C8D9CA98}"/>
              </a:ext>
            </a:extLst>
          </p:cNvPr>
          <p:cNvSpPr/>
          <p:nvPr userDrawn="1"/>
        </p:nvSpPr>
        <p:spPr>
          <a:xfrm>
            <a:off x="3156423"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5" name="Oval 5">
            <a:extLst>
              <a:ext uri="{FF2B5EF4-FFF2-40B4-BE49-F238E27FC236}">
                <a16:creationId xmlns:a16="http://schemas.microsoft.com/office/drawing/2014/main" id="{E329C5F6-050A-7F4C-A74F-593944A4BC3D}"/>
              </a:ext>
            </a:extLst>
          </p:cNvPr>
          <p:cNvSpPr/>
          <p:nvPr userDrawn="1"/>
        </p:nvSpPr>
        <p:spPr>
          <a:xfrm>
            <a:off x="4926540"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7" name="Oval 5">
            <a:extLst>
              <a:ext uri="{FF2B5EF4-FFF2-40B4-BE49-F238E27FC236}">
                <a16:creationId xmlns:a16="http://schemas.microsoft.com/office/drawing/2014/main" id="{33D0DCE5-97E0-A24C-8903-AB756C19CF4B}"/>
              </a:ext>
            </a:extLst>
          </p:cNvPr>
          <p:cNvSpPr/>
          <p:nvPr userDrawn="1"/>
        </p:nvSpPr>
        <p:spPr>
          <a:xfrm>
            <a:off x="6696657" y="211296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1" name="Oval 5">
            <a:extLst>
              <a:ext uri="{FF2B5EF4-FFF2-40B4-BE49-F238E27FC236}">
                <a16:creationId xmlns:a16="http://schemas.microsoft.com/office/drawing/2014/main" id="{184D1991-FE26-8241-A0C6-BD09D6BF2A3E}"/>
              </a:ext>
            </a:extLst>
          </p:cNvPr>
          <p:cNvSpPr/>
          <p:nvPr userDrawn="1"/>
        </p:nvSpPr>
        <p:spPr>
          <a:xfrm>
            <a:off x="10248195" y="2129310"/>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Tree>
    <p:extLst>
      <p:ext uri="{BB962C8B-B14F-4D97-AF65-F5344CB8AC3E}">
        <p14:creationId xmlns:p14="http://schemas.microsoft.com/office/powerpoint/2010/main" val="8926676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 Points - Yellow">
    <p:bg>
      <p:bgPr>
        <a:gradFill>
          <a:gsLst>
            <a:gs pos="0">
              <a:schemeClr val="accent2"/>
            </a:gs>
            <a:gs pos="100000">
              <a:schemeClr val="accent2">
                <a:lumMod val="60000"/>
                <a:lumOff val="40000"/>
              </a:schemeClr>
            </a:gs>
          </a:gsLst>
          <a:lin ang="13500000" scaled="1"/>
        </a:gradFill>
        <a:effectLst/>
      </p:bgPr>
    </p:bg>
    <p:spTree>
      <p:nvGrpSpPr>
        <p:cNvPr id="1" name=""/>
        <p:cNvGrpSpPr/>
        <p:nvPr/>
      </p:nvGrpSpPr>
      <p:grpSpPr>
        <a:xfrm>
          <a:off x="0" y="0"/>
          <a:ext cx="0" cy="0"/>
          <a:chOff x="0" y="0"/>
          <a:chExt cx="0" cy="0"/>
        </a:xfrm>
      </p:grpSpPr>
      <p:sp>
        <p:nvSpPr>
          <p:cNvPr id="49" name="Rounded Rectangle 48">
            <a:extLst>
              <a:ext uri="{FF2B5EF4-FFF2-40B4-BE49-F238E27FC236}">
                <a16:creationId xmlns:a16="http://schemas.microsoft.com/office/drawing/2014/main" id="{DF3FC2CE-2C28-4B41-8F4A-74D6BD78EBE0}"/>
              </a:ext>
            </a:extLst>
          </p:cNvPr>
          <p:cNvSpPr/>
          <p:nvPr userDrawn="1"/>
        </p:nvSpPr>
        <p:spPr>
          <a:xfrm>
            <a:off x="82064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0" name="Rounded Rectangle 49">
            <a:extLst>
              <a:ext uri="{FF2B5EF4-FFF2-40B4-BE49-F238E27FC236}">
                <a16:creationId xmlns:a16="http://schemas.microsoft.com/office/drawing/2014/main" id="{965A8386-167C-0E42-AC05-FB0EA95765BE}"/>
              </a:ext>
            </a:extLst>
          </p:cNvPr>
          <p:cNvSpPr/>
          <p:nvPr userDrawn="1"/>
        </p:nvSpPr>
        <p:spPr>
          <a:xfrm>
            <a:off x="349160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2" name="Rounded Rectangle 51">
            <a:extLst>
              <a:ext uri="{FF2B5EF4-FFF2-40B4-BE49-F238E27FC236}">
                <a16:creationId xmlns:a16="http://schemas.microsoft.com/office/drawing/2014/main" id="{3E0574FB-ECA7-054E-A365-D55B5759018F}"/>
              </a:ext>
            </a:extLst>
          </p:cNvPr>
          <p:cNvSpPr/>
          <p:nvPr userDrawn="1"/>
        </p:nvSpPr>
        <p:spPr>
          <a:xfrm>
            <a:off x="616257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3" name="Rounded Rectangle 52">
            <a:extLst>
              <a:ext uri="{FF2B5EF4-FFF2-40B4-BE49-F238E27FC236}">
                <a16:creationId xmlns:a16="http://schemas.microsoft.com/office/drawing/2014/main" id="{AF6D049E-84A8-F444-BE9E-E836370EF81D}"/>
              </a:ext>
            </a:extLst>
          </p:cNvPr>
          <p:cNvSpPr/>
          <p:nvPr userDrawn="1"/>
        </p:nvSpPr>
        <p:spPr>
          <a:xfrm>
            <a:off x="883353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4" name="Rounded Rectangle 53">
            <a:extLst>
              <a:ext uri="{FF2B5EF4-FFF2-40B4-BE49-F238E27FC236}">
                <a16:creationId xmlns:a16="http://schemas.microsoft.com/office/drawing/2014/main" id="{2BC616C1-8FD6-B24C-9719-495899B9E3C9}"/>
              </a:ext>
            </a:extLst>
          </p:cNvPr>
          <p:cNvSpPr/>
          <p:nvPr userDrawn="1"/>
        </p:nvSpPr>
        <p:spPr>
          <a:xfrm>
            <a:off x="82064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5" name="Rounded Rectangle 54">
            <a:extLst>
              <a:ext uri="{FF2B5EF4-FFF2-40B4-BE49-F238E27FC236}">
                <a16:creationId xmlns:a16="http://schemas.microsoft.com/office/drawing/2014/main" id="{D99A19BA-F74B-8949-83E8-0A0BCE809C66}"/>
              </a:ext>
            </a:extLst>
          </p:cNvPr>
          <p:cNvSpPr/>
          <p:nvPr userDrawn="1"/>
        </p:nvSpPr>
        <p:spPr>
          <a:xfrm>
            <a:off x="3491608"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6" name="Rounded Rectangle 55">
            <a:extLst>
              <a:ext uri="{FF2B5EF4-FFF2-40B4-BE49-F238E27FC236}">
                <a16:creationId xmlns:a16="http://schemas.microsoft.com/office/drawing/2014/main" id="{46E854D1-DF49-8C4F-AF0F-39CC70D55D96}"/>
              </a:ext>
            </a:extLst>
          </p:cNvPr>
          <p:cNvSpPr/>
          <p:nvPr userDrawn="1"/>
        </p:nvSpPr>
        <p:spPr>
          <a:xfrm>
            <a:off x="616257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7" name="Rounded Rectangle 56">
            <a:extLst>
              <a:ext uri="{FF2B5EF4-FFF2-40B4-BE49-F238E27FC236}">
                <a16:creationId xmlns:a16="http://schemas.microsoft.com/office/drawing/2014/main" id="{3D39BB3B-4659-AF43-807B-1D77FB452139}"/>
              </a:ext>
            </a:extLst>
          </p:cNvPr>
          <p:cNvSpPr/>
          <p:nvPr userDrawn="1"/>
        </p:nvSpPr>
        <p:spPr>
          <a:xfrm>
            <a:off x="8833538" y="4179825"/>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0" name="Rounded Rectangle 29">
            <a:extLst>
              <a:ext uri="{FF2B5EF4-FFF2-40B4-BE49-F238E27FC236}">
                <a16:creationId xmlns:a16="http://schemas.microsoft.com/office/drawing/2014/main" id="{406E8417-6FE2-304A-A934-0A72EBD1805D}"/>
              </a:ext>
            </a:extLst>
          </p:cNvPr>
          <p:cNvSpPr/>
          <p:nvPr/>
        </p:nvSpPr>
        <p:spPr>
          <a:xfrm>
            <a:off x="82064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1" name="Rounded Rectangle 30">
            <a:extLst>
              <a:ext uri="{FF2B5EF4-FFF2-40B4-BE49-F238E27FC236}">
                <a16:creationId xmlns:a16="http://schemas.microsoft.com/office/drawing/2014/main" id="{06B68ABB-7BA9-A648-90BC-2969548351D6}"/>
              </a:ext>
            </a:extLst>
          </p:cNvPr>
          <p:cNvSpPr/>
          <p:nvPr/>
        </p:nvSpPr>
        <p:spPr>
          <a:xfrm>
            <a:off x="349160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2" name="Rounded Rectangle 31">
            <a:extLst>
              <a:ext uri="{FF2B5EF4-FFF2-40B4-BE49-F238E27FC236}">
                <a16:creationId xmlns:a16="http://schemas.microsoft.com/office/drawing/2014/main" id="{8E938AAF-61E7-8142-AE91-3CBE0E208F09}"/>
              </a:ext>
            </a:extLst>
          </p:cNvPr>
          <p:cNvSpPr/>
          <p:nvPr/>
        </p:nvSpPr>
        <p:spPr>
          <a:xfrm>
            <a:off x="6162575"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3" name="Rounded Rectangle 32">
            <a:extLst>
              <a:ext uri="{FF2B5EF4-FFF2-40B4-BE49-F238E27FC236}">
                <a16:creationId xmlns:a16="http://schemas.microsoft.com/office/drawing/2014/main" id="{7AB45941-09E9-4441-BC86-4A9D89790EC8}"/>
              </a:ext>
            </a:extLst>
          </p:cNvPr>
          <p:cNvSpPr/>
          <p:nvPr/>
        </p:nvSpPr>
        <p:spPr>
          <a:xfrm>
            <a:off x="8833538" y="2123093"/>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5" name="Rounded Rectangle 34">
            <a:extLst>
              <a:ext uri="{FF2B5EF4-FFF2-40B4-BE49-F238E27FC236}">
                <a16:creationId xmlns:a16="http://schemas.microsoft.com/office/drawing/2014/main" id="{03C82156-87DA-814F-B4A2-5E277F862AEA}"/>
              </a:ext>
            </a:extLst>
          </p:cNvPr>
          <p:cNvSpPr/>
          <p:nvPr/>
        </p:nvSpPr>
        <p:spPr>
          <a:xfrm>
            <a:off x="82064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6" name="Rounded Rectangle 35">
            <a:extLst>
              <a:ext uri="{FF2B5EF4-FFF2-40B4-BE49-F238E27FC236}">
                <a16:creationId xmlns:a16="http://schemas.microsoft.com/office/drawing/2014/main" id="{031C7EE4-37B7-594F-B652-14AEDD4895F6}"/>
              </a:ext>
            </a:extLst>
          </p:cNvPr>
          <p:cNvSpPr/>
          <p:nvPr/>
        </p:nvSpPr>
        <p:spPr>
          <a:xfrm>
            <a:off x="3491608"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7" name="Rounded Rectangle 36">
            <a:extLst>
              <a:ext uri="{FF2B5EF4-FFF2-40B4-BE49-F238E27FC236}">
                <a16:creationId xmlns:a16="http://schemas.microsoft.com/office/drawing/2014/main" id="{1987377C-705D-E44D-B3C8-00AD822D3D7B}"/>
              </a:ext>
            </a:extLst>
          </p:cNvPr>
          <p:cNvSpPr/>
          <p:nvPr/>
        </p:nvSpPr>
        <p:spPr>
          <a:xfrm>
            <a:off x="6162575" y="4179381"/>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39" name="Rounded Rectangle 38">
            <a:extLst>
              <a:ext uri="{FF2B5EF4-FFF2-40B4-BE49-F238E27FC236}">
                <a16:creationId xmlns:a16="http://schemas.microsoft.com/office/drawing/2014/main" id="{A57DA45B-43D4-8E49-B093-2CA87EDA5261}"/>
              </a:ext>
            </a:extLst>
          </p:cNvPr>
          <p:cNvSpPr/>
          <p:nvPr/>
        </p:nvSpPr>
        <p:spPr>
          <a:xfrm>
            <a:off x="8833538" y="4179825"/>
            <a:ext cx="2485123" cy="1912882"/>
          </a:xfrm>
          <a:prstGeom prst="roundRect">
            <a:avLst>
              <a:gd name="adj" fmla="val 6811"/>
            </a:avLst>
          </a:prstGeom>
          <a:solidFill>
            <a:schemeClr val="bg1"/>
          </a:solidFill>
          <a:ln>
            <a:noFill/>
          </a:ln>
          <a:effectLst>
            <a:outerShdw blurRad="209691" dist="38100" dir="2700000" algn="tl" rotWithShape="0">
              <a:prstClr val="black">
                <a:alpha val="9816"/>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0" name="Oval 5">
            <a:extLst>
              <a:ext uri="{FF2B5EF4-FFF2-40B4-BE49-F238E27FC236}">
                <a16:creationId xmlns:a16="http://schemas.microsoft.com/office/drawing/2014/main" id="{F351813E-A232-6042-A66E-26DE2CB117C2}"/>
              </a:ext>
            </a:extLst>
          </p:cNvPr>
          <p:cNvSpPr/>
          <p:nvPr/>
        </p:nvSpPr>
        <p:spPr>
          <a:xfrm>
            <a:off x="1772520"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1" name="Oval 5">
            <a:extLst>
              <a:ext uri="{FF2B5EF4-FFF2-40B4-BE49-F238E27FC236}">
                <a16:creationId xmlns:a16="http://schemas.microsoft.com/office/drawing/2014/main" id="{48BE71B5-1F3E-6E43-A3F5-26535BEE6320}"/>
              </a:ext>
            </a:extLst>
          </p:cNvPr>
          <p:cNvSpPr/>
          <p:nvPr/>
        </p:nvSpPr>
        <p:spPr>
          <a:xfrm>
            <a:off x="7190787" y="2462967"/>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2" name="Oval 5">
            <a:extLst>
              <a:ext uri="{FF2B5EF4-FFF2-40B4-BE49-F238E27FC236}">
                <a16:creationId xmlns:a16="http://schemas.microsoft.com/office/drawing/2014/main" id="{08EF5F4D-6AED-8E41-B5FF-C56FEFAA1453}"/>
              </a:ext>
            </a:extLst>
          </p:cNvPr>
          <p:cNvSpPr/>
          <p:nvPr/>
        </p:nvSpPr>
        <p:spPr>
          <a:xfrm>
            <a:off x="9709949"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3" name="Oval 5">
            <a:extLst>
              <a:ext uri="{FF2B5EF4-FFF2-40B4-BE49-F238E27FC236}">
                <a16:creationId xmlns:a16="http://schemas.microsoft.com/office/drawing/2014/main" id="{EFE389ED-D63D-924D-B697-1237C67815EA}"/>
              </a:ext>
            </a:extLst>
          </p:cNvPr>
          <p:cNvSpPr/>
          <p:nvPr/>
        </p:nvSpPr>
        <p:spPr>
          <a:xfrm>
            <a:off x="4442833" y="249473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4" name="Oval 5">
            <a:extLst>
              <a:ext uri="{FF2B5EF4-FFF2-40B4-BE49-F238E27FC236}">
                <a16:creationId xmlns:a16="http://schemas.microsoft.com/office/drawing/2014/main" id="{E24355A7-A2FB-0944-8ED5-BD462C5FF45B}"/>
              </a:ext>
            </a:extLst>
          </p:cNvPr>
          <p:cNvSpPr/>
          <p:nvPr/>
        </p:nvSpPr>
        <p:spPr>
          <a:xfrm>
            <a:off x="1772520" y="453815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5" name="Oval 5">
            <a:extLst>
              <a:ext uri="{FF2B5EF4-FFF2-40B4-BE49-F238E27FC236}">
                <a16:creationId xmlns:a16="http://schemas.microsoft.com/office/drawing/2014/main" id="{FB2C7916-50DC-5E41-B7F1-F91DB8978D63}"/>
              </a:ext>
            </a:extLst>
          </p:cNvPr>
          <p:cNvSpPr/>
          <p:nvPr/>
        </p:nvSpPr>
        <p:spPr>
          <a:xfrm>
            <a:off x="7143359" y="451056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47" name="Oval 5">
            <a:extLst>
              <a:ext uri="{FF2B5EF4-FFF2-40B4-BE49-F238E27FC236}">
                <a16:creationId xmlns:a16="http://schemas.microsoft.com/office/drawing/2014/main" id="{2E70CD05-98C2-9043-8EA1-05C08840F98D}"/>
              </a:ext>
            </a:extLst>
          </p:cNvPr>
          <p:cNvSpPr/>
          <p:nvPr/>
        </p:nvSpPr>
        <p:spPr>
          <a:xfrm>
            <a:off x="4254775" y="4547915"/>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1" name="Oval 5">
            <a:extLst>
              <a:ext uri="{FF2B5EF4-FFF2-40B4-BE49-F238E27FC236}">
                <a16:creationId xmlns:a16="http://schemas.microsoft.com/office/drawing/2014/main" id="{73E8D0DE-7B1B-5449-AED9-9283FA93E5E7}"/>
              </a:ext>
            </a:extLst>
          </p:cNvPr>
          <p:cNvSpPr/>
          <p:nvPr/>
        </p:nvSpPr>
        <p:spPr>
          <a:xfrm>
            <a:off x="9838108" y="442688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90" name="Text Placeholder 13">
            <a:extLst>
              <a:ext uri="{FF2B5EF4-FFF2-40B4-BE49-F238E27FC236}">
                <a16:creationId xmlns:a16="http://schemas.microsoft.com/office/drawing/2014/main" id="{4E89D85D-DF9B-8948-BA65-164AC9B0E977}"/>
              </a:ext>
            </a:extLst>
          </p:cNvPr>
          <p:cNvSpPr>
            <a:spLocks noGrp="1"/>
          </p:cNvSpPr>
          <p:nvPr>
            <p:ph type="body" sz="quarter" idx="13"/>
          </p:nvPr>
        </p:nvSpPr>
        <p:spPr>
          <a:xfrm>
            <a:off x="873338"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91" name="Text Placeholder 13">
            <a:extLst>
              <a:ext uri="{FF2B5EF4-FFF2-40B4-BE49-F238E27FC236}">
                <a16:creationId xmlns:a16="http://schemas.microsoft.com/office/drawing/2014/main" id="{37B08766-13C0-4B44-B47F-9B9909D55334}"/>
              </a:ext>
            </a:extLst>
          </p:cNvPr>
          <p:cNvSpPr>
            <a:spLocks noGrp="1"/>
          </p:cNvSpPr>
          <p:nvPr>
            <p:ph type="body" sz="quarter" idx="14"/>
          </p:nvPr>
        </p:nvSpPr>
        <p:spPr>
          <a:xfrm>
            <a:off x="3517306"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92" name="Text Placeholder 13">
            <a:extLst>
              <a:ext uri="{FF2B5EF4-FFF2-40B4-BE49-F238E27FC236}">
                <a16:creationId xmlns:a16="http://schemas.microsoft.com/office/drawing/2014/main" id="{7237002B-D1DB-6641-9AB0-A542D82863C7}"/>
              </a:ext>
            </a:extLst>
          </p:cNvPr>
          <p:cNvSpPr>
            <a:spLocks noGrp="1"/>
          </p:cNvSpPr>
          <p:nvPr>
            <p:ph type="body" sz="quarter" idx="15"/>
          </p:nvPr>
        </p:nvSpPr>
        <p:spPr>
          <a:xfrm>
            <a:off x="6188923"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93" name="Text Placeholder 13">
            <a:extLst>
              <a:ext uri="{FF2B5EF4-FFF2-40B4-BE49-F238E27FC236}">
                <a16:creationId xmlns:a16="http://schemas.microsoft.com/office/drawing/2014/main" id="{4DD919F6-5C20-8C4E-8C74-AF50CB9D2C63}"/>
              </a:ext>
            </a:extLst>
          </p:cNvPr>
          <p:cNvSpPr>
            <a:spLocks noGrp="1"/>
          </p:cNvSpPr>
          <p:nvPr>
            <p:ph type="body" sz="quarter" idx="16"/>
          </p:nvPr>
        </p:nvSpPr>
        <p:spPr>
          <a:xfrm>
            <a:off x="8859886" y="3194551"/>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94" name="Text Placeholder 13">
            <a:extLst>
              <a:ext uri="{FF2B5EF4-FFF2-40B4-BE49-F238E27FC236}">
                <a16:creationId xmlns:a16="http://schemas.microsoft.com/office/drawing/2014/main" id="{6768FEBD-F763-1847-BEEF-DD3DE89EB868}"/>
              </a:ext>
            </a:extLst>
          </p:cNvPr>
          <p:cNvSpPr>
            <a:spLocks noGrp="1"/>
          </p:cNvSpPr>
          <p:nvPr>
            <p:ph type="body" sz="quarter" idx="17"/>
          </p:nvPr>
        </p:nvSpPr>
        <p:spPr>
          <a:xfrm>
            <a:off x="860167"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95" name="Text Placeholder 13">
            <a:extLst>
              <a:ext uri="{FF2B5EF4-FFF2-40B4-BE49-F238E27FC236}">
                <a16:creationId xmlns:a16="http://schemas.microsoft.com/office/drawing/2014/main" id="{E0A90AD9-9CE0-2C49-99BC-6C26F1580149}"/>
              </a:ext>
            </a:extLst>
          </p:cNvPr>
          <p:cNvSpPr>
            <a:spLocks noGrp="1"/>
          </p:cNvSpPr>
          <p:nvPr>
            <p:ph type="body" sz="quarter" idx="18"/>
          </p:nvPr>
        </p:nvSpPr>
        <p:spPr>
          <a:xfrm>
            <a:off x="3504135"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96" name="Text Placeholder 13">
            <a:extLst>
              <a:ext uri="{FF2B5EF4-FFF2-40B4-BE49-F238E27FC236}">
                <a16:creationId xmlns:a16="http://schemas.microsoft.com/office/drawing/2014/main" id="{234A050E-CF36-C040-B688-8B1F0B65AF98}"/>
              </a:ext>
            </a:extLst>
          </p:cNvPr>
          <p:cNvSpPr>
            <a:spLocks noGrp="1"/>
          </p:cNvSpPr>
          <p:nvPr>
            <p:ph type="body" sz="quarter" idx="19"/>
          </p:nvPr>
        </p:nvSpPr>
        <p:spPr>
          <a:xfrm>
            <a:off x="6175752"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97" name="Text Placeholder 13">
            <a:extLst>
              <a:ext uri="{FF2B5EF4-FFF2-40B4-BE49-F238E27FC236}">
                <a16:creationId xmlns:a16="http://schemas.microsoft.com/office/drawing/2014/main" id="{E190B7D2-88E2-2744-B4B9-EB155DFC05CA}"/>
              </a:ext>
            </a:extLst>
          </p:cNvPr>
          <p:cNvSpPr>
            <a:spLocks noGrp="1"/>
          </p:cNvSpPr>
          <p:nvPr>
            <p:ph type="body" sz="quarter" idx="20"/>
          </p:nvPr>
        </p:nvSpPr>
        <p:spPr>
          <a:xfrm>
            <a:off x="8846715" y="5287633"/>
            <a:ext cx="2432425" cy="685800"/>
          </a:xfrm>
          <a:prstGeom prst="rect">
            <a:avLst/>
          </a:prstGeom>
        </p:spPr>
        <p:txBody>
          <a:bodyPr/>
          <a:lstStyle>
            <a:lvl1pPr marL="0" indent="0" algn="ctr">
              <a:buNone/>
              <a:defRPr sz="1800" b="0" i="0">
                <a:latin typeface="Roobert Medium" pitchFamily="2" charset="77"/>
              </a:defRPr>
            </a:lvl1pPr>
          </a:lstStyle>
          <a:p>
            <a:pPr lvl="0"/>
            <a:r>
              <a:rPr lang="en-GB"/>
              <a:t>Click to edit Master text styles</a:t>
            </a:r>
          </a:p>
        </p:txBody>
      </p:sp>
      <p:sp>
        <p:nvSpPr>
          <p:cNvPr id="34" name="Title 1">
            <a:extLst>
              <a:ext uri="{FF2B5EF4-FFF2-40B4-BE49-F238E27FC236}">
                <a16:creationId xmlns:a16="http://schemas.microsoft.com/office/drawing/2014/main" id="{7CEB6899-B44F-FA45-B400-4E283DB66FA4}"/>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solidFill>
                  <a:schemeClr val="bg1"/>
                </a:solidFill>
                <a:latin typeface="Roobert Medium" pitchFamily="2" charset="77"/>
              </a:defRPr>
            </a:lvl1pPr>
          </a:lstStyle>
          <a:p>
            <a:r>
              <a:rPr lang="en-GB"/>
              <a:t>Click to edit Master title style</a:t>
            </a:r>
            <a:endParaRPr lang="en-US"/>
          </a:p>
        </p:txBody>
      </p:sp>
      <p:sp>
        <p:nvSpPr>
          <p:cNvPr id="38" name="Footer Placeholder 4">
            <a:extLst>
              <a:ext uri="{FF2B5EF4-FFF2-40B4-BE49-F238E27FC236}">
                <a16:creationId xmlns:a16="http://schemas.microsoft.com/office/drawing/2014/main" id="{7BBE5F8B-7EAB-F247-BDC9-4E713F5E7443}"/>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bg1"/>
                </a:solidFill>
                <a:latin typeface="Roobert" pitchFamily="2" charset="77"/>
              </a:defRPr>
            </a:lvl1pPr>
          </a:lstStyle>
          <a:p>
            <a:r>
              <a:rPr lang="en-US"/>
              <a:t>Pearson  |  The world's learning company</a:t>
            </a:r>
          </a:p>
        </p:txBody>
      </p:sp>
      <p:sp>
        <p:nvSpPr>
          <p:cNvPr id="46" name="Slide Number Placeholder 5">
            <a:extLst>
              <a:ext uri="{FF2B5EF4-FFF2-40B4-BE49-F238E27FC236}">
                <a16:creationId xmlns:a16="http://schemas.microsoft.com/office/drawing/2014/main" id="{E7FA2C6B-BABA-7643-AB9E-C80ECD655761}"/>
              </a:ext>
            </a:extLst>
          </p:cNvPr>
          <p:cNvSpPr>
            <a:spLocks noGrp="1"/>
          </p:cNvSpPr>
          <p:nvPr>
            <p:ph type="sldNum" sz="quarter" idx="12"/>
          </p:nvPr>
        </p:nvSpPr>
        <p:spPr>
          <a:xfrm>
            <a:off x="9314939" y="6356350"/>
            <a:ext cx="2743200" cy="365125"/>
          </a:xfrm>
        </p:spPr>
        <p:txBody>
          <a:bodyPr/>
          <a:lstStyle>
            <a:lvl1pPr>
              <a:defRPr b="0" i="0">
                <a:solidFill>
                  <a:schemeClr val="bg1"/>
                </a:solidFill>
                <a:latin typeface="Roobert" pitchFamily="2" charset="77"/>
              </a:defRPr>
            </a:lvl1pPr>
          </a:lstStyle>
          <a:p>
            <a:fld id="{705D5544-44A0-294C-8F41-AA40130E4D84}" type="slidenum">
              <a:rPr lang="en-US" smtClean="0"/>
              <a:pPr/>
              <a:t>‹Nº›</a:t>
            </a:fld>
            <a:endParaRPr lang="en-US"/>
          </a:p>
        </p:txBody>
      </p:sp>
      <p:pic>
        <p:nvPicPr>
          <p:cNvPr id="48" name="Picture 47" descr="A picture containing text, clipart&#10;&#10;Description automatically generated">
            <a:extLst>
              <a:ext uri="{FF2B5EF4-FFF2-40B4-BE49-F238E27FC236}">
                <a16:creationId xmlns:a16="http://schemas.microsoft.com/office/drawing/2014/main" id="{05B4D515-8F0F-1248-B4CE-159F4B431E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58" name="Oval 5">
            <a:extLst>
              <a:ext uri="{FF2B5EF4-FFF2-40B4-BE49-F238E27FC236}">
                <a16:creationId xmlns:a16="http://schemas.microsoft.com/office/drawing/2014/main" id="{CC80DE49-D89D-1E4E-A6C2-1C48F3D02F45}"/>
              </a:ext>
            </a:extLst>
          </p:cNvPr>
          <p:cNvSpPr/>
          <p:nvPr userDrawn="1"/>
        </p:nvSpPr>
        <p:spPr>
          <a:xfrm>
            <a:off x="1772520"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59" name="Oval 5">
            <a:extLst>
              <a:ext uri="{FF2B5EF4-FFF2-40B4-BE49-F238E27FC236}">
                <a16:creationId xmlns:a16="http://schemas.microsoft.com/office/drawing/2014/main" id="{68420BC7-693C-6941-8D13-8CF625317A79}"/>
              </a:ext>
            </a:extLst>
          </p:cNvPr>
          <p:cNvSpPr/>
          <p:nvPr userDrawn="1"/>
        </p:nvSpPr>
        <p:spPr>
          <a:xfrm>
            <a:off x="7190787" y="2462967"/>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0" name="Oval 5">
            <a:extLst>
              <a:ext uri="{FF2B5EF4-FFF2-40B4-BE49-F238E27FC236}">
                <a16:creationId xmlns:a16="http://schemas.microsoft.com/office/drawing/2014/main" id="{03E1D013-FEA8-354B-B13D-1F1DA30E07C0}"/>
              </a:ext>
            </a:extLst>
          </p:cNvPr>
          <p:cNvSpPr/>
          <p:nvPr userDrawn="1"/>
        </p:nvSpPr>
        <p:spPr>
          <a:xfrm>
            <a:off x="9709949" y="251400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1" name="Oval 5">
            <a:extLst>
              <a:ext uri="{FF2B5EF4-FFF2-40B4-BE49-F238E27FC236}">
                <a16:creationId xmlns:a16="http://schemas.microsoft.com/office/drawing/2014/main" id="{17F580AC-486B-404F-8BD1-08DA8BE2278C}"/>
              </a:ext>
            </a:extLst>
          </p:cNvPr>
          <p:cNvSpPr/>
          <p:nvPr userDrawn="1"/>
        </p:nvSpPr>
        <p:spPr>
          <a:xfrm>
            <a:off x="4442833" y="2494731"/>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2" name="Oval 5">
            <a:extLst>
              <a:ext uri="{FF2B5EF4-FFF2-40B4-BE49-F238E27FC236}">
                <a16:creationId xmlns:a16="http://schemas.microsoft.com/office/drawing/2014/main" id="{01CE7628-2B7B-F040-BF25-B6D9442E8888}"/>
              </a:ext>
            </a:extLst>
          </p:cNvPr>
          <p:cNvSpPr/>
          <p:nvPr userDrawn="1"/>
        </p:nvSpPr>
        <p:spPr>
          <a:xfrm>
            <a:off x="1772520" y="453815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4"/>
              </a:gs>
              <a:gs pos="100000">
                <a:schemeClr val="accent4">
                  <a:lumMod val="40000"/>
                  <a:lumOff val="6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3" name="Oval 5">
            <a:extLst>
              <a:ext uri="{FF2B5EF4-FFF2-40B4-BE49-F238E27FC236}">
                <a16:creationId xmlns:a16="http://schemas.microsoft.com/office/drawing/2014/main" id="{CBA4E0FA-6211-7446-A227-472B6B699990}"/>
              </a:ext>
            </a:extLst>
          </p:cNvPr>
          <p:cNvSpPr/>
          <p:nvPr userDrawn="1"/>
        </p:nvSpPr>
        <p:spPr>
          <a:xfrm>
            <a:off x="7143359" y="4510563"/>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1"/>
              </a:gs>
              <a:gs pos="100000">
                <a:schemeClr val="accent1">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4" name="Oval 5">
            <a:extLst>
              <a:ext uri="{FF2B5EF4-FFF2-40B4-BE49-F238E27FC236}">
                <a16:creationId xmlns:a16="http://schemas.microsoft.com/office/drawing/2014/main" id="{C62BFF3F-2B28-3B47-938C-E5B698607CC9}"/>
              </a:ext>
            </a:extLst>
          </p:cNvPr>
          <p:cNvSpPr/>
          <p:nvPr userDrawn="1"/>
        </p:nvSpPr>
        <p:spPr>
          <a:xfrm>
            <a:off x="4254775" y="4547915"/>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3"/>
              </a:gs>
              <a:gs pos="100000">
                <a:schemeClr val="accent3">
                  <a:lumMod val="20000"/>
                  <a:lumOff val="80000"/>
                </a:schemeClr>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5" name="Oval 5">
            <a:extLst>
              <a:ext uri="{FF2B5EF4-FFF2-40B4-BE49-F238E27FC236}">
                <a16:creationId xmlns:a16="http://schemas.microsoft.com/office/drawing/2014/main" id="{D4F03077-435A-6E49-886D-94588CCC0A5D}"/>
              </a:ext>
            </a:extLst>
          </p:cNvPr>
          <p:cNvSpPr/>
          <p:nvPr userDrawn="1"/>
        </p:nvSpPr>
        <p:spPr>
          <a:xfrm>
            <a:off x="9838108" y="4426884"/>
            <a:ext cx="581372" cy="632542"/>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rgbClr val="F8AC13"/>
              </a:gs>
              <a:gs pos="100000">
                <a:srgbClr val="FDCE82"/>
              </a:gs>
            </a:gsLst>
            <a:lin ang="135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Tree>
    <p:extLst>
      <p:ext uri="{BB962C8B-B14F-4D97-AF65-F5344CB8AC3E}">
        <p14:creationId xmlns:p14="http://schemas.microsoft.com/office/powerpoint/2010/main" val="4246477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2 Points - White / Blu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2" name="Round Same-side Corner of Rectangle 19">
            <a:extLst>
              <a:ext uri="{FF2B5EF4-FFF2-40B4-BE49-F238E27FC236}">
                <a16:creationId xmlns:a16="http://schemas.microsoft.com/office/drawing/2014/main" id="{504D93A7-E158-4FD0-99C9-958B7AC2DA46}"/>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side Corner of Rectangle 20">
            <a:extLst>
              <a:ext uri="{FF2B5EF4-FFF2-40B4-BE49-F238E27FC236}">
                <a16:creationId xmlns:a16="http://schemas.microsoft.com/office/drawing/2014/main" id="{60AA81D8-8A37-EF48-BB36-FFE8ED7F5021}"/>
              </a:ext>
            </a:extLst>
          </p:cNvPr>
          <p:cNvSpPr/>
          <p:nvPr userDrawn="1"/>
        </p:nvSpPr>
        <p:spPr>
          <a:xfrm rot="10800000">
            <a:off x="857444" y="0"/>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13" name="Title 1">
            <a:extLst>
              <a:ext uri="{FF2B5EF4-FFF2-40B4-BE49-F238E27FC236}">
                <a16:creationId xmlns:a16="http://schemas.microsoft.com/office/drawing/2014/main" id="{FE790DA7-0F69-4B11-B365-D37E4D6A3B20}"/>
              </a:ext>
            </a:extLst>
          </p:cNvPr>
          <p:cNvSpPr txBox="1">
            <a:spLocks/>
          </p:cNvSpPr>
          <p:nvPr userDrawn="1"/>
        </p:nvSpPr>
        <p:spPr>
          <a:xfrm rot="-180000">
            <a:off x="6791560" y="2667629"/>
            <a:ext cx="3743903" cy="851359"/>
          </a:xfrm>
          <a:prstGeom prst="rect">
            <a:avLst/>
          </a:prstGeom>
        </p:spPr>
        <p:txBody>
          <a:bodyPr anchor="t"/>
          <a:lstStyle>
            <a:lvl1pPr algn="l" defTabSz="914400" rtl="0" eaLnBrk="1" latinLnBrk="0" hangingPunct="1">
              <a:lnSpc>
                <a:spcPct val="80000"/>
              </a:lnSpc>
              <a:spcBef>
                <a:spcPct val="0"/>
              </a:spcBef>
              <a:buNone/>
              <a:defRPr sz="3000" b="0" i="0" kern="1200">
                <a:solidFill>
                  <a:schemeClr val="bg1"/>
                </a:solidFill>
                <a:latin typeface="Roobert Medium" pitchFamily="2" charset="77"/>
                <a:ea typeface="+mj-ea"/>
                <a:cs typeface="+mj-cs"/>
              </a:defRPr>
            </a:lvl1pPr>
          </a:lstStyle>
          <a:p>
            <a:r>
              <a:rPr lang="en-GB"/>
              <a:t>Click to edit Master title style</a:t>
            </a:r>
            <a:endParaRPr lang="en-US"/>
          </a:p>
        </p:txBody>
      </p:sp>
      <p:sp>
        <p:nvSpPr>
          <p:cNvPr id="14" name="Text Placeholder 11">
            <a:extLst>
              <a:ext uri="{FF2B5EF4-FFF2-40B4-BE49-F238E27FC236}">
                <a16:creationId xmlns:a16="http://schemas.microsoft.com/office/drawing/2014/main" id="{AEF7E93D-0792-42E5-9CBF-1CE82E90D164}"/>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43984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2 Points - White / Yellow / Blu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1" name="Round Same-side Corner of Rectangle 19">
            <a:extLst>
              <a:ext uri="{FF2B5EF4-FFF2-40B4-BE49-F238E27FC236}">
                <a16:creationId xmlns:a16="http://schemas.microsoft.com/office/drawing/2014/main" id="{7C1B54ED-7647-46A9-AC05-9341C4BFB777}"/>
              </a:ext>
            </a:extLst>
          </p:cNvPr>
          <p:cNvSpPr/>
          <p:nvPr userDrawn="1"/>
        </p:nvSpPr>
        <p:spPr>
          <a:xfrm rot="10800000">
            <a:off x="857443" y="0"/>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ame-side Corner of Rectangle 19">
            <a:extLst>
              <a:ext uri="{FF2B5EF4-FFF2-40B4-BE49-F238E27FC236}">
                <a16:creationId xmlns:a16="http://schemas.microsoft.com/office/drawing/2014/main" id="{6FDA8D0E-B68B-264C-BA06-D3EC07066E77}"/>
              </a:ext>
            </a:extLst>
          </p:cNvPr>
          <p:cNvSpPr/>
          <p:nvPr userDrawn="1"/>
        </p:nvSpPr>
        <p:spPr>
          <a:xfrm>
            <a:off x="6096000" y="1411523"/>
            <a:ext cx="5155425" cy="5446477"/>
          </a:xfrm>
          <a:prstGeom prst="round2SameRect">
            <a:avLst>
              <a:gd name="adj1" fmla="val 50000"/>
              <a:gd name="adj2" fmla="val 0"/>
            </a:avLst>
          </a:prstGeom>
          <a:gradFill flip="none" rotWithShape="1">
            <a:gsLst>
              <a:gs pos="0">
                <a:schemeClr val="accent1"/>
              </a:gs>
              <a:gs pos="100000">
                <a:schemeClr val="accent1">
                  <a:lumMod val="75000"/>
                </a:schemeClr>
              </a:gs>
            </a:gsLst>
            <a:lin ang="13500000" scaled="1"/>
            <a:tileRect/>
          </a:gradFill>
          <a:ln>
            <a:noFill/>
          </a:ln>
          <a:effectLst>
            <a:outerShdw blurRad="398472"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18" name="Footer Placeholder 4">
            <a:extLst>
              <a:ext uri="{FF2B5EF4-FFF2-40B4-BE49-F238E27FC236}">
                <a16:creationId xmlns:a16="http://schemas.microsoft.com/office/drawing/2014/main" id="{3E5504F6-E47F-9748-9A35-6DD910117AAC}"/>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9" name="Slide Number Placeholder 5">
            <a:extLst>
              <a:ext uri="{FF2B5EF4-FFF2-40B4-BE49-F238E27FC236}">
                <a16:creationId xmlns:a16="http://schemas.microsoft.com/office/drawing/2014/main" id="{749EAB4E-FFB4-E645-A252-2E92610BA204}"/>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fld id="{705D5544-44A0-294C-8F41-AA40130E4D84}" type="slidenum">
              <a:rPr lang="en-US" smtClean="0"/>
              <a:pPr/>
              <a:t>‹Nº›</a:t>
            </a:fld>
            <a:endParaRPr lang="en-US"/>
          </a:p>
        </p:txBody>
      </p:sp>
      <p:sp>
        <p:nvSpPr>
          <p:cNvPr id="22" name="Title 1">
            <a:extLst>
              <a:ext uri="{FF2B5EF4-FFF2-40B4-BE49-F238E27FC236}">
                <a16:creationId xmlns:a16="http://schemas.microsoft.com/office/drawing/2014/main" id="{2A5FA741-E15D-494A-868D-0035B7114FEB}"/>
              </a:ext>
            </a:extLst>
          </p:cNvPr>
          <p:cNvSpPr>
            <a:spLocks noGrp="1"/>
          </p:cNvSpPr>
          <p:nvPr>
            <p:ph type="title"/>
          </p:nvPr>
        </p:nvSpPr>
        <p:spPr>
          <a:xfrm rot="-180000">
            <a:off x="1545383" y="560163"/>
            <a:ext cx="3743903" cy="851359"/>
          </a:xfrm>
          <a:prstGeom prst="rect">
            <a:avLst/>
          </a:prstGeom>
        </p:spPr>
        <p:txBody>
          <a:bodyPr anchor="t"/>
          <a:lstStyle>
            <a:lvl1pPr algn="l">
              <a:lnSpc>
                <a:spcPct val="80000"/>
              </a:lnSpc>
              <a:defRPr sz="3000" b="0" i="0">
                <a:solidFill>
                  <a:schemeClr val="bg1"/>
                </a:solidFill>
                <a:latin typeface="Roobert Medium" pitchFamily="2" charset="77"/>
              </a:defRPr>
            </a:lvl1pPr>
          </a:lstStyle>
          <a:p>
            <a:r>
              <a:rPr lang="en-GB"/>
              <a:t>Click to edit Master title style</a:t>
            </a:r>
            <a:endParaRPr lang="en-US"/>
          </a:p>
        </p:txBody>
      </p:sp>
      <p:sp>
        <p:nvSpPr>
          <p:cNvPr id="23" name="Text Placeholder 11">
            <a:extLst>
              <a:ext uri="{FF2B5EF4-FFF2-40B4-BE49-F238E27FC236}">
                <a16:creationId xmlns:a16="http://schemas.microsoft.com/office/drawing/2014/main" id="{E2B29CA9-9420-7D45-ACCD-C8A409A0DFC1}"/>
              </a:ext>
            </a:extLst>
          </p:cNvPr>
          <p:cNvSpPr>
            <a:spLocks noGrp="1"/>
          </p:cNvSpPr>
          <p:nvPr>
            <p:ph type="body" sz="quarter" idx="14"/>
          </p:nvPr>
        </p:nvSpPr>
        <p:spPr>
          <a:xfrm>
            <a:off x="1545383" y="1691612"/>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
        <p:nvSpPr>
          <p:cNvPr id="24" name="Title 1">
            <a:extLst>
              <a:ext uri="{FF2B5EF4-FFF2-40B4-BE49-F238E27FC236}">
                <a16:creationId xmlns:a16="http://schemas.microsoft.com/office/drawing/2014/main" id="{1D35007F-753B-9E43-98A9-91FC0A1F7CD1}"/>
              </a:ext>
            </a:extLst>
          </p:cNvPr>
          <p:cNvSpPr txBox="1">
            <a:spLocks/>
          </p:cNvSpPr>
          <p:nvPr userDrawn="1"/>
        </p:nvSpPr>
        <p:spPr>
          <a:xfrm rot="-180000">
            <a:off x="6791560" y="2667629"/>
            <a:ext cx="3743903" cy="851359"/>
          </a:xfrm>
          <a:prstGeom prst="rect">
            <a:avLst/>
          </a:prstGeom>
        </p:spPr>
        <p:txBody>
          <a:bodyPr anchor="t"/>
          <a:lstStyle>
            <a:lvl1pPr algn="l" defTabSz="914400" rtl="0" eaLnBrk="1" latinLnBrk="0" hangingPunct="1">
              <a:lnSpc>
                <a:spcPct val="80000"/>
              </a:lnSpc>
              <a:spcBef>
                <a:spcPct val="0"/>
              </a:spcBef>
              <a:buNone/>
              <a:defRPr sz="3000" b="0" i="0" kern="1200">
                <a:solidFill>
                  <a:schemeClr val="bg1"/>
                </a:solidFill>
                <a:latin typeface="Roobert Medium" pitchFamily="2" charset="77"/>
                <a:ea typeface="+mj-ea"/>
                <a:cs typeface="+mj-cs"/>
              </a:defRPr>
            </a:lvl1pPr>
          </a:lstStyle>
          <a:p>
            <a:r>
              <a:rPr lang="en-GB"/>
              <a:t>Click to edit Master title style</a:t>
            </a:r>
            <a:endParaRPr lang="en-US"/>
          </a:p>
        </p:txBody>
      </p:sp>
      <p:sp>
        <p:nvSpPr>
          <p:cNvPr id="25" name="Text Placeholder 11">
            <a:extLst>
              <a:ext uri="{FF2B5EF4-FFF2-40B4-BE49-F238E27FC236}">
                <a16:creationId xmlns:a16="http://schemas.microsoft.com/office/drawing/2014/main" id="{1BECD927-5AAA-B548-B6ED-4F79A1009CA1}"/>
              </a:ext>
            </a:extLst>
          </p:cNvPr>
          <p:cNvSpPr>
            <a:spLocks noGrp="1"/>
          </p:cNvSpPr>
          <p:nvPr>
            <p:ph type="body" sz="quarter" idx="15"/>
          </p:nvPr>
        </p:nvSpPr>
        <p:spPr>
          <a:xfrm>
            <a:off x="6791560" y="3799078"/>
            <a:ext cx="3743903" cy="2370937"/>
          </a:xfrm>
          <a:prstGeom prst="rect">
            <a:avLst/>
          </a:prstGeom>
        </p:spPr>
        <p:txBody>
          <a:bodyPr/>
          <a:lstStyle>
            <a:lvl1pPr marL="0" indent="0">
              <a:buNone/>
              <a:defRPr sz="1200">
                <a:solidFill>
                  <a:schemeClr val="bg1"/>
                </a:solidFill>
                <a:latin typeface="+mn-lt"/>
              </a:defRPr>
            </a:lvl1pPr>
            <a:lvl2pPr marL="457200" indent="0">
              <a:buNone/>
              <a:defRPr sz="1200">
                <a:latin typeface="+mn-lt"/>
              </a:defRPr>
            </a:lvl2pPr>
            <a:lvl3pPr marL="914400" indent="0">
              <a:buNone/>
              <a:defRPr sz="1200">
                <a:latin typeface="+mn-lt"/>
              </a:defRPr>
            </a:lvl3pPr>
            <a:lvl4pPr marL="1371600" indent="0">
              <a:buNone/>
              <a:defRPr sz="1200">
                <a:latin typeface="+mn-lt"/>
              </a:defRPr>
            </a:lvl4pPr>
            <a:lvl5pPr marL="1828800" indent="0">
              <a:buNone/>
              <a:defRPr sz="1200">
                <a:latin typeface="+mn-lt"/>
              </a:defRPr>
            </a:lvl5pPr>
          </a:lstStyle>
          <a:p>
            <a:pPr lvl="0"/>
            <a:r>
              <a:rPr lang="en-GB"/>
              <a:t>Click to edit Master text styles</a:t>
            </a:r>
          </a:p>
        </p:txBody>
      </p:sp>
    </p:spTree>
    <p:extLst>
      <p:ext uri="{BB962C8B-B14F-4D97-AF65-F5344CB8AC3E}">
        <p14:creationId xmlns:p14="http://schemas.microsoft.com/office/powerpoint/2010/main" val="29528811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ontent Light 1">
    <p:spTree>
      <p:nvGrpSpPr>
        <p:cNvPr id="1" name=""/>
        <p:cNvGrpSpPr/>
        <p:nvPr/>
      </p:nvGrpSpPr>
      <p:grpSpPr>
        <a:xfrm>
          <a:off x="0" y="0"/>
          <a:ext cx="0" cy="0"/>
          <a:chOff x="0" y="0"/>
          <a:chExt cx="0" cy="0"/>
        </a:xfrm>
      </p:grpSpPr>
      <p:sp>
        <p:nvSpPr>
          <p:cNvPr id="575" name="Double click to edit"/>
          <p:cNvSpPr txBox="1">
            <a:spLocks noGrp="1"/>
          </p:cNvSpPr>
          <p:nvPr>
            <p:ph type="body" sz="quarter" idx="22"/>
          </p:nvPr>
        </p:nvSpPr>
        <p:spPr>
          <a:xfrm>
            <a:off x="1274578" y="1937067"/>
            <a:ext cx="4826086" cy="379591"/>
          </a:xfrm>
          <a:prstGeom prst="rect">
            <a:avLst/>
          </a:prstGeom>
        </p:spPr>
        <p:txBody>
          <a:bodyPr lIns="50800" tIns="50800" rIns="50800" bIns="50800">
            <a:spAutoFit/>
          </a:bodyPr>
          <a:lstStyle>
            <a:lvl1pPr>
              <a:defRPr>
                <a:solidFill>
                  <a:schemeClr val="bg2">
                    <a:lumMod val="10000"/>
                  </a:schemeClr>
                </a:solidFill>
              </a:defRPr>
            </a:lvl1pPr>
          </a:lstStyle>
          <a:p>
            <a:pPr lvl="0"/>
            <a:r>
              <a:rPr lang="en-GB"/>
              <a:t>Click to edit Master text styles</a:t>
            </a:r>
          </a:p>
        </p:txBody>
      </p:sp>
      <p:sp>
        <p:nvSpPr>
          <p:cNvPr id="576" name="Double click to edit"/>
          <p:cNvSpPr txBox="1">
            <a:spLocks noGrp="1"/>
          </p:cNvSpPr>
          <p:nvPr>
            <p:ph type="body" sz="quarter" idx="23"/>
          </p:nvPr>
        </p:nvSpPr>
        <p:spPr>
          <a:xfrm>
            <a:off x="1247277" y="2260917"/>
            <a:ext cx="4826086" cy="717551"/>
          </a:xfrm>
          <a:prstGeom prst="rect">
            <a:avLst/>
          </a:prstGeom>
        </p:spPr>
        <p:txBody>
          <a:bodyPr lIns="50800" tIns="50800" rIns="50800" bIns="50800"/>
          <a:lstStyle>
            <a:lvl1pPr defTabSz="1219169">
              <a:lnSpc>
                <a:spcPct val="90000"/>
              </a:lnSpc>
              <a:defRPr sz="3600" b="1" spc="-72">
                <a:solidFill>
                  <a:schemeClr val="bg2">
                    <a:lumMod val="10000"/>
                  </a:schemeClr>
                </a:solidFill>
                <a:latin typeface="+mn-lt"/>
                <a:ea typeface="+mn-ea"/>
                <a:cs typeface="+mn-cs"/>
                <a:sym typeface="Snowflake Sans BETA Book"/>
              </a:defRPr>
            </a:lvl1pPr>
          </a:lstStyle>
          <a:p>
            <a:pPr lvl="0"/>
            <a:r>
              <a:rPr lang="en-GB"/>
              <a:t>Click to edit Master text styles</a:t>
            </a:r>
          </a:p>
        </p:txBody>
      </p:sp>
      <p:sp>
        <p:nvSpPr>
          <p:cNvPr id="577" name="Double click to edit. Lorem ipsum dolor sit amet, consec etur adip iscin elit. Suspe disse place rat, felis in biben dum trist ique, lectu magna fini bus dolor, ut sagit tis nibh lorem in massa. In eget purus et torto lobor tis auctor non vel ex. Cura bi"/>
          <p:cNvSpPr txBox="1">
            <a:spLocks noGrp="1"/>
          </p:cNvSpPr>
          <p:nvPr>
            <p:ph type="body" sz="quarter" idx="24"/>
          </p:nvPr>
        </p:nvSpPr>
        <p:spPr>
          <a:xfrm>
            <a:off x="1273620" y="3118680"/>
            <a:ext cx="4421391" cy="2471666"/>
          </a:xfrm>
          <a:prstGeom prst="rect">
            <a:avLst/>
          </a:prstGeom>
        </p:spPr>
        <p:txBody>
          <a:bodyPr lIns="50800" tIns="50800" rIns="50800" bIns="50800"/>
          <a:lstStyle>
            <a:lvl1pPr defTabSz="1219169">
              <a:lnSpc>
                <a:spcPct val="120000"/>
              </a:lnSpc>
              <a:defRPr sz="1100" spc="11">
                <a:solidFill>
                  <a:schemeClr val="bg2">
                    <a:lumMod val="10000"/>
                  </a:schemeClr>
                </a:solidFill>
                <a:latin typeface="+mn-lt"/>
                <a:ea typeface="+mn-ea"/>
                <a:cs typeface="+mn-cs"/>
                <a:sym typeface="Snowflake Sans BETA Book"/>
              </a:defRPr>
            </a:lvl1pPr>
          </a:lstStyle>
          <a:p>
            <a:pPr lvl="0"/>
            <a:r>
              <a:rPr lang="en-GB"/>
              <a:t>Click to edit Master text styles</a:t>
            </a:r>
          </a:p>
        </p:txBody>
      </p:sp>
      <p:sp>
        <p:nvSpPr>
          <p:cNvPr id="6" name="Footer Placeholder 6">
            <a:extLst>
              <a:ext uri="{FF2B5EF4-FFF2-40B4-BE49-F238E27FC236}">
                <a16:creationId xmlns:a16="http://schemas.microsoft.com/office/drawing/2014/main" id="{BE6BA5A2-90B5-934E-B24B-1BD30ABD7FD8}"/>
              </a:ext>
            </a:extLst>
          </p:cNvPr>
          <p:cNvSpPr>
            <a:spLocks noGrp="1"/>
          </p:cNvSpPr>
          <p:nvPr>
            <p:ph type="ftr" sz="quarter" idx="3"/>
          </p:nvPr>
        </p:nvSpPr>
        <p:spPr>
          <a:xfrm rot="16200000">
            <a:off x="-2767373" y="3246438"/>
            <a:ext cx="6166023" cy="365125"/>
          </a:xfrm>
          <a:prstGeom prst="rect">
            <a:avLst/>
          </a:prstGeom>
        </p:spPr>
        <p:txBody>
          <a:bodyPr vert="horz" lIns="91440" tIns="45720" rIns="91440" bIns="45720" rtlCol="0" anchor="ctr"/>
          <a:lstStyle>
            <a:lvl1pPr algn="ctr">
              <a:defRPr sz="750" b="1" i="0" cap="all" spc="250" baseline="0">
                <a:solidFill>
                  <a:srgbClr val="000000"/>
                </a:solidFill>
                <a:latin typeface="Snowflake Sans BETA Medium" pitchFamily="2" charset="77"/>
              </a:defRPr>
            </a:lvl1pPr>
          </a:lstStyle>
          <a:p>
            <a:r>
              <a:rPr lang="en-US"/>
              <a:t>Add Presentation Title In Footer</a:t>
            </a:r>
          </a:p>
        </p:txBody>
      </p:sp>
    </p:spTree>
    <p:extLst>
      <p:ext uri="{BB962C8B-B14F-4D97-AF65-F5344CB8AC3E}">
        <p14:creationId xmlns:p14="http://schemas.microsoft.com/office/powerpoint/2010/main" val="48507304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0_Title Slide">
    <p:bg>
      <p:bgPr>
        <a:solidFill>
          <a:srgbClr val="12B2A6"/>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845BB1A-826D-1848-BFDE-AE3F7D3266B2}"/>
              </a:ext>
            </a:extLst>
          </p:cNvPr>
          <p:cNvSpPr>
            <a:spLocks noGrp="1"/>
          </p:cNvSpPr>
          <p:nvPr>
            <p:ph type="title" hasCustomPrompt="1"/>
          </p:nvPr>
        </p:nvSpPr>
        <p:spPr>
          <a:xfrm>
            <a:off x="3366366" y="3429000"/>
            <a:ext cx="3756747" cy="2916238"/>
          </a:xfrm>
          <a:prstGeom prst="rect">
            <a:avLst/>
          </a:prstGeom>
          <a:solidFill>
            <a:schemeClr val="bg1"/>
          </a:solidFill>
        </p:spPr>
        <p:txBody>
          <a:bodyPr lIns="360000" tIns="360000" rIns="360000" bIns="360000" anchor="ctr">
            <a:noAutofit/>
          </a:bodyPr>
          <a:lstStyle>
            <a:lvl1pPr algn="l">
              <a:defRPr sz="40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Divider title style</a:t>
            </a:r>
          </a:p>
        </p:txBody>
      </p:sp>
      <p:sp>
        <p:nvSpPr>
          <p:cNvPr id="5" name="Rectangle 4">
            <a:extLst>
              <a:ext uri="{FF2B5EF4-FFF2-40B4-BE49-F238E27FC236}">
                <a16:creationId xmlns:a16="http://schemas.microsoft.com/office/drawing/2014/main" id="{EDE5BA66-70FC-0843-BEC9-5E4A1A6012E7}"/>
              </a:ext>
            </a:extLst>
          </p:cNvPr>
          <p:cNvSpPr/>
          <p:nvPr userDrawn="1"/>
        </p:nvSpPr>
        <p:spPr>
          <a:xfrm flipH="1">
            <a:off x="-2380" y="0"/>
            <a:ext cx="2845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6761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_AND_BODY_1">
    <p:spTree>
      <p:nvGrpSpPr>
        <p:cNvPr id="1" name=""/>
        <p:cNvGrpSpPr/>
        <p:nvPr/>
      </p:nvGrpSpPr>
      <p:grpSpPr>
        <a:xfrm>
          <a:off x="0" y="0"/>
          <a:ext cx="0" cy="0"/>
          <a:chOff x="0" y="0"/>
          <a:chExt cx="0" cy="0"/>
        </a:xfrm>
      </p:grpSpPr>
      <p:sp>
        <p:nvSpPr>
          <p:cNvPr id="545" name="Title Text"/>
          <p:cNvSpPr txBox="1">
            <a:spLocks noGrp="1"/>
          </p:cNvSpPr>
          <p:nvPr>
            <p:ph type="title"/>
          </p:nvPr>
        </p:nvSpPr>
        <p:spPr>
          <a:xfrm>
            <a:off x="415600" y="593367"/>
            <a:ext cx="11360801" cy="763601"/>
          </a:xfrm>
          <a:prstGeom prst="rect">
            <a:avLst/>
          </a:prstGeom>
        </p:spPr>
        <p:txBody>
          <a:bodyPr lIns="182849" tIns="182849" rIns="182849" bIns="182849">
            <a:normAutofit/>
          </a:bodyPr>
          <a:lstStyle>
            <a:lvl1pPr>
              <a:lnSpc>
                <a:spcPct val="90000"/>
              </a:lnSpc>
              <a:defRPr sz="4400" b="0" cap="none" spc="0">
                <a:latin typeface="Calibri Light"/>
                <a:ea typeface="Calibri Light"/>
                <a:cs typeface="Calibri Light"/>
                <a:sym typeface="Calibri Light"/>
              </a:defRPr>
            </a:lvl1pPr>
          </a:lstStyle>
          <a:p>
            <a:r>
              <a:t>Title Text</a:t>
            </a:r>
          </a:p>
        </p:txBody>
      </p:sp>
      <p:sp>
        <p:nvSpPr>
          <p:cNvPr id="546" name="Body Level One…"/>
          <p:cNvSpPr txBox="1">
            <a:spLocks noGrp="1"/>
          </p:cNvSpPr>
          <p:nvPr>
            <p:ph type="body" idx="1"/>
          </p:nvPr>
        </p:nvSpPr>
        <p:spPr>
          <a:xfrm>
            <a:off x="415600" y="1536633"/>
            <a:ext cx="11360801" cy="4555200"/>
          </a:xfrm>
          <a:prstGeom prst="rect">
            <a:avLst/>
          </a:prstGeom>
        </p:spPr>
        <p:txBody>
          <a:bodyPr lIns="182849" tIns="182849" rIns="182849" bIns="182849">
            <a:normAutofit/>
          </a:bodyPr>
          <a:lstStyle>
            <a:lvl1pPr marL="533387" indent="-457189" defTabSz="914400">
              <a:lnSpc>
                <a:spcPct val="90000"/>
              </a:lnSpc>
              <a:spcBef>
                <a:spcPts val="0"/>
              </a:spcBef>
              <a:buSzPts val="5600"/>
              <a:buFont typeface="Arial"/>
              <a:buChar char="●"/>
              <a:defRPr sz="2800" spc="0">
                <a:latin typeface="Calibri"/>
                <a:ea typeface="Calibri"/>
                <a:cs typeface="Calibri"/>
                <a:sym typeface="Calibri"/>
              </a:defRPr>
            </a:lvl1pPr>
            <a:lvl2pPr marL="891800" indent="-493877" defTabSz="914400">
              <a:lnSpc>
                <a:spcPct val="90000"/>
              </a:lnSpc>
              <a:spcBef>
                <a:spcPts val="0"/>
              </a:spcBef>
              <a:buSzPts val="5600"/>
              <a:buFont typeface="Arial"/>
              <a:buChar char="○"/>
              <a:defRPr sz="2800" spc="0">
                <a:latin typeface="Calibri"/>
                <a:ea typeface="Calibri"/>
                <a:cs typeface="Calibri"/>
                <a:sym typeface="Calibri"/>
              </a:defRPr>
            </a:lvl2pPr>
            <a:lvl3pPr marL="1295368" indent="-592652" defTabSz="914400">
              <a:lnSpc>
                <a:spcPct val="90000"/>
              </a:lnSpc>
              <a:spcBef>
                <a:spcPts val="0"/>
              </a:spcBef>
              <a:buSzPts val="5600"/>
              <a:buFont typeface="Arial"/>
              <a:buChar char="■"/>
              <a:defRPr sz="2800" spc="0">
                <a:latin typeface="Calibri"/>
                <a:ea typeface="Calibri"/>
                <a:cs typeface="Calibri"/>
                <a:sym typeface="Calibri"/>
              </a:defRPr>
            </a:lvl3pPr>
            <a:lvl4pPr marL="1666010" indent="-658502" defTabSz="914400">
              <a:lnSpc>
                <a:spcPct val="90000"/>
              </a:lnSpc>
              <a:spcBef>
                <a:spcPts val="0"/>
              </a:spcBef>
              <a:buSzPts val="5600"/>
              <a:buFont typeface="Arial"/>
              <a:buChar char="●"/>
              <a:defRPr sz="2800" spc="0">
                <a:latin typeface="Calibri"/>
                <a:ea typeface="Calibri"/>
                <a:cs typeface="Calibri"/>
                <a:sym typeface="Calibri"/>
              </a:defRPr>
            </a:lvl4pPr>
            <a:lvl5pPr marL="1970803" indent="-658502" defTabSz="914400">
              <a:lnSpc>
                <a:spcPct val="90000"/>
              </a:lnSpc>
              <a:spcBef>
                <a:spcPts val="0"/>
              </a:spcBef>
              <a:buSzPts val="5600"/>
              <a:buFont typeface="Arial"/>
              <a:buChar char="○"/>
              <a:defRPr sz="2800" spc="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7" name="Slide Number"/>
          <p:cNvSpPr txBox="1">
            <a:spLocks noGrp="1"/>
          </p:cNvSpPr>
          <p:nvPr>
            <p:ph type="sldNum" sz="quarter" idx="2"/>
          </p:nvPr>
        </p:nvSpPr>
        <p:spPr>
          <a:xfrm>
            <a:off x="11679170" y="6134698"/>
            <a:ext cx="349042" cy="360651"/>
          </a:xfrm>
          <a:prstGeom prst="rect">
            <a:avLst/>
          </a:prstGeom>
        </p:spPr>
        <p:txBody>
          <a:bodyPr lIns="182849" tIns="182849" rIns="182849" bIns="182849" anchor="ctr">
            <a:normAutofit/>
          </a:bodyPr>
          <a:lstStyle>
            <a:lvl1pPr algn="r" defTabSz="914400">
              <a:lnSpc>
                <a:spcPct val="80000"/>
              </a:lnSpc>
              <a:defRPr sz="1200">
                <a:solidFill>
                  <a:srgbClr val="888888"/>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2900562731"/>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A55AABE7-5001-4256-B528-CB352C2776C1}" type="datetimeFigureOut">
              <a:rPr lang="es-MX" smtClean="0"/>
              <a:t>25/10/2023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1759427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A55AABE7-5001-4256-B528-CB352C2776C1}" type="datetimeFigureOut">
              <a:rPr lang="es-MX" smtClean="0"/>
              <a:t>25/10/2023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2D71D65-A10D-45D4-A29E-B7AEDBA70CFF}" type="slidenum">
              <a:rPr lang="es-MX" smtClean="0"/>
              <a:t>‹Nº›</a:t>
            </a:fld>
            <a:endParaRPr lang="es-MX"/>
          </a:p>
        </p:txBody>
      </p:sp>
    </p:spTree>
    <p:extLst>
      <p:ext uri="{BB962C8B-B14F-4D97-AF65-F5344CB8AC3E}">
        <p14:creationId xmlns:p14="http://schemas.microsoft.com/office/powerpoint/2010/main" val="2780046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3.sv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png"/><Relationship Id="rId5" Type="http://schemas.openxmlformats.org/officeDocument/2006/relationships/slideLayout" Target="../slideLayouts/slideLayout33.xml"/><Relationship Id="rId10" Type="http://schemas.openxmlformats.org/officeDocument/2006/relationships/image" Target="../media/image37.pn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61" Type="http://schemas.openxmlformats.org/officeDocument/2006/relationships/slideLayout" Target="../slideLayouts/slideLayout97.xml"/><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theme" Target="../theme/theme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399596"/>
      </p:ext>
    </p:extLst>
  </p:cSld>
  <p:clrMap bg1="lt1" tx1="dk1" bg2="lt2" tx2="dk2" accent1="accent1" accent2="accent2" accent3="accent3" accent4="accent4" accent5="accent5" accent6="accent6" hlink="hlink" folHlink="folHlink"/>
  <p:sldLayoutIdLst>
    <p:sldLayoutId id="2147483662" r:id="rId1"/>
    <p:sldLayoutId id="2147483707" r:id="rId2"/>
    <p:sldLayoutId id="2147483708" r:id="rId3"/>
    <p:sldLayoutId id="2147487450" r:id="rId4"/>
    <p:sldLayoutId id="2147487464" r:id="rId5"/>
    <p:sldLayoutId id="21474874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58425"/>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6" r:id="rId3"/>
    <p:sldLayoutId id="2147483675" r:id="rId4"/>
    <p:sldLayoutId id="2147483678" r:id="rId5"/>
    <p:sldLayoutId id="2147483679" r:id="rId6"/>
    <p:sldLayoutId id="2147483680" r:id="rId7"/>
    <p:sldLayoutId id="2147483681" r:id="rId8"/>
    <p:sldLayoutId id="2147483682" r:id="rId9"/>
    <p:sldLayoutId id="214748746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209380"/>
      </p:ext>
    </p:extLst>
  </p:cSld>
  <p:clrMap bg1="lt1" tx1="dk1" bg2="lt2" tx2="dk2" accent1="accent1" accent2="accent2" accent3="accent3" accent4="accent4" accent5="accent5" accent6="accent6" hlink="hlink" folHlink="folHlink"/>
  <p:sldLayoutIdLst>
    <p:sldLayoutId id="2147483684" r:id="rId1"/>
    <p:sldLayoutId id="2147483689" r:id="rId2"/>
    <p:sldLayoutId id="2147483690" r:id="rId3"/>
    <p:sldLayoutId id="2147483691" r:id="rId4"/>
    <p:sldLayoutId id="2147483692" r:id="rId5"/>
    <p:sldLayoutId id="2147483693" r:id="rId6"/>
    <p:sldLayoutId id="2147483697" r:id="rId7"/>
    <p:sldLayoutId id="2147483696" r:id="rId8"/>
    <p:sldLayoutId id="2147483700" r:id="rId9"/>
    <p:sldLayoutId id="2147483706" r:id="rId10"/>
    <p:sldLayoutId id="2147483705"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ack circle with a black background&#10;&#10;Description automatically generated">
            <a:extLst>
              <a:ext uri="{FF2B5EF4-FFF2-40B4-BE49-F238E27FC236}">
                <a16:creationId xmlns:a16="http://schemas.microsoft.com/office/drawing/2014/main" id="{72B12760-33CF-F509-3EDF-75C7B2DD73B6}"/>
              </a:ext>
            </a:extLst>
          </p:cNvPr>
          <p:cNvPicPr/>
          <p:nvPr userDrawn="1"/>
        </p:nvPicPr>
        <p:blipFill rotWithShape="1">
          <a:blip r:embed="rId10">
            <a:extLst>
              <a:ext uri="{28A0092B-C50C-407E-A947-70E740481C1C}">
                <a14:useLocalDpi xmlns:a14="http://schemas.microsoft.com/office/drawing/2010/main" val="0"/>
              </a:ext>
            </a:extLst>
          </a:blip>
          <a:srcRect l="22186" b="30050"/>
          <a:stretch/>
        </p:blipFill>
        <p:spPr>
          <a:xfrm>
            <a:off x="259307" y="227272"/>
            <a:ext cx="7383439" cy="6630729"/>
          </a:xfrm>
          <a:prstGeom prst="rect">
            <a:avLst/>
          </a:prstGeom>
        </p:spPr>
      </p:pic>
      <p:sp>
        <p:nvSpPr>
          <p:cNvPr id="8" name="Rectangle 7">
            <a:extLst>
              <a:ext uri="{FF2B5EF4-FFF2-40B4-BE49-F238E27FC236}">
                <a16:creationId xmlns:a16="http://schemas.microsoft.com/office/drawing/2014/main" id="{D57132D7-E392-CEFD-BD7A-7BCCC176E42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C39E65F-EE22-5063-4BB6-0012492478B3}"/>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02982706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9DDD60-9197-114C-BC1D-FF7B6A97C6B1}"/>
              </a:ext>
            </a:extLst>
          </p:cNvPr>
          <p:cNvSpPr>
            <a:spLocks noGrp="1"/>
          </p:cNvSpPr>
          <p:nvPr>
            <p:ph type="sldNum" sz="quarter" idx="4"/>
          </p:nvPr>
        </p:nvSpPr>
        <p:spPr>
          <a:xfrm>
            <a:off x="9314939" y="6356350"/>
            <a:ext cx="2743200" cy="365125"/>
          </a:xfrm>
          <a:prstGeom prst="rect">
            <a:avLst/>
          </a:prstGeom>
        </p:spPr>
        <p:txBody>
          <a:bodyPr vert="horz" lIns="91440" tIns="45720" rIns="91440" bIns="45720" rtlCol="0" anchor="ctr"/>
          <a:lstStyle>
            <a:lvl1pPr algn="r">
              <a:defRPr sz="900" b="0" i="0">
                <a:solidFill>
                  <a:schemeClr val="tx1"/>
                </a:solidFill>
                <a:latin typeface="Roobert" pitchFamily="2" charset="77"/>
              </a:defRPr>
            </a:lvl1pPr>
          </a:lstStyle>
          <a:p>
            <a:fld id="{705D5544-44A0-294C-8F41-AA40130E4D84}" type="slidenum">
              <a:rPr lang="en-US" smtClean="0"/>
              <a:pPr/>
              <a:t>‹Nº›</a:t>
            </a:fld>
            <a:endParaRPr lang="en-US"/>
          </a:p>
        </p:txBody>
      </p:sp>
    </p:spTree>
    <p:extLst>
      <p:ext uri="{BB962C8B-B14F-4D97-AF65-F5344CB8AC3E}">
        <p14:creationId xmlns:p14="http://schemas.microsoft.com/office/powerpoint/2010/main" val="1051082948"/>
      </p:ext>
    </p:extLst>
  </p:cSld>
  <p:clrMap bg1="lt1" tx1="dk1" bg2="lt2" tx2="dk2" accent1="accent1" accent2="accent2" accent3="accent3" accent4="accent4" accent5="accent5" accent6="accent6" hlink="hlink" folHlink="folHlink"/>
  <p:sldLayoutIdLst>
    <p:sldLayoutId id="2147487383" r:id="rId1"/>
    <p:sldLayoutId id="2147487389" r:id="rId2"/>
    <p:sldLayoutId id="2147487390" r:id="rId3"/>
    <p:sldLayoutId id="2147487391" r:id="rId4"/>
    <p:sldLayoutId id="2147487392" r:id="rId5"/>
    <p:sldLayoutId id="2147487393" r:id="rId6"/>
    <p:sldLayoutId id="2147487394" r:id="rId7"/>
    <p:sldLayoutId id="2147487395" r:id="rId8"/>
    <p:sldLayoutId id="2147487396" r:id="rId9"/>
    <p:sldLayoutId id="2147487397" r:id="rId10"/>
    <p:sldLayoutId id="2147487398" r:id="rId11"/>
    <p:sldLayoutId id="2147487399" r:id="rId12"/>
    <p:sldLayoutId id="2147487400" r:id="rId13"/>
    <p:sldLayoutId id="2147487401" r:id="rId14"/>
    <p:sldLayoutId id="2147487402" r:id="rId15"/>
    <p:sldLayoutId id="2147487403" r:id="rId16"/>
    <p:sldLayoutId id="2147487404" r:id="rId17"/>
    <p:sldLayoutId id="2147487381" r:id="rId18"/>
    <p:sldLayoutId id="2147487406" r:id="rId19"/>
    <p:sldLayoutId id="2147487407" r:id="rId20"/>
    <p:sldLayoutId id="2147487408" r:id="rId21"/>
    <p:sldLayoutId id="2147487409" r:id="rId22"/>
    <p:sldLayoutId id="2147487410" r:id="rId23"/>
    <p:sldLayoutId id="2147487411" r:id="rId24"/>
    <p:sldLayoutId id="2147487412" r:id="rId25"/>
    <p:sldLayoutId id="2147487413" r:id="rId26"/>
    <p:sldLayoutId id="2147487414" r:id="rId27"/>
    <p:sldLayoutId id="2147487415" r:id="rId28"/>
    <p:sldLayoutId id="2147487416" r:id="rId29"/>
    <p:sldLayoutId id="2147487417" r:id="rId30"/>
    <p:sldLayoutId id="2147487418" r:id="rId31"/>
    <p:sldLayoutId id="2147487419" r:id="rId32"/>
    <p:sldLayoutId id="2147487420" r:id="rId33"/>
    <p:sldLayoutId id="2147487421" r:id="rId34"/>
    <p:sldLayoutId id="2147487422" r:id="rId35"/>
    <p:sldLayoutId id="2147487423" r:id="rId36"/>
    <p:sldLayoutId id="2147487424" r:id="rId37"/>
    <p:sldLayoutId id="2147487425" r:id="rId38"/>
    <p:sldLayoutId id="2147487426" r:id="rId39"/>
    <p:sldLayoutId id="2147487427" r:id="rId40"/>
    <p:sldLayoutId id="2147487428" r:id="rId41"/>
    <p:sldLayoutId id="2147487429" r:id="rId42"/>
    <p:sldLayoutId id="2147487430" r:id="rId43"/>
    <p:sldLayoutId id="2147487431" r:id="rId44"/>
    <p:sldLayoutId id="2147487432" r:id="rId45"/>
    <p:sldLayoutId id="2147487433" r:id="rId46"/>
    <p:sldLayoutId id="2147487434" r:id="rId47"/>
    <p:sldLayoutId id="2147487435" r:id="rId48"/>
    <p:sldLayoutId id="2147487436" r:id="rId49"/>
    <p:sldLayoutId id="2147487437" r:id="rId50"/>
    <p:sldLayoutId id="2147487438" r:id="rId51"/>
    <p:sldLayoutId id="2147487439" r:id="rId52"/>
    <p:sldLayoutId id="2147487440" r:id="rId53"/>
    <p:sldLayoutId id="2147487441" r:id="rId54"/>
    <p:sldLayoutId id="2147487442" r:id="rId55"/>
    <p:sldLayoutId id="2147487443" r:id="rId56"/>
    <p:sldLayoutId id="2147487444" r:id="rId57"/>
    <p:sldLayoutId id="2147487445" r:id="rId58"/>
    <p:sldLayoutId id="2147487446" r:id="rId59"/>
    <p:sldLayoutId id="2147487447" r:id="rId60"/>
    <p:sldLayoutId id="2147487448" r:id="rId6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AABE7-5001-4256-B528-CB352C2776C1}" type="datetimeFigureOut">
              <a:rPr lang="es-MX" smtClean="0"/>
              <a:t>25/10/2023</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71D65-A10D-45D4-A29E-B7AEDBA70CFF}" type="slidenum">
              <a:rPr lang="es-MX" smtClean="0"/>
              <a:t>‹Nº›</a:t>
            </a:fld>
            <a:endParaRPr lang="es-MX"/>
          </a:p>
        </p:txBody>
      </p:sp>
    </p:spTree>
    <p:extLst>
      <p:ext uri="{BB962C8B-B14F-4D97-AF65-F5344CB8AC3E}">
        <p14:creationId xmlns:p14="http://schemas.microsoft.com/office/powerpoint/2010/main" val="3954657361"/>
      </p:ext>
    </p:extLst>
  </p:cSld>
  <p:clrMap bg1="lt1" tx1="dk1" bg2="lt2" tx2="dk2" accent1="accent1" accent2="accent2" accent3="accent3" accent4="accent4" accent5="accent5" accent6="accent6" hlink="hlink" folHlink="folHlink"/>
  <p:sldLayoutIdLst>
    <p:sldLayoutId id="2147487453" r:id="rId1"/>
    <p:sldLayoutId id="2147487454" r:id="rId2"/>
    <p:sldLayoutId id="2147487455" r:id="rId3"/>
    <p:sldLayoutId id="2147487456" r:id="rId4"/>
    <p:sldLayoutId id="2147487457" r:id="rId5"/>
    <p:sldLayoutId id="2147487458" r:id="rId6"/>
    <p:sldLayoutId id="2147487459" r:id="rId7"/>
    <p:sldLayoutId id="2147487460" r:id="rId8"/>
    <p:sldLayoutId id="2147487461" r:id="rId9"/>
    <p:sldLayoutId id="2147487462" r:id="rId10"/>
    <p:sldLayoutId id="2147487463" r:id="rId11"/>
    <p:sldLayoutId id="21474874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98.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3.wdp"/><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mypearsonhelp.com/helpconsole7/kb_peb_en/#.downloading_the_emulator1" TargetMode="External"/><Relationship Id="rId2" Type="http://schemas.openxmlformats.org/officeDocument/2006/relationships/hyperlink" Target="https://www.speedtest.net/es" TargetMode="Externa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customXml" Target="../ink/ink2.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26" Type="http://schemas.openxmlformats.org/officeDocument/2006/relationships/customXml" Target="../ink/ink16.xml"/><Relationship Id="rId21" Type="http://schemas.openxmlformats.org/officeDocument/2006/relationships/image" Target="NULL"/><Relationship Id="rId42" Type="http://schemas.openxmlformats.org/officeDocument/2006/relationships/customXml" Target="../ink/ink27.xml"/><Relationship Id="rId47" Type="http://schemas.openxmlformats.org/officeDocument/2006/relationships/image" Target="NULL"/><Relationship Id="rId63" Type="http://schemas.openxmlformats.org/officeDocument/2006/relationships/customXml" Target="../ink/ink42.xml"/><Relationship Id="rId68" Type="http://schemas.openxmlformats.org/officeDocument/2006/relationships/customXml" Target="../ink/ink45.xml"/><Relationship Id="rId7" Type="http://schemas.openxmlformats.org/officeDocument/2006/relationships/customXml" Target="../ink/ink6.xml"/><Relationship Id="rId71" Type="http://schemas.openxmlformats.org/officeDocument/2006/relationships/image" Target="NULL"/><Relationship Id="rId2" Type="http://schemas.openxmlformats.org/officeDocument/2006/relationships/image" Target="../media/image57.png"/><Relationship Id="rId16" Type="http://schemas.openxmlformats.org/officeDocument/2006/relationships/customXml" Target="../ink/ink11.xml"/><Relationship Id="rId29" Type="http://schemas.openxmlformats.org/officeDocument/2006/relationships/customXml" Target="../ink/ink19.xml"/><Relationship Id="rId11" Type="http://schemas.openxmlformats.org/officeDocument/2006/relationships/customXml" Target="../ink/ink8.xml"/><Relationship Id="rId24" Type="http://schemas.openxmlformats.org/officeDocument/2006/relationships/customXml" Target="../ink/ink15.xml"/><Relationship Id="rId32" Type="http://schemas.openxmlformats.org/officeDocument/2006/relationships/customXml" Target="../ink/ink21.xml"/><Relationship Id="rId37" Type="http://schemas.openxmlformats.org/officeDocument/2006/relationships/image" Target="NULL"/><Relationship Id="rId40" Type="http://schemas.openxmlformats.org/officeDocument/2006/relationships/customXml" Target="../ink/ink26.xml"/><Relationship Id="rId45" Type="http://schemas.openxmlformats.org/officeDocument/2006/relationships/image" Target="NULL"/><Relationship Id="rId53" Type="http://schemas.openxmlformats.org/officeDocument/2006/relationships/customXml" Target="../ink/ink34.xml"/><Relationship Id="rId58" Type="http://schemas.openxmlformats.org/officeDocument/2006/relationships/customXml" Target="../ink/ink38.xml"/><Relationship Id="rId66" Type="http://schemas.openxmlformats.org/officeDocument/2006/relationships/customXml" Target="../ink/ink44.xml"/><Relationship Id="rId5" Type="http://schemas.openxmlformats.org/officeDocument/2006/relationships/customXml" Target="../ink/ink5.xml"/><Relationship Id="rId61" Type="http://schemas.openxmlformats.org/officeDocument/2006/relationships/customXml" Target="../ink/ink41.xml"/><Relationship Id="rId19" Type="http://schemas.openxmlformats.org/officeDocument/2006/relationships/image" Target="NULL"/><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customXml" Target="../ink/ink17.xml"/><Relationship Id="rId30" Type="http://schemas.openxmlformats.org/officeDocument/2006/relationships/image" Target="NULL"/><Relationship Id="rId35" Type="http://schemas.openxmlformats.org/officeDocument/2006/relationships/image" Target="NULL"/><Relationship Id="rId43" Type="http://schemas.openxmlformats.org/officeDocument/2006/relationships/image" Target="NULL"/><Relationship Id="rId48" Type="http://schemas.openxmlformats.org/officeDocument/2006/relationships/customXml" Target="../ink/ink30.xml"/><Relationship Id="rId56" Type="http://schemas.openxmlformats.org/officeDocument/2006/relationships/customXml" Target="../ink/ink37.xml"/><Relationship Id="rId64" Type="http://schemas.openxmlformats.org/officeDocument/2006/relationships/image" Target="NULL"/><Relationship Id="rId69" Type="http://schemas.openxmlformats.org/officeDocument/2006/relationships/image" Target="NULL"/><Relationship Id="rId8" Type="http://schemas.openxmlformats.org/officeDocument/2006/relationships/image" Target="NULL"/><Relationship Id="rId51" Type="http://schemas.openxmlformats.org/officeDocument/2006/relationships/customXml" Target="../ink/ink33.xml"/><Relationship Id="rId3" Type="http://schemas.openxmlformats.org/officeDocument/2006/relationships/customXml" Target="../ink/ink4.xm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33" Type="http://schemas.openxmlformats.org/officeDocument/2006/relationships/customXml" Target="../ink/ink22.xml"/><Relationship Id="rId38" Type="http://schemas.openxmlformats.org/officeDocument/2006/relationships/customXml" Target="../ink/ink25.xml"/><Relationship Id="rId46" Type="http://schemas.openxmlformats.org/officeDocument/2006/relationships/customXml" Target="../ink/ink29.xml"/><Relationship Id="rId59" Type="http://schemas.openxmlformats.org/officeDocument/2006/relationships/customXml" Target="../ink/ink39.xml"/><Relationship Id="rId67" Type="http://schemas.openxmlformats.org/officeDocument/2006/relationships/image" Target="NULL"/><Relationship Id="rId20" Type="http://schemas.openxmlformats.org/officeDocument/2006/relationships/customXml" Target="../ink/ink13.xml"/><Relationship Id="rId41" Type="http://schemas.openxmlformats.org/officeDocument/2006/relationships/image" Target="NULL"/><Relationship Id="rId54" Type="http://schemas.openxmlformats.org/officeDocument/2006/relationships/customXml" Target="../ink/ink35.xml"/><Relationship Id="rId62" Type="http://schemas.openxmlformats.org/officeDocument/2006/relationships/image" Target="NULL"/><Relationship Id="rId70" Type="http://schemas.openxmlformats.org/officeDocument/2006/relationships/customXml" Target="../ink/ink46.xml"/><Relationship Id="rId1" Type="http://schemas.openxmlformats.org/officeDocument/2006/relationships/slideLayout" Target="../slideLayouts/slideLayout4.xml"/><Relationship Id="rId6"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customXml" Target="../ink/ink18.xml"/><Relationship Id="rId36" Type="http://schemas.openxmlformats.org/officeDocument/2006/relationships/customXml" Target="../ink/ink24.xml"/><Relationship Id="rId49" Type="http://schemas.openxmlformats.org/officeDocument/2006/relationships/customXml" Target="../ink/ink31.xml"/><Relationship Id="rId57" Type="http://schemas.openxmlformats.org/officeDocument/2006/relationships/image" Target="NULL"/><Relationship Id="rId10" Type="http://schemas.openxmlformats.org/officeDocument/2006/relationships/image" Target="NULL"/><Relationship Id="rId31" Type="http://schemas.openxmlformats.org/officeDocument/2006/relationships/customXml" Target="../ink/ink20.xml"/><Relationship Id="rId44" Type="http://schemas.openxmlformats.org/officeDocument/2006/relationships/customXml" Target="../ink/ink28.xml"/><Relationship Id="rId52" Type="http://schemas.openxmlformats.org/officeDocument/2006/relationships/image" Target="NULL"/><Relationship Id="rId60" Type="http://schemas.openxmlformats.org/officeDocument/2006/relationships/customXml" Target="../ink/ink40.xml"/><Relationship Id="rId65" Type="http://schemas.openxmlformats.org/officeDocument/2006/relationships/customXml" Target="../ink/ink43.xml"/><Relationship Id="rId4" Type="http://schemas.openxmlformats.org/officeDocument/2006/relationships/image" Target="NULL"/><Relationship Id="rId9" Type="http://schemas.openxmlformats.org/officeDocument/2006/relationships/customXml" Target="../ink/ink7.xml"/><Relationship Id="rId13" Type="http://schemas.openxmlformats.org/officeDocument/2006/relationships/customXml" Target="../ink/ink9.xml"/><Relationship Id="rId18" Type="http://schemas.openxmlformats.org/officeDocument/2006/relationships/customXml" Target="../ink/ink12.xml"/><Relationship Id="rId39" Type="http://schemas.openxmlformats.org/officeDocument/2006/relationships/image" Target="NULL"/><Relationship Id="rId34" Type="http://schemas.openxmlformats.org/officeDocument/2006/relationships/customXml" Target="../ink/ink23.xml"/><Relationship Id="rId50" Type="http://schemas.openxmlformats.org/officeDocument/2006/relationships/customXml" Target="../ink/ink32.xml"/><Relationship Id="rId55" Type="http://schemas.openxmlformats.org/officeDocument/2006/relationships/customXml" Target="../ink/ink36.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09.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apps.apple.com/us/app/zoom-one-platform-to-connect/id546505307" TargetMode="External"/><Relationship Id="rId7" Type="http://schemas.openxmlformats.org/officeDocument/2006/relationships/image" Target="../media/image41.png"/><Relationship Id="rId2" Type="http://schemas.openxmlformats.org/officeDocument/2006/relationships/hyperlink" Target="https://play.google.com/store/apps/details?id=us.zoom.videomeetings&amp;pli=1"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hyperlink" Target="https://play.google.com/store/apps/details?id=com.pearson.tellintl" TargetMode="External"/><Relationship Id="rId2" Type="http://schemas.openxmlformats.org/officeDocument/2006/relationships/hyperlink" Target="https://zoom.us/es/download"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apps.apple.com/gb/app/english-benchmark/id141270416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0200" y="535770"/>
            <a:ext cx="9144000" cy="1137699"/>
          </a:xfrm>
        </p:spPr>
        <p:txBody>
          <a:bodyPr>
            <a:normAutofit/>
          </a:bodyPr>
          <a:lstStyle/>
          <a:p>
            <a:r>
              <a:rPr lang="es-MX" sz="3600" b="1"/>
              <a:t>PROGRAMA NACIONAL DE INGLÉS</a:t>
            </a:r>
          </a:p>
        </p:txBody>
      </p:sp>
      <p:sp>
        <p:nvSpPr>
          <p:cNvPr id="3" name="Subtítulo 2"/>
          <p:cNvSpPr>
            <a:spLocks noGrp="1"/>
          </p:cNvSpPr>
          <p:nvPr>
            <p:ph type="subTitle" idx="1"/>
          </p:nvPr>
        </p:nvSpPr>
        <p:spPr>
          <a:xfrm>
            <a:off x="340332" y="3258602"/>
            <a:ext cx="11408843" cy="806060"/>
          </a:xfrm>
        </p:spPr>
        <p:txBody>
          <a:bodyPr>
            <a:noAutofit/>
          </a:bodyPr>
          <a:lstStyle/>
          <a:p>
            <a:r>
              <a:rPr lang="es-MX" sz="3600" dirty="0"/>
              <a:t>CERTIFICACIÓN INTERNACIONAL DE ALUMNOS </a:t>
            </a:r>
          </a:p>
          <a:p>
            <a:r>
              <a:rPr lang="es-MX" sz="3600" dirty="0"/>
              <a:t>PRIMARIA  2023</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96" y="635745"/>
            <a:ext cx="2238747" cy="1396601"/>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
        <p:nvSpPr>
          <p:cNvPr id="6" name="Subtítulo 2"/>
          <p:cNvSpPr txBox="1">
            <a:spLocks/>
          </p:cNvSpPr>
          <p:nvPr/>
        </p:nvSpPr>
        <p:spPr>
          <a:xfrm>
            <a:off x="340333" y="6096979"/>
            <a:ext cx="11408843" cy="8060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Subtítulo 2">
            <a:extLst>
              <a:ext uri="{FF2B5EF4-FFF2-40B4-BE49-F238E27FC236}">
                <a16:creationId xmlns:a16="http://schemas.microsoft.com/office/drawing/2014/main" id="{CFC5ED58-F367-2920-7ED1-2E5234C431B0}"/>
              </a:ext>
            </a:extLst>
          </p:cNvPr>
          <p:cNvSpPr txBox="1">
            <a:spLocks/>
          </p:cNvSpPr>
          <p:nvPr/>
        </p:nvSpPr>
        <p:spPr>
          <a:xfrm>
            <a:off x="262696" y="5192095"/>
            <a:ext cx="11408843" cy="8060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3600" dirty="0"/>
              <a:t>26 octubre de 2023</a:t>
            </a:r>
          </a:p>
        </p:txBody>
      </p:sp>
    </p:spTree>
    <p:extLst>
      <p:ext uri="{BB962C8B-B14F-4D97-AF65-F5344CB8AC3E}">
        <p14:creationId xmlns:p14="http://schemas.microsoft.com/office/powerpoint/2010/main" val="23761576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pic>
        <p:nvPicPr>
          <p:cNvPr id="3" name="Imagen 2">
            <a:extLst>
              <a:ext uri="{FF2B5EF4-FFF2-40B4-BE49-F238E27FC236}">
                <a16:creationId xmlns:a16="http://schemas.microsoft.com/office/drawing/2014/main" id="{2C02FE01-E16C-4CE3-36E0-2BF87148EF12}"/>
              </a:ext>
            </a:extLst>
          </p:cNvPr>
          <p:cNvPicPr>
            <a:picLocks noChangeAspect="1"/>
          </p:cNvPicPr>
          <p:nvPr/>
        </p:nvPicPr>
        <p:blipFill rotWithShape="1">
          <a:blip r:embed="rId4"/>
          <a:srcRect b="65537"/>
          <a:stretch/>
        </p:blipFill>
        <p:spPr>
          <a:xfrm>
            <a:off x="2547622" y="1514007"/>
            <a:ext cx="7724931" cy="1663908"/>
          </a:xfrm>
          <a:prstGeom prst="rect">
            <a:avLst/>
          </a:prstGeom>
        </p:spPr>
      </p:pic>
      <p:sp>
        <p:nvSpPr>
          <p:cNvPr id="9" name="CuadroTexto 8">
            <a:extLst>
              <a:ext uri="{FF2B5EF4-FFF2-40B4-BE49-F238E27FC236}">
                <a16:creationId xmlns:a16="http://schemas.microsoft.com/office/drawing/2014/main" id="{E50D3864-F794-A529-8CE5-01AB117487A5}"/>
              </a:ext>
            </a:extLst>
          </p:cNvPr>
          <p:cNvSpPr txBox="1"/>
          <p:nvPr/>
        </p:nvSpPr>
        <p:spPr>
          <a:xfrm>
            <a:off x="3267856" y="594990"/>
            <a:ext cx="6130977" cy="369332"/>
          </a:xfrm>
          <a:prstGeom prst="rect">
            <a:avLst/>
          </a:prstGeom>
          <a:noFill/>
        </p:spPr>
        <p:txBody>
          <a:bodyPr wrap="square" rtlCol="0">
            <a:spAutoFit/>
          </a:bodyPr>
          <a:lstStyle/>
          <a:p>
            <a:r>
              <a:rPr lang="es-MX" dirty="0"/>
              <a:t>4. Una vez instalada la aplicación, presionar </a:t>
            </a:r>
            <a:r>
              <a:rPr lang="es-MX" b="1" dirty="0"/>
              <a:t>“abrir”</a:t>
            </a:r>
          </a:p>
        </p:txBody>
      </p:sp>
      <p:pic>
        <p:nvPicPr>
          <p:cNvPr id="11" name="Imagen 10">
            <a:extLst>
              <a:ext uri="{FF2B5EF4-FFF2-40B4-BE49-F238E27FC236}">
                <a16:creationId xmlns:a16="http://schemas.microsoft.com/office/drawing/2014/main" id="{B7F72A0F-3B0C-9991-04BB-A8A0D64F83DF}"/>
              </a:ext>
            </a:extLst>
          </p:cNvPr>
          <p:cNvPicPr>
            <a:picLocks noChangeAspect="1"/>
          </p:cNvPicPr>
          <p:nvPr/>
        </p:nvPicPr>
        <p:blipFill>
          <a:blip r:embed="rId5"/>
          <a:stretch>
            <a:fillRect/>
          </a:stretch>
        </p:blipFill>
        <p:spPr>
          <a:xfrm>
            <a:off x="524656" y="3429000"/>
            <a:ext cx="5486400" cy="3429000"/>
          </a:xfrm>
          <a:prstGeom prst="rect">
            <a:avLst/>
          </a:prstGeom>
        </p:spPr>
      </p:pic>
      <p:sp>
        <p:nvSpPr>
          <p:cNvPr id="12" name="CuadroTexto 11">
            <a:extLst>
              <a:ext uri="{FF2B5EF4-FFF2-40B4-BE49-F238E27FC236}">
                <a16:creationId xmlns:a16="http://schemas.microsoft.com/office/drawing/2014/main" id="{B527EBE3-BC44-D088-1EB6-A40CEF3D3271}"/>
              </a:ext>
            </a:extLst>
          </p:cNvPr>
          <p:cNvSpPr txBox="1"/>
          <p:nvPr/>
        </p:nvSpPr>
        <p:spPr>
          <a:xfrm>
            <a:off x="6410087" y="3717561"/>
            <a:ext cx="4967447" cy="1200329"/>
          </a:xfrm>
          <a:prstGeom prst="rect">
            <a:avLst/>
          </a:prstGeom>
          <a:noFill/>
        </p:spPr>
        <p:txBody>
          <a:bodyPr wrap="square" rtlCol="0">
            <a:spAutoFit/>
          </a:bodyPr>
          <a:lstStyle/>
          <a:p>
            <a:r>
              <a:rPr lang="es-MX" dirty="0"/>
              <a:t>5. Muy importante, otorgar permisos de uso del micrófono.</a:t>
            </a:r>
          </a:p>
          <a:p>
            <a:endParaRPr lang="es-MX" dirty="0"/>
          </a:p>
          <a:p>
            <a:r>
              <a:rPr lang="es-MX" dirty="0"/>
              <a:t>Presionar </a:t>
            </a:r>
            <a:r>
              <a:rPr lang="es-MX" b="1" dirty="0"/>
              <a:t>“mientras la app está en uso”</a:t>
            </a:r>
          </a:p>
        </p:txBody>
      </p:sp>
      <p:cxnSp>
        <p:nvCxnSpPr>
          <p:cNvPr id="14" name="Conector: angular 13">
            <a:extLst>
              <a:ext uri="{FF2B5EF4-FFF2-40B4-BE49-F238E27FC236}">
                <a16:creationId xmlns:a16="http://schemas.microsoft.com/office/drawing/2014/main" id="{B7176F11-6242-C7AA-FDA8-84AEC1FCEF28}"/>
              </a:ext>
            </a:extLst>
          </p:cNvPr>
          <p:cNvCxnSpPr/>
          <p:nvPr/>
        </p:nvCxnSpPr>
        <p:spPr>
          <a:xfrm>
            <a:off x="2264774" y="5666282"/>
            <a:ext cx="434009" cy="256563"/>
          </a:xfrm>
          <a:prstGeom prst="bentConnector3">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Elipse 14">
            <a:extLst>
              <a:ext uri="{FF2B5EF4-FFF2-40B4-BE49-F238E27FC236}">
                <a16:creationId xmlns:a16="http://schemas.microsoft.com/office/drawing/2014/main" id="{DDA215A9-CC3D-2BBA-0F2F-A30BFCF75AB0}"/>
              </a:ext>
            </a:extLst>
          </p:cNvPr>
          <p:cNvSpPr/>
          <p:nvPr/>
        </p:nvSpPr>
        <p:spPr>
          <a:xfrm>
            <a:off x="6410087" y="2345961"/>
            <a:ext cx="2733913" cy="794478"/>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05513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pic>
        <p:nvPicPr>
          <p:cNvPr id="6" name="Imagen 5">
            <a:extLst>
              <a:ext uri="{FF2B5EF4-FFF2-40B4-BE49-F238E27FC236}">
                <a16:creationId xmlns:a16="http://schemas.microsoft.com/office/drawing/2014/main" id="{F7EB17D8-E032-EF1C-E43F-A5FC3C816FE7}"/>
              </a:ext>
            </a:extLst>
          </p:cNvPr>
          <p:cNvPicPr>
            <a:picLocks noChangeAspect="1"/>
          </p:cNvPicPr>
          <p:nvPr/>
        </p:nvPicPr>
        <p:blipFill>
          <a:blip r:embed="rId4"/>
          <a:stretch>
            <a:fillRect/>
          </a:stretch>
        </p:blipFill>
        <p:spPr>
          <a:xfrm>
            <a:off x="2033665" y="1473172"/>
            <a:ext cx="8124669" cy="5077919"/>
          </a:xfrm>
          <a:prstGeom prst="rect">
            <a:avLst/>
          </a:prstGeom>
        </p:spPr>
      </p:pic>
      <p:sp>
        <p:nvSpPr>
          <p:cNvPr id="7" name="CuadroTexto 6">
            <a:extLst>
              <a:ext uri="{FF2B5EF4-FFF2-40B4-BE49-F238E27FC236}">
                <a16:creationId xmlns:a16="http://schemas.microsoft.com/office/drawing/2014/main" id="{FED47B08-68CC-B16C-E747-D0018566005C}"/>
              </a:ext>
            </a:extLst>
          </p:cNvPr>
          <p:cNvSpPr txBox="1"/>
          <p:nvPr/>
        </p:nvSpPr>
        <p:spPr>
          <a:xfrm>
            <a:off x="2788170" y="594990"/>
            <a:ext cx="6925456" cy="369332"/>
          </a:xfrm>
          <a:prstGeom prst="rect">
            <a:avLst/>
          </a:prstGeom>
          <a:noFill/>
        </p:spPr>
        <p:txBody>
          <a:bodyPr wrap="square" rtlCol="0">
            <a:spAutoFit/>
          </a:bodyPr>
          <a:lstStyle/>
          <a:p>
            <a:r>
              <a:rPr lang="es-MX" dirty="0"/>
              <a:t>6. Presionar botón que dice </a:t>
            </a:r>
            <a:r>
              <a:rPr lang="es-MX" b="1" dirty="0"/>
              <a:t>”</a:t>
            </a:r>
            <a:r>
              <a:rPr lang="es-MX" b="1" dirty="0" err="1"/>
              <a:t>practice</a:t>
            </a:r>
            <a:r>
              <a:rPr lang="es-MX" b="1" dirty="0"/>
              <a:t>”</a:t>
            </a:r>
          </a:p>
        </p:txBody>
      </p:sp>
      <p:sp>
        <p:nvSpPr>
          <p:cNvPr id="8" name="Diagrama de flujo: conector 7">
            <a:extLst>
              <a:ext uri="{FF2B5EF4-FFF2-40B4-BE49-F238E27FC236}">
                <a16:creationId xmlns:a16="http://schemas.microsoft.com/office/drawing/2014/main" id="{5D582804-CF60-61B2-155A-B487EC1B8FB3}"/>
              </a:ext>
            </a:extLst>
          </p:cNvPr>
          <p:cNvSpPr/>
          <p:nvPr/>
        </p:nvSpPr>
        <p:spPr>
          <a:xfrm>
            <a:off x="3582649" y="4796852"/>
            <a:ext cx="1993692" cy="869430"/>
          </a:xfrm>
          <a:prstGeom prst="flowChartConnector">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869929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
        <p:nvSpPr>
          <p:cNvPr id="7" name="CuadroTexto 6">
            <a:extLst>
              <a:ext uri="{FF2B5EF4-FFF2-40B4-BE49-F238E27FC236}">
                <a16:creationId xmlns:a16="http://schemas.microsoft.com/office/drawing/2014/main" id="{FED47B08-68CC-B16C-E747-D0018566005C}"/>
              </a:ext>
            </a:extLst>
          </p:cNvPr>
          <p:cNvSpPr txBox="1"/>
          <p:nvPr/>
        </p:nvSpPr>
        <p:spPr>
          <a:xfrm>
            <a:off x="2788170" y="594990"/>
            <a:ext cx="6925456" cy="369332"/>
          </a:xfrm>
          <a:prstGeom prst="rect">
            <a:avLst/>
          </a:prstGeom>
          <a:noFill/>
        </p:spPr>
        <p:txBody>
          <a:bodyPr wrap="square" rtlCol="0">
            <a:spAutoFit/>
          </a:bodyPr>
          <a:lstStyle/>
          <a:p>
            <a:r>
              <a:rPr lang="es-MX" b="1" dirty="0"/>
              <a:t>7. Presionar “</a:t>
            </a:r>
            <a:r>
              <a:rPr lang="es-MX" b="1" dirty="0" err="1"/>
              <a:t>Level</a:t>
            </a:r>
            <a:r>
              <a:rPr lang="es-MX" b="1" dirty="0"/>
              <a:t> 2” </a:t>
            </a:r>
          </a:p>
        </p:txBody>
      </p:sp>
      <p:pic>
        <p:nvPicPr>
          <p:cNvPr id="3" name="Imagen 2">
            <a:extLst>
              <a:ext uri="{FF2B5EF4-FFF2-40B4-BE49-F238E27FC236}">
                <a16:creationId xmlns:a16="http://schemas.microsoft.com/office/drawing/2014/main" id="{4C9F702C-09B5-BF68-9EC9-D9C1C8DFD0C6}"/>
              </a:ext>
            </a:extLst>
          </p:cNvPr>
          <p:cNvPicPr>
            <a:picLocks noChangeAspect="1"/>
          </p:cNvPicPr>
          <p:nvPr/>
        </p:nvPicPr>
        <p:blipFill>
          <a:blip r:embed="rId4"/>
          <a:stretch>
            <a:fillRect/>
          </a:stretch>
        </p:blipFill>
        <p:spPr>
          <a:xfrm>
            <a:off x="1979295" y="1563995"/>
            <a:ext cx="8233410" cy="5145882"/>
          </a:xfrm>
          <a:prstGeom prst="rect">
            <a:avLst/>
          </a:prstGeom>
        </p:spPr>
      </p:pic>
      <p:sp>
        <p:nvSpPr>
          <p:cNvPr id="9" name="Elipse 8">
            <a:extLst>
              <a:ext uri="{FF2B5EF4-FFF2-40B4-BE49-F238E27FC236}">
                <a16:creationId xmlns:a16="http://schemas.microsoft.com/office/drawing/2014/main" id="{B2131A30-102F-16B9-DFB7-238F13EBB1F2}"/>
              </a:ext>
            </a:extLst>
          </p:cNvPr>
          <p:cNvSpPr/>
          <p:nvPr/>
        </p:nvSpPr>
        <p:spPr>
          <a:xfrm>
            <a:off x="4886793" y="3162925"/>
            <a:ext cx="2548328" cy="599606"/>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8784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
        <p:nvSpPr>
          <p:cNvPr id="7" name="CuadroTexto 6">
            <a:extLst>
              <a:ext uri="{FF2B5EF4-FFF2-40B4-BE49-F238E27FC236}">
                <a16:creationId xmlns:a16="http://schemas.microsoft.com/office/drawing/2014/main" id="{FED47B08-68CC-B16C-E747-D0018566005C}"/>
              </a:ext>
            </a:extLst>
          </p:cNvPr>
          <p:cNvSpPr txBox="1"/>
          <p:nvPr/>
        </p:nvSpPr>
        <p:spPr>
          <a:xfrm>
            <a:off x="2788170" y="594990"/>
            <a:ext cx="6925456" cy="646331"/>
          </a:xfrm>
          <a:prstGeom prst="rect">
            <a:avLst/>
          </a:prstGeom>
          <a:noFill/>
        </p:spPr>
        <p:txBody>
          <a:bodyPr wrap="square" rtlCol="0">
            <a:spAutoFit/>
          </a:bodyPr>
          <a:lstStyle/>
          <a:p>
            <a:r>
              <a:rPr lang="es-MX" b="1" dirty="0"/>
              <a:t>8. Responder las 8 preguntas de práctica una por una, las veces que sean necesarias. </a:t>
            </a:r>
          </a:p>
        </p:txBody>
      </p:sp>
      <p:pic>
        <p:nvPicPr>
          <p:cNvPr id="6" name="Imagen 5">
            <a:extLst>
              <a:ext uri="{FF2B5EF4-FFF2-40B4-BE49-F238E27FC236}">
                <a16:creationId xmlns:a16="http://schemas.microsoft.com/office/drawing/2014/main" id="{2BE6EDDE-CC43-B7BE-FB4F-D4E5E94F1E8F}"/>
              </a:ext>
            </a:extLst>
          </p:cNvPr>
          <p:cNvPicPr>
            <a:picLocks noChangeAspect="1"/>
          </p:cNvPicPr>
          <p:nvPr/>
        </p:nvPicPr>
        <p:blipFill>
          <a:blip r:embed="rId4"/>
          <a:stretch>
            <a:fillRect/>
          </a:stretch>
        </p:blipFill>
        <p:spPr>
          <a:xfrm>
            <a:off x="2391439" y="1603941"/>
            <a:ext cx="7718917" cy="4824324"/>
          </a:xfrm>
          <a:prstGeom prst="rect">
            <a:avLst/>
          </a:prstGeom>
        </p:spPr>
      </p:pic>
    </p:spTree>
    <p:extLst>
      <p:ext uri="{BB962C8B-B14F-4D97-AF65-F5344CB8AC3E}">
        <p14:creationId xmlns:p14="http://schemas.microsoft.com/office/powerpoint/2010/main" val="3650819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66D4405-8EF2-86C5-FAF0-D001AF4A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96" y="635745"/>
            <a:ext cx="2238747" cy="1396601"/>
          </a:xfrm>
          <a:prstGeom prst="rect">
            <a:avLst/>
          </a:prstGeom>
        </p:spPr>
      </p:pic>
      <p:pic>
        <p:nvPicPr>
          <p:cNvPr id="4" name="Imagen 3">
            <a:extLst>
              <a:ext uri="{FF2B5EF4-FFF2-40B4-BE49-F238E27FC236}">
                <a16:creationId xmlns:a16="http://schemas.microsoft.com/office/drawing/2014/main" id="{9B4B0775-3A1F-214B-E29E-9F1168030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
        <p:nvSpPr>
          <p:cNvPr id="5" name="CuadroTexto 4">
            <a:extLst>
              <a:ext uri="{FF2B5EF4-FFF2-40B4-BE49-F238E27FC236}">
                <a16:creationId xmlns:a16="http://schemas.microsoft.com/office/drawing/2014/main" id="{C1341088-D934-61A3-DC6F-F5BB3CB7315C}"/>
              </a:ext>
            </a:extLst>
          </p:cNvPr>
          <p:cNvSpPr txBox="1"/>
          <p:nvPr/>
        </p:nvSpPr>
        <p:spPr>
          <a:xfrm>
            <a:off x="2501443" y="474854"/>
            <a:ext cx="6640642" cy="2031325"/>
          </a:xfrm>
          <a:prstGeom prst="rect">
            <a:avLst/>
          </a:prstGeom>
          <a:noFill/>
        </p:spPr>
        <p:txBody>
          <a:bodyPr wrap="square" rtlCol="0">
            <a:spAutoFit/>
          </a:bodyPr>
          <a:lstStyle/>
          <a:p>
            <a:r>
              <a:rPr lang="es-ES" sz="3600" dirty="0"/>
              <a:t>El día del examen:</a:t>
            </a:r>
          </a:p>
          <a:p>
            <a:pPr algn="ctr"/>
            <a:r>
              <a:rPr lang="es-ES" dirty="0"/>
              <a:t>¿Cómo redimir el código?</a:t>
            </a:r>
          </a:p>
          <a:p>
            <a:pPr algn="ctr"/>
            <a:endParaRPr lang="es-ES" dirty="0"/>
          </a:p>
          <a:p>
            <a:pPr marL="342900" indent="-342900" algn="ctr">
              <a:buAutoNum type="arabicPeriod"/>
            </a:pPr>
            <a:r>
              <a:rPr lang="es-ES" dirty="0"/>
              <a:t>Presionar el botón que dice </a:t>
            </a:r>
            <a:r>
              <a:rPr lang="es-ES" b="1" dirty="0"/>
              <a:t>“</a:t>
            </a:r>
            <a:r>
              <a:rPr lang="es-ES" b="1" dirty="0" err="1"/>
              <a:t>start</a:t>
            </a:r>
            <a:r>
              <a:rPr lang="es-ES" b="1" dirty="0"/>
              <a:t>”</a:t>
            </a:r>
          </a:p>
          <a:p>
            <a:pPr marL="342900" indent="-342900">
              <a:buAutoNum type="arabicPeriod"/>
            </a:pPr>
            <a:endParaRPr lang="es-ES" dirty="0"/>
          </a:p>
          <a:p>
            <a:pPr marL="342900" indent="-342900">
              <a:buAutoNum type="arabicPeriod"/>
            </a:pPr>
            <a:endParaRPr lang="es-ES" dirty="0"/>
          </a:p>
        </p:txBody>
      </p:sp>
      <p:pic>
        <p:nvPicPr>
          <p:cNvPr id="9" name="Imagen 8">
            <a:extLst>
              <a:ext uri="{FF2B5EF4-FFF2-40B4-BE49-F238E27FC236}">
                <a16:creationId xmlns:a16="http://schemas.microsoft.com/office/drawing/2014/main" id="{7C9D4AF5-B5BD-1E54-064B-A4B17DDF4BB5}"/>
              </a:ext>
            </a:extLst>
          </p:cNvPr>
          <p:cNvPicPr>
            <a:picLocks noChangeAspect="1"/>
          </p:cNvPicPr>
          <p:nvPr/>
        </p:nvPicPr>
        <p:blipFill>
          <a:blip r:embed="rId4"/>
          <a:stretch>
            <a:fillRect/>
          </a:stretch>
        </p:blipFill>
        <p:spPr>
          <a:xfrm>
            <a:off x="2677310" y="1867454"/>
            <a:ext cx="7661087" cy="4788179"/>
          </a:xfrm>
          <a:prstGeom prst="rect">
            <a:avLst/>
          </a:prstGeom>
        </p:spPr>
      </p:pic>
      <p:sp>
        <p:nvSpPr>
          <p:cNvPr id="11" name="Diagrama de flujo: conector 10">
            <a:extLst>
              <a:ext uri="{FF2B5EF4-FFF2-40B4-BE49-F238E27FC236}">
                <a16:creationId xmlns:a16="http://schemas.microsoft.com/office/drawing/2014/main" id="{877A8DFB-B653-AD3F-C631-532C5C3A294D}"/>
              </a:ext>
            </a:extLst>
          </p:cNvPr>
          <p:cNvSpPr/>
          <p:nvPr/>
        </p:nvSpPr>
        <p:spPr>
          <a:xfrm>
            <a:off x="7210270" y="5006715"/>
            <a:ext cx="1514006" cy="824459"/>
          </a:xfrm>
          <a:prstGeom prst="flowChartConnector">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977154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F92F74-B8A8-6D76-CA31-01A961CD6199}"/>
              </a:ext>
            </a:extLst>
          </p:cNvPr>
          <p:cNvSpPr>
            <a:spLocks noGrp="1"/>
          </p:cNvSpPr>
          <p:nvPr>
            <p:ph idx="4294967295"/>
          </p:nvPr>
        </p:nvSpPr>
        <p:spPr>
          <a:xfrm>
            <a:off x="1665288" y="700088"/>
            <a:ext cx="10526712" cy="5934075"/>
          </a:xfrm>
          <a:prstGeom prst="rect">
            <a:avLst/>
          </a:prstGeom>
        </p:spPr>
        <p:txBody>
          <a:bodyPr>
            <a:normAutofit/>
          </a:bodyPr>
          <a:lstStyle/>
          <a:p>
            <a:pPr marL="457200" lvl="1" indent="0">
              <a:buNone/>
            </a:pPr>
            <a:endParaRPr lang="es-MX" dirty="0"/>
          </a:p>
          <a:p>
            <a:pPr marL="457200" lvl="1" indent="0">
              <a:buNone/>
            </a:pPr>
            <a:endParaRPr lang="es-MX" dirty="0"/>
          </a:p>
          <a:p>
            <a:pPr marL="457200" lvl="1" indent="0">
              <a:buNone/>
            </a:pPr>
            <a:endParaRPr lang="es-MX" dirty="0"/>
          </a:p>
        </p:txBody>
      </p:sp>
      <p:pic>
        <p:nvPicPr>
          <p:cNvPr id="2" name="Imagen 1">
            <a:extLst>
              <a:ext uri="{FF2B5EF4-FFF2-40B4-BE49-F238E27FC236}">
                <a16:creationId xmlns:a16="http://schemas.microsoft.com/office/drawing/2014/main" id="{866D4405-8EF2-86C5-FAF0-D001AF4A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96" y="635745"/>
            <a:ext cx="2238747" cy="1396601"/>
          </a:xfrm>
          <a:prstGeom prst="rect">
            <a:avLst/>
          </a:prstGeom>
        </p:spPr>
      </p:pic>
      <p:pic>
        <p:nvPicPr>
          <p:cNvPr id="4" name="Imagen 3">
            <a:extLst>
              <a:ext uri="{FF2B5EF4-FFF2-40B4-BE49-F238E27FC236}">
                <a16:creationId xmlns:a16="http://schemas.microsoft.com/office/drawing/2014/main" id="{9B4B0775-3A1F-214B-E29E-9F1168030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pic>
        <p:nvPicPr>
          <p:cNvPr id="6" name="Imagen 5">
            <a:extLst>
              <a:ext uri="{FF2B5EF4-FFF2-40B4-BE49-F238E27FC236}">
                <a16:creationId xmlns:a16="http://schemas.microsoft.com/office/drawing/2014/main" id="{4873C90E-42AC-6D40-00EC-39D86352ADB2}"/>
              </a:ext>
            </a:extLst>
          </p:cNvPr>
          <p:cNvPicPr>
            <a:picLocks noChangeAspect="1"/>
          </p:cNvPicPr>
          <p:nvPr/>
        </p:nvPicPr>
        <p:blipFill>
          <a:blip r:embed="rId4"/>
          <a:stretch>
            <a:fillRect/>
          </a:stretch>
        </p:blipFill>
        <p:spPr>
          <a:xfrm>
            <a:off x="1665288" y="2126506"/>
            <a:ext cx="6553198" cy="4095749"/>
          </a:xfrm>
          <a:prstGeom prst="rect">
            <a:avLst/>
          </a:prstGeom>
        </p:spPr>
      </p:pic>
      <p:sp>
        <p:nvSpPr>
          <p:cNvPr id="7" name="CuadroTexto 6">
            <a:extLst>
              <a:ext uri="{FF2B5EF4-FFF2-40B4-BE49-F238E27FC236}">
                <a16:creationId xmlns:a16="http://schemas.microsoft.com/office/drawing/2014/main" id="{27248089-76CC-4CD1-1EAC-5F9821115828}"/>
              </a:ext>
            </a:extLst>
          </p:cNvPr>
          <p:cNvSpPr txBox="1"/>
          <p:nvPr/>
        </p:nvSpPr>
        <p:spPr>
          <a:xfrm>
            <a:off x="5861154" y="3043003"/>
            <a:ext cx="3429635" cy="1754326"/>
          </a:xfrm>
          <a:prstGeom prst="rect">
            <a:avLst/>
          </a:prstGeom>
          <a:noFill/>
        </p:spPr>
        <p:txBody>
          <a:bodyPr wrap="square" rtlCol="0">
            <a:spAutoFit/>
          </a:bodyPr>
          <a:lstStyle/>
          <a:p>
            <a:endParaRPr lang="es-MX" dirty="0"/>
          </a:p>
          <a:p>
            <a:endParaRPr lang="es-MX" dirty="0"/>
          </a:p>
          <a:p>
            <a:endParaRPr lang="es-MX" dirty="0"/>
          </a:p>
          <a:p>
            <a:pPr algn="ctr"/>
            <a:r>
              <a:rPr lang="es-MX" b="1" dirty="0">
                <a:latin typeface="Arial Black" panose="020B0A04020102020204" pitchFamily="34" charset="0"/>
              </a:rPr>
              <a:t>210-00-617</a:t>
            </a:r>
          </a:p>
          <a:p>
            <a:pPr algn="ctr"/>
            <a:endParaRPr lang="es-MX" b="1" dirty="0">
              <a:latin typeface="Arial Black" panose="020B0A04020102020204" pitchFamily="34" charset="0"/>
            </a:endParaRPr>
          </a:p>
          <a:p>
            <a:pPr algn="ctr"/>
            <a:r>
              <a:rPr lang="es-MX" b="1" dirty="0">
                <a:latin typeface="Arial Black" panose="020B0A04020102020204" pitchFamily="34" charset="0"/>
              </a:rPr>
              <a:t>002-38-35</a:t>
            </a:r>
          </a:p>
        </p:txBody>
      </p:sp>
      <p:cxnSp>
        <p:nvCxnSpPr>
          <p:cNvPr id="10" name="Conector recto de flecha 9">
            <a:extLst>
              <a:ext uri="{FF2B5EF4-FFF2-40B4-BE49-F238E27FC236}">
                <a16:creationId xmlns:a16="http://schemas.microsoft.com/office/drawing/2014/main" id="{E483483C-4A67-7F18-374A-6C40A448E957}"/>
              </a:ext>
            </a:extLst>
          </p:cNvPr>
          <p:cNvCxnSpPr/>
          <p:nvPr/>
        </p:nvCxnSpPr>
        <p:spPr>
          <a:xfrm flipH="1">
            <a:off x="5569351" y="4174380"/>
            <a:ext cx="1244183"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7AAC6834-7CA4-C137-78C8-2924C5B502C6}"/>
              </a:ext>
            </a:extLst>
          </p:cNvPr>
          <p:cNvCxnSpPr/>
          <p:nvPr/>
        </p:nvCxnSpPr>
        <p:spPr>
          <a:xfrm flipH="1">
            <a:off x="5569351" y="4646950"/>
            <a:ext cx="1364105"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8FF9EB50-3DC5-2BBB-A539-61CAE1971BD4}"/>
              </a:ext>
            </a:extLst>
          </p:cNvPr>
          <p:cNvSpPr txBox="1"/>
          <p:nvPr/>
        </p:nvSpPr>
        <p:spPr>
          <a:xfrm>
            <a:off x="8754256" y="2660434"/>
            <a:ext cx="2994920" cy="1477328"/>
          </a:xfrm>
          <a:prstGeom prst="rect">
            <a:avLst/>
          </a:prstGeom>
          <a:noFill/>
        </p:spPr>
        <p:txBody>
          <a:bodyPr wrap="square" rtlCol="0">
            <a:spAutoFit/>
          </a:bodyPr>
          <a:lstStyle/>
          <a:p>
            <a:endParaRPr lang="es-MX" dirty="0"/>
          </a:p>
          <a:p>
            <a:endParaRPr lang="es-MX" dirty="0"/>
          </a:p>
          <a:p>
            <a:r>
              <a:rPr lang="es-MX" dirty="0"/>
              <a:t>3. Acto seguido presionar el botón de </a:t>
            </a:r>
            <a:r>
              <a:rPr lang="es-MX" b="1" dirty="0"/>
              <a:t>“Sign in”</a:t>
            </a:r>
          </a:p>
          <a:p>
            <a:endParaRPr lang="es-MX" b="1" dirty="0"/>
          </a:p>
        </p:txBody>
      </p:sp>
      <p:sp>
        <p:nvSpPr>
          <p:cNvPr id="14" name="Diagrama de flujo: conector 13">
            <a:extLst>
              <a:ext uri="{FF2B5EF4-FFF2-40B4-BE49-F238E27FC236}">
                <a16:creationId xmlns:a16="http://schemas.microsoft.com/office/drawing/2014/main" id="{02E28BAA-25A4-A036-FC8B-2AA540C64180}"/>
              </a:ext>
            </a:extLst>
          </p:cNvPr>
          <p:cNvSpPr/>
          <p:nvPr/>
        </p:nvSpPr>
        <p:spPr>
          <a:xfrm>
            <a:off x="4152276" y="4741111"/>
            <a:ext cx="1543987" cy="508427"/>
          </a:xfrm>
          <a:prstGeom prst="flowChartConnector">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id="{083BCE8C-CBBB-0212-8E4B-0D190B1D0DDA}"/>
              </a:ext>
            </a:extLst>
          </p:cNvPr>
          <p:cNvSpPr txBox="1"/>
          <p:nvPr/>
        </p:nvSpPr>
        <p:spPr>
          <a:xfrm>
            <a:off x="3371084" y="682740"/>
            <a:ext cx="4847402" cy="923330"/>
          </a:xfrm>
          <a:prstGeom prst="rect">
            <a:avLst/>
          </a:prstGeom>
          <a:noFill/>
        </p:spPr>
        <p:txBody>
          <a:bodyPr wrap="square" rtlCol="0">
            <a:spAutoFit/>
          </a:bodyPr>
          <a:lstStyle/>
          <a:p>
            <a:r>
              <a:rPr lang="es-ES"/>
              <a:t>2- Escribir los códigos en el apartado correspondiente, tal y como lo muestra el ejemplo.</a:t>
            </a:r>
            <a:endParaRPr lang="es-ES" dirty="0"/>
          </a:p>
        </p:txBody>
      </p:sp>
      <p:sp>
        <p:nvSpPr>
          <p:cNvPr id="16" name="CuadroTexto 15">
            <a:extLst>
              <a:ext uri="{FF2B5EF4-FFF2-40B4-BE49-F238E27FC236}">
                <a16:creationId xmlns:a16="http://schemas.microsoft.com/office/drawing/2014/main" id="{01D5D669-D657-A322-A437-88975052D5B2}"/>
              </a:ext>
            </a:extLst>
          </p:cNvPr>
          <p:cNvSpPr txBox="1"/>
          <p:nvPr/>
        </p:nvSpPr>
        <p:spPr>
          <a:xfrm>
            <a:off x="8649325" y="4646950"/>
            <a:ext cx="3297836" cy="923330"/>
          </a:xfrm>
          <a:prstGeom prst="rect">
            <a:avLst/>
          </a:prstGeom>
          <a:noFill/>
        </p:spPr>
        <p:txBody>
          <a:bodyPr wrap="square" rtlCol="0">
            <a:spAutoFit/>
          </a:bodyPr>
          <a:lstStyle/>
          <a:p>
            <a:r>
              <a:rPr lang="es-MX" dirty="0"/>
              <a:t>Y ¡listo!, el examen de certificación comenzará en seguida. </a:t>
            </a:r>
          </a:p>
        </p:txBody>
      </p:sp>
      <p:pic>
        <p:nvPicPr>
          <p:cNvPr id="8" name="Imagen 7">
            <a:extLst>
              <a:ext uri="{FF2B5EF4-FFF2-40B4-BE49-F238E27FC236}">
                <a16:creationId xmlns:a16="http://schemas.microsoft.com/office/drawing/2014/main" id="{74371B23-9C42-5ADC-6204-260F21FA5CBF}"/>
              </a:ext>
            </a:extLst>
          </p:cNvPr>
          <p:cNvPicPr>
            <a:picLocks noChangeAspect="1"/>
          </p:cNvPicPr>
          <p:nvPr/>
        </p:nvPicPr>
        <p:blipFill rotWithShape="1">
          <a:blip r:embed="rId5">
            <a:extLst>
              <a:ext uri="{28A0092B-C50C-407E-A947-70E740481C1C}">
                <a14:useLocalDpi xmlns:a14="http://schemas.microsoft.com/office/drawing/2010/main" val="0"/>
              </a:ext>
            </a:extLst>
          </a:blip>
          <a:srcRect t="55364" b="24271"/>
          <a:stretch/>
        </p:blipFill>
        <p:spPr>
          <a:xfrm>
            <a:off x="375133" y="2607197"/>
            <a:ext cx="3075847" cy="1396602"/>
          </a:xfrm>
          <a:prstGeom prst="rect">
            <a:avLst/>
          </a:prstGeom>
        </p:spPr>
      </p:pic>
      <p:sp>
        <p:nvSpPr>
          <p:cNvPr id="9" name="Rectángulo 8">
            <a:extLst>
              <a:ext uri="{FF2B5EF4-FFF2-40B4-BE49-F238E27FC236}">
                <a16:creationId xmlns:a16="http://schemas.microsoft.com/office/drawing/2014/main" id="{8237EC3C-7662-9C38-FC50-BBDC02BF0BC1}"/>
              </a:ext>
            </a:extLst>
          </p:cNvPr>
          <p:cNvSpPr/>
          <p:nvPr/>
        </p:nvSpPr>
        <p:spPr>
          <a:xfrm>
            <a:off x="924561" y="2954528"/>
            <a:ext cx="883919" cy="186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13E88DD4-9A4A-C9ED-6463-872AC26D3DE2}"/>
              </a:ext>
            </a:extLst>
          </p:cNvPr>
          <p:cNvSpPr/>
          <p:nvPr/>
        </p:nvSpPr>
        <p:spPr>
          <a:xfrm>
            <a:off x="965925" y="3180079"/>
            <a:ext cx="1480095" cy="1862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MX"/>
          </a:p>
        </p:txBody>
      </p:sp>
      <p:sp>
        <p:nvSpPr>
          <p:cNvPr id="19" name="Rectángulo 18">
            <a:extLst>
              <a:ext uri="{FF2B5EF4-FFF2-40B4-BE49-F238E27FC236}">
                <a16:creationId xmlns:a16="http://schemas.microsoft.com/office/drawing/2014/main" id="{6C15FC6A-08AE-ED0E-DD60-D4F2473F3FDD}"/>
              </a:ext>
            </a:extLst>
          </p:cNvPr>
          <p:cNvSpPr/>
          <p:nvPr/>
        </p:nvSpPr>
        <p:spPr>
          <a:xfrm>
            <a:off x="2340521" y="2753470"/>
            <a:ext cx="1164679" cy="2010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41083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F92F74-B8A8-6D76-CA31-01A961CD6199}"/>
              </a:ext>
            </a:extLst>
          </p:cNvPr>
          <p:cNvSpPr>
            <a:spLocks noGrp="1"/>
          </p:cNvSpPr>
          <p:nvPr>
            <p:ph idx="4294967295"/>
          </p:nvPr>
        </p:nvSpPr>
        <p:spPr>
          <a:xfrm>
            <a:off x="1665288" y="700088"/>
            <a:ext cx="10526712" cy="5934075"/>
          </a:xfrm>
          <a:prstGeom prst="rect">
            <a:avLst/>
          </a:prstGeom>
        </p:spPr>
        <p:txBody>
          <a:bodyPr>
            <a:normAutofit/>
          </a:bodyPr>
          <a:lstStyle/>
          <a:p>
            <a:pPr marL="0" indent="0" algn="ctr">
              <a:buNone/>
            </a:pPr>
            <a:r>
              <a:rPr lang="es-MX" sz="3600" dirty="0"/>
              <a:t>El día del examen:</a:t>
            </a:r>
            <a:endParaRPr lang="es-MX" dirty="0"/>
          </a:p>
          <a:p>
            <a:pPr marL="457200" lvl="1" indent="0">
              <a:buNone/>
            </a:pPr>
            <a:endParaRPr lang="es-MX" dirty="0"/>
          </a:p>
          <a:p>
            <a:pPr marL="457200" lvl="1" indent="0">
              <a:buNone/>
            </a:pPr>
            <a:r>
              <a:rPr lang="es-MX" b="1" dirty="0"/>
              <a:t>Recomendaciones: </a:t>
            </a:r>
          </a:p>
          <a:p>
            <a:pPr marL="914400" lvl="1" indent="-457200">
              <a:buFont typeface="+mj-lt"/>
              <a:buAutoNum type="arabicPeriod"/>
            </a:pPr>
            <a:endParaRPr lang="es-MX" dirty="0"/>
          </a:p>
          <a:p>
            <a:pPr marL="914400" lvl="1" indent="-457200">
              <a:buFont typeface="+mj-lt"/>
              <a:buAutoNum type="arabicPeriod"/>
            </a:pPr>
            <a:r>
              <a:rPr lang="es-MX" dirty="0"/>
              <a:t>Realizar la prueba en un lugar adecuado, silencioso y con buena conectividad.</a:t>
            </a:r>
          </a:p>
          <a:p>
            <a:pPr marL="914400" lvl="1" indent="-457200">
              <a:buFont typeface="+mj-lt"/>
              <a:buAutoNum type="arabicPeriod"/>
            </a:pPr>
            <a:r>
              <a:rPr lang="es-MX" dirty="0"/>
              <a:t>No cerrar ni cambiar de pestaña.</a:t>
            </a:r>
          </a:p>
          <a:p>
            <a:pPr marL="914400" lvl="1" indent="-457200">
              <a:buFont typeface="+mj-lt"/>
              <a:buAutoNum type="arabicPeriod"/>
            </a:pPr>
            <a:r>
              <a:rPr lang="es-MX" dirty="0"/>
              <a:t>En caso de que la pantalla se ponga azul y pida un código-contactarnos por WA.</a:t>
            </a:r>
          </a:p>
          <a:p>
            <a:pPr marL="914400" lvl="1" indent="-457200">
              <a:buFont typeface="+mj-lt"/>
              <a:buAutoNum type="arabicPeriod"/>
            </a:pPr>
            <a:r>
              <a:rPr lang="es-MX" dirty="0"/>
              <a:t>Verificar minuciosamente que el código ingresado sea el correcto. </a:t>
            </a:r>
          </a:p>
          <a:p>
            <a:pPr marL="914400" lvl="1" indent="-457200">
              <a:buFont typeface="+mj-lt"/>
              <a:buAutoNum type="arabicPeriod"/>
            </a:pPr>
            <a:r>
              <a:rPr lang="es-MX" dirty="0"/>
              <a:t>Al final de terminar el examen verificar que se haya subido correctamente.</a:t>
            </a:r>
          </a:p>
          <a:p>
            <a:pPr marL="457200" lvl="1" indent="0">
              <a:buNone/>
            </a:pPr>
            <a:endParaRPr lang="es-MX" dirty="0"/>
          </a:p>
        </p:txBody>
      </p:sp>
      <p:pic>
        <p:nvPicPr>
          <p:cNvPr id="2" name="Imagen 1">
            <a:extLst>
              <a:ext uri="{FF2B5EF4-FFF2-40B4-BE49-F238E27FC236}">
                <a16:creationId xmlns:a16="http://schemas.microsoft.com/office/drawing/2014/main" id="{866D4405-8EF2-86C5-FAF0-D001AF4A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96" y="635745"/>
            <a:ext cx="2238747" cy="1396601"/>
          </a:xfrm>
          <a:prstGeom prst="rect">
            <a:avLst/>
          </a:prstGeom>
        </p:spPr>
      </p:pic>
      <p:pic>
        <p:nvPicPr>
          <p:cNvPr id="4" name="Imagen 3">
            <a:extLst>
              <a:ext uri="{FF2B5EF4-FFF2-40B4-BE49-F238E27FC236}">
                <a16:creationId xmlns:a16="http://schemas.microsoft.com/office/drawing/2014/main" id="{9B4B0775-3A1F-214B-E29E-9F1168030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Tree>
    <p:extLst>
      <p:ext uri="{BB962C8B-B14F-4D97-AF65-F5344CB8AC3E}">
        <p14:creationId xmlns:p14="http://schemas.microsoft.com/office/powerpoint/2010/main" val="723913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70ECC7-80D7-AA45-AFB2-B51401D2F4A0}"/>
              </a:ext>
            </a:extLst>
          </p:cNvPr>
          <p:cNvSpPr>
            <a:spLocks noGrp="1"/>
          </p:cNvSpPr>
          <p:nvPr>
            <p:ph type="title" idx="4294967295"/>
          </p:nvPr>
        </p:nvSpPr>
        <p:spPr>
          <a:xfrm>
            <a:off x="2012950" y="334963"/>
            <a:ext cx="10179050" cy="1492250"/>
          </a:xfrm>
          <a:prstGeom prst="rect">
            <a:avLst/>
          </a:prstGeom>
        </p:spPr>
        <p:txBody>
          <a:bodyPr/>
          <a:lstStyle/>
          <a:p>
            <a:br>
              <a:rPr lang="es-MX" dirty="0"/>
            </a:br>
            <a:endParaRPr lang="es-MX" dirty="0"/>
          </a:p>
        </p:txBody>
      </p:sp>
      <p:pic>
        <p:nvPicPr>
          <p:cNvPr id="5" name="Imagen 4">
            <a:extLst>
              <a:ext uri="{FF2B5EF4-FFF2-40B4-BE49-F238E27FC236}">
                <a16:creationId xmlns:a16="http://schemas.microsoft.com/office/drawing/2014/main" id="{5EEF24F1-8159-7916-8C48-19DA65566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96" y="635745"/>
            <a:ext cx="2238747" cy="1396601"/>
          </a:xfrm>
          <a:prstGeom prst="rect">
            <a:avLst/>
          </a:prstGeom>
        </p:spPr>
      </p:pic>
      <p:pic>
        <p:nvPicPr>
          <p:cNvPr id="6" name="Imagen 5">
            <a:extLst>
              <a:ext uri="{FF2B5EF4-FFF2-40B4-BE49-F238E27FC236}">
                <a16:creationId xmlns:a16="http://schemas.microsoft.com/office/drawing/2014/main" id="{3FA02EB5-2C69-EFCE-BF60-60B41D7C4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
        <p:nvSpPr>
          <p:cNvPr id="7" name="CuadroTexto 6">
            <a:extLst>
              <a:ext uri="{FF2B5EF4-FFF2-40B4-BE49-F238E27FC236}">
                <a16:creationId xmlns:a16="http://schemas.microsoft.com/office/drawing/2014/main" id="{FF6699E3-4147-56B1-19AF-F3A8C99219F1}"/>
              </a:ext>
            </a:extLst>
          </p:cNvPr>
          <p:cNvSpPr txBox="1"/>
          <p:nvPr/>
        </p:nvSpPr>
        <p:spPr>
          <a:xfrm>
            <a:off x="2818151" y="635745"/>
            <a:ext cx="6940446" cy="954107"/>
          </a:xfrm>
          <a:prstGeom prst="rect">
            <a:avLst/>
          </a:prstGeom>
          <a:noFill/>
        </p:spPr>
        <p:txBody>
          <a:bodyPr wrap="square" rtlCol="0">
            <a:spAutoFit/>
          </a:bodyPr>
          <a:lstStyle/>
          <a:p>
            <a:r>
              <a:rPr lang="es-MX" sz="2800" dirty="0"/>
              <a:t>Al término del examen, verificar que se haya subido correctamente.</a:t>
            </a:r>
          </a:p>
        </p:txBody>
      </p:sp>
      <p:pic>
        <p:nvPicPr>
          <p:cNvPr id="8" name="Imagen 7">
            <a:extLst>
              <a:ext uri="{FF2B5EF4-FFF2-40B4-BE49-F238E27FC236}">
                <a16:creationId xmlns:a16="http://schemas.microsoft.com/office/drawing/2014/main" id="{9D0A364F-1846-3F70-A8A2-7C043BC1812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t="26990" b="39993"/>
          <a:stretch/>
        </p:blipFill>
        <p:spPr>
          <a:xfrm>
            <a:off x="7536741" y="2998033"/>
            <a:ext cx="4297992" cy="1064301"/>
          </a:xfrm>
          <a:prstGeom prst="rect">
            <a:avLst/>
          </a:prstGeom>
        </p:spPr>
      </p:pic>
      <p:pic>
        <p:nvPicPr>
          <p:cNvPr id="10" name="Imagen 9">
            <a:extLst>
              <a:ext uri="{FF2B5EF4-FFF2-40B4-BE49-F238E27FC236}">
                <a16:creationId xmlns:a16="http://schemas.microsoft.com/office/drawing/2014/main" id="{0B5D5E90-B2E5-52BC-5DAD-F7875E361BA3}"/>
              </a:ext>
            </a:extLst>
          </p:cNvPr>
          <p:cNvPicPr>
            <a:picLocks noChangeAspect="1"/>
          </p:cNvPicPr>
          <p:nvPr/>
        </p:nvPicPr>
        <p:blipFill>
          <a:blip r:embed="rId6"/>
          <a:stretch>
            <a:fillRect/>
          </a:stretch>
        </p:blipFill>
        <p:spPr>
          <a:xfrm>
            <a:off x="642714" y="2720715"/>
            <a:ext cx="6619656" cy="4137285"/>
          </a:xfrm>
          <a:prstGeom prst="rect">
            <a:avLst/>
          </a:prstGeom>
        </p:spPr>
      </p:pic>
      <p:sp>
        <p:nvSpPr>
          <p:cNvPr id="11" name="CuadroTexto 10">
            <a:extLst>
              <a:ext uri="{FF2B5EF4-FFF2-40B4-BE49-F238E27FC236}">
                <a16:creationId xmlns:a16="http://schemas.microsoft.com/office/drawing/2014/main" id="{519568F4-7964-2D20-E4B9-21853A23BA8F}"/>
              </a:ext>
            </a:extLst>
          </p:cNvPr>
          <p:cNvSpPr txBox="1"/>
          <p:nvPr/>
        </p:nvSpPr>
        <p:spPr>
          <a:xfrm>
            <a:off x="1573967" y="2032346"/>
            <a:ext cx="4522033" cy="369332"/>
          </a:xfrm>
          <a:prstGeom prst="rect">
            <a:avLst/>
          </a:prstGeom>
          <a:noFill/>
        </p:spPr>
        <p:txBody>
          <a:bodyPr wrap="square" rtlCol="0">
            <a:spAutoFit/>
          </a:bodyPr>
          <a:lstStyle/>
          <a:p>
            <a:r>
              <a:rPr lang="es-MX" dirty="0"/>
              <a:t>Presionar </a:t>
            </a:r>
            <a:r>
              <a:rPr lang="es-MX" b="1" dirty="0"/>
              <a:t>“</a:t>
            </a:r>
            <a:r>
              <a:rPr lang="es-MX" b="1" dirty="0" err="1"/>
              <a:t>upload</a:t>
            </a:r>
            <a:r>
              <a:rPr lang="es-MX" b="1" dirty="0"/>
              <a:t> status”</a:t>
            </a:r>
          </a:p>
        </p:txBody>
      </p:sp>
      <p:sp>
        <p:nvSpPr>
          <p:cNvPr id="12" name="CuadroTexto 11">
            <a:extLst>
              <a:ext uri="{FF2B5EF4-FFF2-40B4-BE49-F238E27FC236}">
                <a16:creationId xmlns:a16="http://schemas.microsoft.com/office/drawing/2014/main" id="{7ED62EBC-37CC-9E25-C527-39C3972D172C}"/>
              </a:ext>
            </a:extLst>
          </p:cNvPr>
          <p:cNvSpPr txBox="1"/>
          <p:nvPr/>
        </p:nvSpPr>
        <p:spPr>
          <a:xfrm>
            <a:off x="7899816" y="5030788"/>
            <a:ext cx="3849360" cy="646331"/>
          </a:xfrm>
          <a:prstGeom prst="rect">
            <a:avLst/>
          </a:prstGeom>
          <a:noFill/>
        </p:spPr>
        <p:txBody>
          <a:bodyPr wrap="square" rtlCol="0">
            <a:spAutoFit/>
          </a:bodyPr>
          <a:lstStyle/>
          <a:p>
            <a:r>
              <a:rPr lang="es-MX" dirty="0"/>
              <a:t>Verificar que al final de la línea diga  </a:t>
            </a:r>
            <a:r>
              <a:rPr lang="es-MX" b="1" dirty="0"/>
              <a:t>“complete”</a:t>
            </a:r>
          </a:p>
        </p:txBody>
      </p:sp>
      <p:sp>
        <p:nvSpPr>
          <p:cNvPr id="3" name="Rectángulo 2">
            <a:extLst>
              <a:ext uri="{FF2B5EF4-FFF2-40B4-BE49-F238E27FC236}">
                <a16:creationId xmlns:a16="http://schemas.microsoft.com/office/drawing/2014/main" id="{77631E59-76BA-52A1-F56E-4FA075BC3108}"/>
              </a:ext>
            </a:extLst>
          </p:cNvPr>
          <p:cNvSpPr/>
          <p:nvPr/>
        </p:nvSpPr>
        <p:spPr>
          <a:xfrm>
            <a:off x="3090441" y="6018835"/>
            <a:ext cx="1053296" cy="39354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4" name="Rectángulo 3">
            <a:extLst>
              <a:ext uri="{FF2B5EF4-FFF2-40B4-BE49-F238E27FC236}">
                <a16:creationId xmlns:a16="http://schemas.microsoft.com/office/drawing/2014/main" id="{FEB32BE2-8C51-C45B-C519-601040D1CBA9}"/>
              </a:ext>
            </a:extLst>
          </p:cNvPr>
          <p:cNvSpPr/>
          <p:nvPr/>
        </p:nvSpPr>
        <p:spPr>
          <a:xfrm>
            <a:off x="11055808" y="3333413"/>
            <a:ext cx="1053296" cy="39354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78006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B2DBB90-76FD-B0F6-9155-4145C676BDC5}"/>
              </a:ext>
            </a:extLst>
          </p:cNvPr>
          <p:cNvSpPr>
            <a:spLocks noGrp="1"/>
          </p:cNvSpPr>
          <p:nvPr>
            <p:ph type="body" sz="quarter" idx="11"/>
          </p:nvPr>
        </p:nvSpPr>
        <p:spPr/>
        <p:txBody>
          <a:bodyPr/>
          <a:lstStyle/>
          <a:p>
            <a:r>
              <a:rPr lang="es-ES" dirty="0"/>
              <a:t>Proceso de descarga del emulador para realizar el examen en computadora</a:t>
            </a:r>
            <a:endParaRPr lang="es-MX" dirty="0"/>
          </a:p>
        </p:txBody>
      </p:sp>
    </p:spTree>
    <p:extLst>
      <p:ext uri="{BB962C8B-B14F-4D97-AF65-F5344CB8AC3E}">
        <p14:creationId xmlns:p14="http://schemas.microsoft.com/office/powerpoint/2010/main" val="1598803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CF17056-6E0A-DF6B-43AB-E7D25159F001}"/>
              </a:ext>
            </a:extLst>
          </p:cNvPr>
          <p:cNvSpPr>
            <a:spLocks noGrp="1"/>
          </p:cNvSpPr>
          <p:nvPr>
            <p:ph idx="4294967295"/>
          </p:nvPr>
        </p:nvSpPr>
        <p:spPr>
          <a:xfrm>
            <a:off x="1636661" y="1680923"/>
            <a:ext cx="9910762" cy="4651375"/>
          </a:xfrm>
          <a:prstGeom prst="rect">
            <a:avLst/>
          </a:prstGeom>
        </p:spPr>
        <p:txBody>
          <a:bodyPr>
            <a:normAutofit/>
          </a:bodyPr>
          <a:lstStyle/>
          <a:p>
            <a:pPr marL="457200" lvl="1" indent="0">
              <a:buNone/>
            </a:pPr>
            <a:r>
              <a:rPr lang="es-MX" dirty="0"/>
              <a:t>Verificar la velocidad de internet.</a:t>
            </a:r>
          </a:p>
          <a:p>
            <a:pPr lvl="1"/>
            <a:r>
              <a:rPr lang="es-MX" dirty="0">
                <a:hlinkClick r:id="rId2"/>
              </a:rPr>
              <a:t>https://www.speedtest.net/es</a:t>
            </a:r>
            <a:endParaRPr lang="es-MX" dirty="0"/>
          </a:p>
          <a:p>
            <a:pPr marL="457200" lvl="1" indent="0">
              <a:buNone/>
            </a:pPr>
            <a:endParaRPr lang="es-MX" dirty="0"/>
          </a:p>
          <a:p>
            <a:pPr lvl="1"/>
            <a:r>
              <a:rPr lang="es-MX" dirty="0"/>
              <a:t>Descarga el emulador aquí.</a:t>
            </a:r>
          </a:p>
          <a:p>
            <a:pPr marL="457200" lvl="1" indent="0">
              <a:buNone/>
            </a:pPr>
            <a:r>
              <a:rPr lang="es-MX" dirty="0">
                <a:hlinkClick r:id="rId3"/>
              </a:rPr>
              <a:t>https://mypearsonhelp.com/helpconsole7/kb_peb_en/#.downloading_the_emulator1</a:t>
            </a:r>
            <a:endParaRPr lang="es-MX" dirty="0"/>
          </a:p>
          <a:p>
            <a:pPr marL="457200" lvl="1" indent="0">
              <a:buNone/>
            </a:pPr>
            <a:endParaRPr lang="es-MX" dirty="0"/>
          </a:p>
          <a:p>
            <a:pPr marL="457200" lvl="1" indent="0">
              <a:buNone/>
            </a:pPr>
            <a:r>
              <a:rPr lang="es-MX" dirty="0"/>
              <a:t>Hardware: audífonos con micrófono (probar que sean compatibles con el dispositivo).</a:t>
            </a:r>
          </a:p>
          <a:p>
            <a:pPr lvl="2"/>
            <a:r>
              <a:rPr lang="es-MX" dirty="0"/>
              <a:t>Internet para el emulador: </a:t>
            </a:r>
            <a:r>
              <a:rPr lang="en-US" dirty="0"/>
              <a:t>10 Mbps and minimum 3G mobile data access</a:t>
            </a:r>
            <a:endParaRPr lang="es-MX" dirty="0"/>
          </a:p>
          <a:p>
            <a:pPr marL="457200" lvl="1" indent="0">
              <a:buNone/>
            </a:pPr>
            <a:r>
              <a:rPr lang="es-MX" dirty="0"/>
              <a:t> </a:t>
            </a:r>
          </a:p>
          <a:p>
            <a:pPr marL="457200" lvl="1" indent="0">
              <a:buNone/>
            </a:pPr>
            <a:endParaRPr lang="es-MX" dirty="0"/>
          </a:p>
          <a:p>
            <a:pPr marL="457200" lvl="1" indent="0">
              <a:buNone/>
            </a:pPr>
            <a:endParaRPr lang="es-MX" dirty="0"/>
          </a:p>
          <a:p>
            <a:pPr marL="0" indent="0">
              <a:buNone/>
            </a:pPr>
            <a:endParaRPr lang="es-MX" dirty="0"/>
          </a:p>
          <a:p>
            <a:pPr marL="457200" lvl="1" indent="0">
              <a:buNone/>
            </a:pPr>
            <a:endParaRPr lang="es-MX" dirty="0"/>
          </a:p>
        </p:txBody>
      </p:sp>
      <p:pic>
        <p:nvPicPr>
          <p:cNvPr id="2" name="Imagen 1">
            <a:extLst>
              <a:ext uri="{FF2B5EF4-FFF2-40B4-BE49-F238E27FC236}">
                <a16:creationId xmlns:a16="http://schemas.microsoft.com/office/drawing/2014/main" id="{6A12AE6F-6483-8BB5-1569-4F1339A37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96" y="665241"/>
            <a:ext cx="2238747" cy="1396601"/>
          </a:xfrm>
          <a:prstGeom prst="rect">
            <a:avLst/>
          </a:prstGeom>
        </p:spPr>
      </p:pic>
      <p:pic>
        <p:nvPicPr>
          <p:cNvPr id="4" name="Imagen 3">
            <a:extLst>
              <a:ext uri="{FF2B5EF4-FFF2-40B4-BE49-F238E27FC236}">
                <a16:creationId xmlns:a16="http://schemas.microsoft.com/office/drawing/2014/main" id="{7E266EE7-384B-1982-F8AE-E1FF3BB0C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8397" y="964651"/>
            <a:ext cx="1410779" cy="716272"/>
          </a:xfrm>
          <a:prstGeom prst="rect">
            <a:avLst/>
          </a:prstGeom>
        </p:spPr>
      </p:pic>
    </p:spTree>
    <p:extLst>
      <p:ext uri="{BB962C8B-B14F-4D97-AF65-F5344CB8AC3E}">
        <p14:creationId xmlns:p14="http://schemas.microsoft.com/office/powerpoint/2010/main" val="3445017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35C38FA-FF1E-F0A5-5CF5-812378BE0EA8}"/>
              </a:ext>
            </a:extLst>
          </p:cNvPr>
          <p:cNvSpPr>
            <a:spLocks noGrp="1"/>
          </p:cNvSpPr>
          <p:nvPr>
            <p:ph type="body" sz="quarter" idx="13"/>
          </p:nvPr>
        </p:nvSpPr>
        <p:spPr>
          <a:xfrm rot="-180000">
            <a:off x="713834" y="2456894"/>
            <a:ext cx="10764330" cy="1751440"/>
          </a:xfrm>
        </p:spPr>
        <p:txBody>
          <a:bodyPr/>
          <a:lstStyle/>
          <a:p>
            <a:pPr algn="ctr"/>
            <a:r>
              <a:rPr lang="es-MX" b="1" spc="-150" dirty="0">
                <a:solidFill>
                  <a:srgbClr val="FFFFFF"/>
                </a:solidFill>
                <a:latin typeface="Roobert SemiBold" pitchFamily="50" charset="0"/>
                <a:cs typeface="Roobert SemiBold" pitchFamily="50" charset="0"/>
              </a:rPr>
              <a:t>Sesión de sensibilización para docentes</a:t>
            </a:r>
            <a:endParaRPr lang="es-MX" dirty="0"/>
          </a:p>
        </p:txBody>
      </p:sp>
      <p:sp>
        <p:nvSpPr>
          <p:cNvPr id="3" name="Marcador de texto 1">
            <a:extLst>
              <a:ext uri="{FF2B5EF4-FFF2-40B4-BE49-F238E27FC236}">
                <a16:creationId xmlns:a16="http://schemas.microsoft.com/office/drawing/2014/main" id="{D874F014-92A8-7C62-5C67-45FAEA11BFAB}"/>
              </a:ext>
            </a:extLst>
          </p:cNvPr>
          <p:cNvSpPr txBox="1">
            <a:spLocks/>
          </p:cNvSpPr>
          <p:nvPr/>
        </p:nvSpPr>
        <p:spPr>
          <a:xfrm rot="-180000">
            <a:off x="895731" y="4300442"/>
            <a:ext cx="10764330" cy="1751440"/>
          </a:xfrm>
          <a:prstGeom prst="rect">
            <a:avLst/>
          </a:prstGeom>
        </p:spPr>
        <p:txBody>
          <a:bodyPr anchor="ctr"/>
          <a:lstStyle>
            <a:lvl1pPr marL="0" indent="0" algn="l" defTabSz="914400" rtl="0" eaLnBrk="1" latinLnBrk="0" hangingPunct="1">
              <a:lnSpc>
                <a:spcPct val="80000"/>
              </a:lnSpc>
              <a:spcBef>
                <a:spcPts val="1000"/>
              </a:spcBef>
              <a:buFont typeface="Arial" panose="020B0604020202020204" pitchFamily="34" charset="0"/>
              <a:buNone/>
              <a:defRPr sz="6600" kern="1200">
                <a:solidFill>
                  <a:schemeClr val="bg1"/>
                </a:solidFill>
                <a:latin typeface="Roobert TRIAL Semi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b="1" spc="-150" dirty="0">
                <a:solidFill>
                  <a:srgbClr val="FFFFFF"/>
                </a:solidFill>
                <a:latin typeface="Roobert SemiBold" pitchFamily="50" charset="0"/>
                <a:cs typeface="Roobert SemiBold" pitchFamily="50" charset="0"/>
              </a:rPr>
              <a:t>En línea</a:t>
            </a:r>
            <a:endParaRPr lang="es-MX" dirty="0"/>
          </a:p>
        </p:txBody>
      </p:sp>
    </p:spTree>
    <p:extLst>
      <p:ext uri="{BB962C8B-B14F-4D97-AF65-F5344CB8AC3E}">
        <p14:creationId xmlns:p14="http://schemas.microsoft.com/office/powerpoint/2010/main" val="2131166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B2DBB90-76FD-B0F6-9155-4145C676BDC5}"/>
              </a:ext>
            </a:extLst>
          </p:cNvPr>
          <p:cNvSpPr>
            <a:spLocks noGrp="1"/>
          </p:cNvSpPr>
          <p:nvPr>
            <p:ph type="body" sz="quarter" idx="11"/>
          </p:nvPr>
        </p:nvSpPr>
        <p:spPr/>
        <p:txBody>
          <a:bodyPr/>
          <a:lstStyle/>
          <a:p>
            <a:r>
              <a:rPr lang="es-ES" dirty="0"/>
              <a:t>Proceso de descarga del emulador</a:t>
            </a:r>
            <a:endParaRPr lang="es-MX" dirty="0"/>
          </a:p>
        </p:txBody>
      </p:sp>
    </p:spTree>
    <p:extLst>
      <p:ext uri="{BB962C8B-B14F-4D97-AF65-F5344CB8AC3E}">
        <p14:creationId xmlns:p14="http://schemas.microsoft.com/office/powerpoint/2010/main" val="1661209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A7AD1A-58AC-1146-3D82-A63EAB1C0096}"/>
              </a:ext>
            </a:extLst>
          </p:cNvPr>
          <p:cNvPicPr>
            <a:picLocks noChangeAspect="1"/>
          </p:cNvPicPr>
          <p:nvPr/>
        </p:nvPicPr>
        <p:blipFill>
          <a:blip r:embed="rId2"/>
          <a:stretch>
            <a:fillRect/>
          </a:stretch>
        </p:blipFill>
        <p:spPr>
          <a:xfrm>
            <a:off x="1339871" y="1149216"/>
            <a:ext cx="10013929" cy="5630086"/>
          </a:xfrm>
          <a:prstGeom prst="rect">
            <a:avLst/>
          </a:prstGeom>
        </p:spPr>
      </p:pic>
      <p:sp>
        <p:nvSpPr>
          <p:cNvPr id="2" name="Título 1">
            <a:extLst>
              <a:ext uri="{FF2B5EF4-FFF2-40B4-BE49-F238E27FC236}">
                <a16:creationId xmlns:a16="http://schemas.microsoft.com/office/drawing/2014/main" id="{38AD0081-12C9-184A-A07E-71B5D44689C7}"/>
              </a:ext>
            </a:extLst>
          </p:cNvPr>
          <p:cNvSpPr>
            <a:spLocks noGrp="1"/>
          </p:cNvSpPr>
          <p:nvPr>
            <p:ph type="title"/>
          </p:nvPr>
        </p:nvSpPr>
        <p:spPr>
          <a:xfrm>
            <a:off x="838200" y="185245"/>
            <a:ext cx="10515600" cy="1325563"/>
          </a:xfrm>
        </p:spPr>
        <p:txBody>
          <a:bodyPr/>
          <a:lstStyle/>
          <a:p>
            <a:r>
              <a:rPr lang="es-ES" sz="2800" dirty="0"/>
              <a:t>1. Entrar a la página de descarga del emulador. </a:t>
            </a:r>
            <a:endParaRPr lang="es-MX" sz="2800" dirty="0"/>
          </a:p>
        </p:txBody>
      </p:sp>
    </p:spTree>
    <p:extLst>
      <p:ext uri="{BB962C8B-B14F-4D97-AF65-F5344CB8AC3E}">
        <p14:creationId xmlns:p14="http://schemas.microsoft.com/office/powerpoint/2010/main" val="3512489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5CA8BF-A6F8-1D02-1996-20D1B445C5C7}"/>
              </a:ext>
            </a:extLst>
          </p:cNvPr>
          <p:cNvPicPr>
            <a:picLocks noChangeAspect="1"/>
          </p:cNvPicPr>
          <p:nvPr/>
        </p:nvPicPr>
        <p:blipFill>
          <a:blip r:embed="rId2"/>
          <a:stretch>
            <a:fillRect/>
          </a:stretch>
        </p:blipFill>
        <p:spPr>
          <a:xfrm>
            <a:off x="974361" y="786180"/>
            <a:ext cx="11107711" cy="5862855"/>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Entrada de lápiz 10">
                <a:extLst>
                  <a:ext uri="{FF2B5EF4-FFF2-40B4-BE49-F238E27FC236}">
                    <a16:creationId xmlns:a16="http://schemas.microsoft.com/office/drawing/2014/main" id="{505B7780-2C75-5262-F836-3C8F8EA68F81}"/>
                  </a:ext>
                </a:extLst>
              </p14:cNvPr>
              <p14:cNvContentPartPr/>
              <p14:nvPr/>
            </p14:nvContentPartPr>
            <p14:xfrm>
              <a:off x="3777244" y="3130808"/>
              <a:ext cx="2022840" cy="92880"/>
            </p14:xfrm>
          </p:contentPart>
        </mc:Choice>
        <mc:Fallback xmlns="">
          <p:pic>
            <p:nvPicPr>
              <p:cNvPr id="11" name="Entrada de lápiz 10">
                <a:extLst>
                  <a:ext uri="{FF2B5EF4-FFF2-40B4-BE49-F238E27FC236}">
                    <a16:creationId xmlns:a16="http://schemas.microsoft.com/office/drawing/2014/main" id="{505B7780-2C75-5262-F836-3C8F8EA68F81}"/>
                  </a:ext>
                </a:extLst>
              </p:cNvPr>
              <p:cNvPicPr/>
              <p:nvPr/>
            </p:nvPicPr>
            <p:blipFill>
              <a:blip r:embed="rId4"/>
              <a:stretch>
                <a:fillRect/>
              </a:stretch>
            </p:blipFill>
            <p:spPr>
              <a:xfrm>
                <a:off x="3723244" y="3022808"/>
                <a:ext cx="213048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trada de lápiz 11">
                <a:extLst>
                  <a:ext uri="{FF2B5EF4-FFF2-40B4-BE49-F238E27FC236}">
                    <a16:creationId xmlns:a16="http://schemas.microsoft.com/office/drawing/2014/main" id="{7538E6E6-A68A-C0C8-0889-4FC421F5DC0B}"/>
                  </a:ext>
                </a:extLst>
              </p14:cNvPr>
              <p14:cNvContentPartPr/>
              <p14:nvPr/>
            </p14:nvContentPartPr>
            <p14:xfrm>
              <a:off x="4601644" y="3686648"/>
              <a:ext cx="493200" cy="30960"/>
            </p14:xfrm>
          </p:contentPart>
        </mc:Choice>
        <mc:Fallback xmlns="">
          <p:pic>
            <p:nvPicPr>
              <p:cNvPr id="12" name="Entrada de lápiz 11">
                <a:extLst>
                  <a:ext uri="{FF2B5EF4-FFF2-40B4-BE49-F238E27FC236}">
                    <a16:creationId xmlns:a16="http://schemas.microsoft.com/office/drawing/2014/main" id="{7538E6E6-A68A-C0C8-0889-4FC421F5DC0B}"/>
                  </a:ext>
                </a:extLst>
              </p:cNvPr>
              <p:cNvPicPr/>
              <p:nvPr/>
            </p:nvPicPr>
            <p:blipFill>
              <a:blip r:embed="rId6"/>
              <a:stretch>
                <a:fillRect/>
              </a:stretch>
            </p:blipFill>
            <p:spPr>
              <a:xfrm>
                <a:off x="4547644" y="3578648"/>
                <a:ext cx="600840" cy="246600"/>
              </a:xfrm>
              <a:prstGeom prst="rect">
                <a:avLst/>
              </a:prstGeom>
            </p:spPr>
          </p:pic>
        </mc:Fallback>
      </mc:AlternateContent>
      <p:sp>
        <p:nvSpPr>
          <p:cNvPr id="2" name="Título 1">
            <a:extLst>
              <a:ext uri="{FF2B5EF4-FFF2-40B4-BE49-F238E27FC236}">
                <a16:creationId xmlns:a16="http://schemas.microsoft.com/office/drawing/2014/main" id="{7AC8D575-ECC9-92B9-5B8D-B919CC03D874}"/>
              </a:ext>
            </a:extLst>
          </p:cNvPr>
          <p:cNvSpPr>
            <a:spLocks noGrp="1"/>
          </p:cNvSpPr>
          <p:nvPr>
            <p:ph type="title"/>
          </p:nvPr>
        </p:nvSpPr>
        <p:spPr>
          <a:xfrm>
            <a:off x="838200" y="-174519"/>
            <a:ext cx="10515600" cy="1325563"/>
          </a:xfrm>
        </p:spPr>
        <p:txBody>
          <a:bodyPr/>
          <a:lstStyle/>
          <a:p>
            <a:r>
              <a:rPr lang="es-ES" sz="3600" dirty="0"/>
              <a:t>2. Ir a step 2 y darle </a:t>
            </a:r>
            <a:r>
              <a:rPr lang="es-ES" sz="3600" dirty="0" err="1"/>
              <a:t>clik</a:t>
            </a:r>
            <a:r>
              <a:rPr lang="es-ES" sz="3600" dirty="0"/>
              <a:t> en donde dice “</a:t>
            </a:r>
            <a:r>
              <a:rPr lang="es-ES" sz="3600" dirty="0" err="1"/>
              <a:t>the</a:t>
            </a:r>
            <a:r>
              <a:rPr lang="es-ES" sz="3600" dirty="0"/>
              <a:t> link”.</a:t>
            </a:r>
            <a:endParaRPr lang="es-MX" sz="3600" dirty="0"/>
          </a:p>
        </p:txBody>
      </p:sp>
    </p:spTree>
    <p:extLst>
      <p:ext uri="{BB962C8B-B14F-4D97-AF65-F5344CB8AC3E}">
        <p14:creationId xmlns:p14="http://schemas.microsoft.com/office/powerpoint/2010/main" val="989980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FBFF5C3-BE90-989F-B1C1-DE70D4B989D3}"/>
              </a:ext>
            </a:extLst>
          </p:cNvPr>
          <p:cNvPicPr>
            <a:picLocks noChangeAspect="1"/>
          </p:cNvPicPr>
          <p:nvPr/>
        </p:nvPicPr>
        <p:blipFill>
          <a:blip r:embed="rId2"/>
          <a:stretch>
            <a:fillRect/>
          </a:stretch>
        </p:blipFill>
        <p:spPr>
          <a:xfrm>
            <a:off x="1413800" y="1186829"/>
            <a:ext cx="9364399" cy="4942703"/>
          </a:xfrm>
          <a:prstGeom prst="rect">
            <a:avLst/>
          </a:prstGeom>
        </p:spPr>
      </p:pic>
      <mc:AlternateContent xmlns:mc="http://schemas.openxmlformats.org/markup-compatibility/2006" xmlns:p14="http://schemas.microsoft.com/office/powerpoint/2010/main">
        <mc:Choice Requires="p14">
          <p:contentPart p14:bwMode="auto" r:id="rId3">
            <p14:nvContentPartPr>
              <p14:cNvPr id="15" name="Entrada de lápiz 14">
                <a:extLst>
                  <a:ext uri="{FF2B5EF4-FFF2-40B4-BE49-F238E27FC236}">
                    <a16:creationId xmlns:a16="http://schemas.microsoft.com/office/drawing/2014/main" id="{C9C9CC45-215D-C74D-F4C6-CFEF11D64AE1}"/>
                  </a:ext>
                </a:extLst>
              </p14:cNvPr>
              <p14:cNvContentPartPr/>
              <p14:nvPr/>
            </p14:nvContentPartPr>
            <p14:xfrm>
              <a:off x="7823284" y="1528389"/>
              <a:ext cx="2020675" cy="1325563"/>
            </p14:xfrm>
          </p:contentPart>
        </mc:Choice>
        <mc:Fallback xmlns="">
          <p:pic>
            <p:nvPicPr>
              <p:cNvPr id="15" name="Entrada de lápiz 14">
                <a:extLst>
                  <a:ext uri="{FF2B5EF4-FFF2-40B4-BE49-F238E27FC236}">
                    <a16:creationId xmlns:a16="http://schemas.microsoft.com/office/drawing/2014/main" id="{C9C9CC45-215D-C74D-F4C6-CFEF11D64AE1}"/>
                  </a:ext>
                </a:extLst>
              </p:cNvPr>
              <p:cNvPicPr/>
              <p:nvPr/>
            </p:nvPicPr>
            <p:blipFill>
              <a:blip r:embed="rId4"/>
              <a:stretch>
                <a:fillRect/>
              </a:stretch>
            </p:blipFill>
            <p:spPr>
              <a:xfrm>
                <a:off x="7787284" y="1492388"/>
                <a:ext cx="2092315" cy="1397205"/>
              </a:xfrm>
              <a:prstGeom prst="rect">
                <a:avLst/>
              </a:prstGeom>
            </p:spPr>
          </p:pic>
        </mc:Fallback>
      </mc:AlternateContent>
      <p:sp>
        <p:nvSpPr>
          <p:cNvPr id="2" name="Título 1">
            <a:extLst>
              <a:ext uri="{FF2B5EF4-FFF2-40B4-BE49-F238E27FC236}">
                <a16:creationId xmlns:a16="http://schemas.microsoft.com/office/drawing/2014/main" id="{2E2FF800-256D-8FD5-1886-6C263D3E1AE7}"/>
              </a:ext>
            </a:extLst>
          </p:cNvPr>
          <p:cNvSpPr>
            <a:spLocks noGrp="1"/>
          </p:cNvSpPr>
          <p:nvPr>
            <p:ph type="title"/>
          </p:nvPr>
        </p:nvSpPr>
        <p:spPr>
          <a:xfrm>
            <a:off x="838200" y="-138734"/>
            <a:ext cx="10515600" cy="1325563"/>
          </a:xfrm>
        </p:spPr>
        <p:txBody>
          <a:bodyPr/>
          <a:lstStyle/>
          <a:p>
            <a:r>
              <a:rPr lang="es-ES" sz="3600" dirty="0"/>
              <a:t>3. Verificar el proceso de descarga.</a:t>
            </a:r>
            <a:endParaRPr lang="es-MX" sz="3600" dirty="0"/>
          </a:p>
        </p:txBody>
      </p:sp>
    </p:spTree>
    <p:extLst>
      <p:ext uri="{BB962C8B-B14F-4D97-AF65-F5344CB8AC3E}">
        <p14:creationId xmlns:p14="http://schemas.microsoft.com/office/powerpoint/2010/main" val="90604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C70A22-7276-A03B-5B31-0F20CA306F7C}"/>
              </a:ext>
            </a:extLst>
          </p:cNvPr>
          <p:cNvPicPr>
            <a:picLocks noChangeAspect="1"/>
          </p:cNvPicPr>
          <p:nvPr/>
        </p:nvPicPr>
        <p:blipFill>
          <a:blip r:embed="rId2"/>
          <a:stretch>
            <a:fillRect/>
          </a:stretch>
        </p:blipFill>
        <p:spPr>
          <a:xfrm>
            <a:off x="564961" y="817719"/>
            <a:ext cx="11271940" cy="594953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Entrada de lápiz 5">
                <a:extLst>
                  <a:ext uri="{FF2B5EF4-FFF2-40B4-BE49-F238E27FC236}">
                    <a16:creationId xmlns:a16="http://schemas.microsoft.com/office/drawing/2014/main" id="{6BC678BF-D8EE-7F37-3F92-3B68FF28B280}"/>
                  </a:ext>
                </a:extLst>
              </p14:cNvPr>
              <p14:cNvContentPartPr/>
              <p14:nvPr/>
            </p14:nvContentPartPr>
            <p14:xfrm>
              <a:off x="4032124" y="2173568"/>
              <a:ext cx="1498320" cy="181440"/>
            </p14:xfrm>
          </p:contentPart>
        </mc:Choice>
        <mc:Fallback xmlns="">
          <p:pic>
            <p:nvPicPr>
              <p:cNvPr id="6" name="Entrada de lápiz 5">
                <a:extLst>
                  <a:ext uri="{FF2B5EF4-FFF2-40B4-BE49-F238E27FC236}">
                    <a16:creationId xmlns:a16="http://schemas.microsoft.com/office/drawing/2014/main" id="{6BC678BF-D8EE-7F37-3F92-3B68FF28B280}"/>
                  </a:ext>
                </a:extLst>
              </p:cNvPr>
              <p:cNvPicPr/>
              <p:nvPr/>
            </p:nvPicPr>
            <p:blipFill>
              <a:blip r:embed="rId4"/>
              <a:stretch>
                <a:fillRect/>
              </a:stretch>
            </p:blipFill>
            <p:spPr>
              <a:xfrm>
                <a:off x="3978484" y="2065568"/>
                <a:ext cx="160596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Entrada de lápiz 6">
                <a:extLst>
                  <a:ext uri="{FF2B5EF4-FFF2-40B4-BE49-F238E27FC236}">
                    <a16:creationId xmlns:a16="http://schemas.microsoft.com/office/drawing/2014/main" id="{38BC4ACF-CB4F-9EE6-9725-83035042CA36}"/>
                  </a:ext>
                </a:extLst>
              </p14:cNvPr>
              <p14:cNvContentPartPr/>
              <p14:nvPr/>
            </p14:nvContentPartPr>
            <p14:xfrm>
              <a:off x="4107004" y="2217848"/>
              <a:ext cx="1168200" cy="61200"/>
            </p14:xfrm>
          </p:contentPart>
        </mc:Choice>
        <mc:Fallback xmlns="">
          <p:pic>
            <p:nvPicPr>
              <p:cNvPr id="7" name="Entrada de lápiz 6">
                <a:extLst>
                  <a:ext uri="{FF2B5EF4-FFF2-40B4-BE49-F238E27FC236}">
                    <a16:creationId xmlns:a16="http://schemas.microsoft.com/office/drawing/2014/main" id="{38BC4ACF-CB4F-9EE6-9725-83035042CA36}"/>
                  </a:ext>
                </a:extLst>
              </p:cNvPr>
              <p:cNvPicPr/>
              <p:nvPr/>
            </p:nvPicPr>
            <p:blipFill>
              <a:blip r:embed="rId6"/>
              <a:stretch>
                <a:fillRect/>
              </a:stretch>
            </p:blipFill>
            <p:spPr>
              <a:xfrm>
                <a:off x="4053004" y="2110208"/>
                <a:ext cx="127584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Entrada de lápiz 8">
                <a:extLst>
                  <a:ext uri="{FF2B5EF4-FFF2-40B4-BE49-F238E27FC236}">
                    <a16:creationId xmlns:a16="http://schemas.microsoft.com/office/drawing/2014/main" id="{BDEE6E4B-A971-992D-F750-A1D0CF520208}"/>
                  </a:ext>
                </a:extLst>
              </p14:cNvPr>
              <p14:cNvContentPartPr/>
              <p14:nvPr/>
            </p14:nvContentPartPr>
            <p14:xfrm>
              <a:off x="5726284" y="2577848"/>
              <a:ext cx="360" cy="360"/>
            </p14:xfrm>
          </p:contentPart>
        </mc:Choice>
        <mc:Fallback xmlns="">
          <p:pic>
            <p:nvPicPr>
              <p:cNvPr id="9" name="Entrada de lápiz 8">
                <a:extLst>
                  <a:ext uri="{FF2B5EF4-FFF2-40B4-BE49-F238E27FC236}">
                    <a16:creationId xmlns:a16="http://schemas.microsoft.com/office/drawing/2014/main" id="{BDEE6E4B-A971-992D-F750-A1D0CF520208}"/>
                  </a:ext>
                </a:extLst>
              </p:cNvPr>
              <p:cNvPicPr/>
              <p:nvPr/>
            </p:nvPicPr>
            <p:blipFill>
              <a:blip r:embed="rId8"/>
              <a:stretch>
                <a:fillRect/>
              </a:stretch>
            </p:blipFill>
            <p:spPr>
              <a:xfrm>
                <a:off x="5672284" y="24702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Entrada de lápiz 9">
                <a:extLst>
                  <a:ext uri="{FF2B5EF4-FFF2-40B4-BE49-F238E27FC236}">
                    <a16:creationId xmlns:a16="http://schemas.microsoft.com/office/drawing/2014/main" id="{5103086C-A81E-E2D1-9620-5F909A30C6BE}"/>
                  </a:ext>
                </a:extLst>
              </p14:cNvPr>
              <p14:cNvContentPartPr/>
              <p14:nvPr/>
            </p14:nvContentPartPr>
            <p14:xfrm>
              <a:off x="4107004" y="2111288"/>
              <a:ext cx="1153080" cy="62640"/>
            </p14:xfrm>
          </p:contentPart>
        </mc:Choice>
        <mc:Fallback xmlns="">
          <p:pic>
            <p:nvPicPr>
              <p:cNvPr id="10" name="Entrada de lápiz 9">
                <a:extLst>
                  <a:ext uri="{FF2B5EF4-FFF2-40B4-BE49-F238E27FC236}">
                    <a16:creationId xmlns:a16="http://schemas.microsoft.com/office/drawing/2014/main" id="{5103086C-A81E-E2D1-9620-5F909A30C6BE}"/>
                  </a:ext>
                </a:extLst>
              </p:cNvPr>
              <p:cNvPicPr/>
              <p:nvPr/>
            </p:nvPicPr>
            <p:blipFill>
              <a:blip r:embed="rId10"/>
              <a:stretch>
                <a:fillRect/>
              </a:stretch>
            </p:blipFill>
            <p:spPr>
              <a:xfrm>
                <a:off x="4053004" y="2003288"/>
                <a:ext cx="126072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Entrada de lápiz 10">
                <a:extLst>
                  <a:ext uri="{FF2B5EF4-FFF2-40B4-BE49-F238E27FC236}">
                    <a16:creationId xmlns:a16="http://schemas.microsoft.com/office/drawing/2014/main" id="{5E84E10C-CE66-7B4D-EAF2-2ED709E2BD9A}"/>
                  </a:ext>
                </a:extLst>
              </p14:cNvPr>
              <p14:cNvContentPartPr/>
              <p14:nvPr/>
            </p14:nvContentPartPr>
            <p14:xfrm>
              <a:off x="4152364" y="2233328"/>
              <a:ext cx="1047600" cy="47520"/>
            </p14:xfrm>
          </p:contentPart>
        </mc:Choice>
        <mc:Fallback xmlns="">
          <p:pic>
            <p:nvPicPr>
              <p:cNvPr id="11" name="Entrada de lápiz 10">
                <a:extLst>
                  <a:ext uri="{FF2B5EF4-FFF2-40B4-BE49-F238E27FC236}">
                    <a16:creationId xmlns:a16="http://schemas.microsoft.com/office/drawing/2014/main" id="{5E84E10C-CE66-7B4D-EAF2-2ED709E2BD9A}"/>
                  </a:ext>
                </a:extLst>
              </p:cNvPr>
              <p:cNvPicPr/>
              <p:nvPr/>
            </p:nvPicPr>
            <p:blipFill>
              <a:blip r:embed="rId12"/>
              <a:stretch>
                <a:fillRect/>
              </a:stretch>
            </p:blipFill>
            <p:spPr>
              <a:xfrm>
                <a:off x="4098364" y="2125688"/>
                <a:ext cx="115524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Entrada de lápiz 11">
                <a:extLst>
                  <a:ext uri="{FF2B5EF4-FFF2-40B4-BE49-F238E27FC236}">
                    <a16:creationId xmlns:a16="http://schemas.microsoft.com/office/drawing/2014/main" id="{332DC3B4-E497-1443-3F2A-D66E1CBD1FA2}"/>
                  </a:ext>
                </a:extLst>
              </p14:cNvPr>
              <p14:cNvContentPartPr/>
              <p14:nvPr/>
            </p14:nvContentPartPr>
            <p14:xfrm>
              <a:off x="4032124" y="2443208"/>
              <a:ext cx="360" cy="360"/>
            </p14:xfrm>
          </p:contentPart>
        </mc:Choice>
        <mc:Fallback xmlns="">
          <p:pic>
            <p:nvPicPr>
              <p:cNvPr id="12" name="Entrada de lápiz 11">
                <a:extLst>
                  <a:ext uri="{FF2B5EF4-FFF2-40B4-BE49-F238E27FC236}">
                    <a16:creationId xmlns:a16="http://schemas.microsoft.com/office/drawing/2014/main" id="{332DC3B4-E497-1443-3F2A-D66E1CBD1FA2}"/>
                  </a:ext>
                </a:extLst>
              </p:cNvPr>
              <p:cNvPicPr/>
              <p:nvPr/>
            </p:nvPicPr>
            <p:blipFill>
              <a:blip r:embed="rId8"/>
              <a:stretch>
                <a:fillRect/>
              </a:stretch>
            </p:blipFill>
            <p:spPr>
              <a:xfrm>
                <a:off x="3978484" y="23352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Entrada de lápiz 12">
                <a:extLst>
                  <a:ext uri="{FF2B5EF4-FFF2-40B4-BE49-F238E27FC236}">
                    <a16:creationId xmlns:a16="http://schemas.microsoft.com/office/drawing/2014/main" id="{637D9DC0-15BD-2274-136D-122CFB257572}"/>
                  </a:ext>
                </a:extLst>
              </p14:cNvPr>
              <p14:cNvContentPartPr/>
              <p14:nvPr/>
            </p14:nvContentPartPr>
            <p14:xfrm>
              <a:off x="4136884" y="2173568"/>
              <a:ext cx="1032840" cy="106560"/>
            </p14:xfrm>
          </p:contentPart>
        </mc:Choice>
        <mc:Fallback xmlns="">
          <p:pic>
            <p:nvPicPr>
              <p:cNvPr id="13" name="Entrada de lápiz 12">
                <a:extLst>
                  <a:ext uri="{FF2B5EF4-FFF2-40B4-BE49-F238E27FC236}">
                    <a16:creationId xmlns:a16="http://schemas.microsoft.com/office/drawing/2014/main" id="{637D9DC0-15BD-2274-136D-122CFB257572}"/>
                  </a:ext>
                </a:extLst>
              </p:cNvPr>
              <p:cNvPicPr/>
              <p:nvPr/>
            </p:nvPicPr>
            <p:blipFill>
              <a:blip r:embed="rId15"/>
              <a:stretch>
                <a:fillRect/>
              </a:stretch>
            </p:blipFill>
            <p:spPr>
              <a:xfrm>
                <a:off x="4083244" y="2065568"/>
                <a:ext cx="114048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Entrada de lápiz 13">
                <a:extLst>
                  <a:ext uri="{FF2B5EF4-FFF2-40B4-BE49-F238E27FC236}">
                    <a16:creationId xmlns:a16="http://schemas.microsoft.com/office/drawing/2014/main" id="{73D609FE-79F0-E452-CCCF-C82A756E8A73}"/>
                  </a:ext>
                </a:extLst>
              </p14:cNvPr>
              <p14:cNvContentPartPr/>
              <p14:nvPr/>
            </p14:nvContentPartPr>
            <p14:xfrm>
              <a:off x="4512004" y="2308208"/>
              <a:ext cx="360" cy="360"/>
            </p14:xfrm>
          </p:contentPart>
        </mc:Choice>
        <mc:Fallback xmlns="">
          <p:pic>
            <p:nvPicPr>
              <p:cNvPr id="14" name="Entrada de lápiz 13">
                <a:extLst>
                  <a:ext uri="{FF2B5EF4-FFF2-40B4-BE49-F238E27FC236}">
                    <a16:creationId xmlns:a16="http://schemas.microsoft.com/office/drawing/2014/main" id="{73D609FE-79F0-E452-CCCF-C82A756E8A73}"/>
                  </a:ext>
                </a:extLst>
              </p:cNvPr>
              <p:cNvPicPr/>
              <p:nvPr/>
            </p:nvPicPr>
            <p:blipFill>
              <a:blip r:embed="rId17"/>
              <a:stretch>
                <a:fillRect/>
              </a:stretch>
            </p:blipFill>
            <p:spPr>
              <a:xfrm>
                <a:off x="4458364" y="22005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Entrada de lápiz 14">
                <a:extLst>
                  <a:ext uri="{FF2B5EF4-FFF2-40B4-BE49-F238E27FC236}">
                    <a16:creationId xmlns:a16="http://schemas.microsoft.com/office/drawing/2014/main" id="{A4555B7D-C8BA-8B87-7B71-416AF3546D77}"/>
                  </a:ext>
                </a:extLst>
              </p14:cNvPr>
              <p14:cNvContentPartPr/>
              <p14:nvPr/>
            </p14:nvContentPartPr>
            <p14:xfrm>
              <a:off x="4167124" y="2203448"/>
              <a:ext cx="1092960" cy="105480"/>
            </p14:xfrm>
          </p:contentPart>
        </mc:Choice>
        <mc:Fallback xmlns="">
          <p:pic>
            <p:nvPicPr>
              <p:cNvPr id="15" name="Entrada de lápiz 14">
                <a:extLst>
                  <a:ext uri="{FF2B5EF4-FFF2-40B4-BE49-F238E27FC236}">
                    <a16:creationId xmlns:a16="http://schemas.microsoft.com/office/drawing/2014/main" id="{A4555B7D-C8BA-8B87-7B71-416AF3546D77}"/>
                  </a:ext>
                </a:extLst>
              </p:cNvPr>
              <p:cNvPicPr/>
              <p:nvPr/>
            </p:nvPicPr>
            <p:blipFill>
              <a:blip r:embed="rId19"/>
              <a:stretch>
                <a:fillRect/>
              </a:stretch>
            </p:blipFill>
            <p:spPr>
              <a:xfrm>
                <a:off x="4113124" y="2095448"/>
                <a:ext cx="120060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Entrada de lápiz 15">
                <a:extLst>
                  <a:ext uri="{FF2B5EF4-FFF2-40B4-BE49-F238E27FC236}">
                    <a16:creationId xmlns:a16="http://schemas.microsoft.com/office/drawing/2014/main" id="{945C119B-FE55-A195-EAD2-66BDA60BF596}"/>
                  </a:ext>
                </a:extLst>
              </p14:cNvPr>
              <p14:cNvContentPartPr/>
              <p14:nvPr/>
            </p14:nvContentPartPr>
            <p14:xfrm>
              <a:off x="4271884" y="2218208"/>
              <a:ext cx="360" cy="360"/>
            </p14:xfrm>
          </p:contentPart>
        </mc:Choice>
        <mc:Fallback xmlns="">
          <p:pic>
            <p:nvPicPr>
              <p:cNvPr id="16" name="Entrada de lápiz 15">
                <a:extLst>
                  <a:ext uri="{FF2B5EF4-FFF2-40B4-BE49-F238E27FC236}">
                    <a16:creationId xmlns:a16="http://schemas.microsoft.com/office/drawing/2014/main" id="{945C119B-FE55-A195-EAD2-66BDA60BF596}"/>
                  </a:ext>
                </a:extLst>
              </p:cNvPr>
              <p:cNvPicPr/>
              <p:nvPr/>
            </p:nvPicPr>
            <p:blipFill>
              <a:blip r:embed="rId21"/>
              <a:stretch>
                <a:fillRect/>
              </a:stretch>
            </p:blipFill>
            <p:spPr>
              <a:xfrm>
                <a:off x="4217884" y="21102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Entrada de lápiz 16">
                <a:extLst>
                  <a:ext uri="{FF2B5EF4-FFF2-40B4-BE49-F238E27FC236}">
                    <a16:creationId xmlns:a16="http://schemas.microsoft.com/office/drawing/2014/main" id="{8F98D8EF-2FF8-6DE1-F479-0341AF3F56D2}"/>
                  </a:ext>
                </a:extLst>
              </p14:cNvPr>
              <p14:cNvContentPartPr/>
              <p14:nvPr/>
            </p14:nvContentPartPr>
            <p14:xfrm>
              <a:off x="3987484" y="2233328"/>
              <a:ext cx="1008360" cy="40320"/>
            </p14:xfrm>
          </p:contentPart>
        </mc:Choice>
        <mc:Fallback xmlns="">
          <p:pic>
            <p:nvPicPr>
              <p:cNvPr id="17" name="Entrada de lápiz 16">
                <a:extLst>
                  <a:ext uri="{FF2B5EF4-FFF2-40B4-BE49-F238E27FC236}">
                    <a16:creationId xmlns:a16="http://schemas.microsoft.com/office/drawing/2014/main" id="{8F98D8EF-2FF8-6DE1-F479-0341AF3F56D2}"/>
                  </a:ext>
                </a:extLst>
              </p:cNvPr>
              <p:cNvPicPr/>
              <p:nvPr/>
            </p:nvPicPr>
            <p:blipFill>
              <a:blip r:embed="rId23"/>
              <a:stretch>
                <a:fillRect/>
              </a:stretch>
            </p:blipFill>
            <p:spPr>
              <a:xfrm>
                <a:off x="3933484" y="2125688"/>
                <a:ext cx="111600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Entrada de lápiz 17">
                <a:extLst>
                  <a:ext uri="{FF2B5EF4-FFF2-40B4-BE49-F238E27FC236}">
                    <a16:creationId xmlns:a16="http://schemas.microsoft.com/office/drawing/2014/main" id="{2812CB40-00FB-3827-4FA5-36AE2B2BDCA2}"/>
                  </a:ext>
                </a:extLst>
              </p14:cNvPr>
              <p14:cNvContentPartPr/>
              <p14:nvPr/>
            </p14:nvContentPartPr>
            <p14:xfrm>
              <a:off x="4160284" y="2113088"/>
              <a:ext cx="846360" cy="165600"/>
            </p14:xfrm>
          </p:contentPart>
        </mc:Choice>
        <mc:Fallback xmlns="">
          <p:pic>
            <p:nvPicPr>
              <p:cNvPr id="18" name="Entrada de lápiz 17">
                <a:extLst>
                  <a:ext uri="{FF2B5EF4-FFF2-40B4-BE49-F238E27FC236}">
                    <a16:creationId xmlns:a16="http://schemas.microsoft.com/office/drawing/2014/main" id="{2812CB40-00FB-3827-4FA5-36AE2B2BDCA2}"/>
                  </a:ext>
                </a:extLst>
              </p:cNvPr>
              <p:cNvPicPr/>
              <p:nvPr/>
            </p:nvPicPr>
            <p:blipFill>
              <a:blip r:embed="rId25"/>
              <a:stretch>
                <a:fillRect/>
              </a:stretch>
            </p:blipFill>
            <p:spPr>
              <a:xfrm>
                <a:off x="4106644" y="2005088"/>
                <a:ext cx="954000" cy="381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trada de lápiz 18">
                <a:extLst>
                  <a:ext uri="{FF2B5EF4-FFF2-40B4-BE49-F238E27FC236}">
                    <a16:creationId xmlns:a16="http://schemas.microsoft.com/office/drawing/2014/main" id="{9BFC4D4C-87A3-1CBF-379C-28E893F73529}"/>
                  </a:ext>
                </a:extLst>
              </p14:cNvPr>
              <p14:cNvContentPartPr/>
              <p14:nvPr/>
            </p14:nvContentPartPr>
            <p14:xfrm>
              <a:off x="4152364" y="2128568"/>
              <a:ext cx="360" cy="360"/>
            </p14:xfrm>
          </p:contentPart>
        </mc:Choice>
        <mc:Fallback xmlns="">
          <p:pic>
            <p:nvPicPr>
              <p:cNvPr id="19" name="Entrada de lápiz 18">
                <a:extLst>
                  <a:ext uri="{FF2B5EF4-FFF2-40B4-BE49-F238E27FC236}">
                    <a16:creationId xmlns:a16="http://schemas.microsoft.com/office/drawing/2014/main" id="{9BFC4D4C-87A3-1CBF-379C-28E893F73529}"/>
                  </a:ext>
                </a:extLst>
              </p:cNvPr>
              <p:cNvPicPr/>
              <p:nvPr/>
            </p:nvPicPr>
            <p:blipFill>
              <a:blip r:embed="rId21"/>
              <a:stretch>
                <a:fillRect/>
              </a:stretch>
            </p:blipFill>
            <p:spPr>
              <a:xfrm>
                <a:off x="4098364" y="20209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Entrada de lápiz 19">
                <a:extLst>
                  <a:ext uri="{FF2B5EF4-FFF2-40B4-BE49-F238E27FC236}">
                    <a16:creationId xmlns:a16="http://schemas.microsoft.com/office/drawing/2014/main" id="{634C7C79-AE8D-3417-C24C-5B65BB9E7EA7}"/>
                  </a:ext>
                </a:extLst>
              </p14:cNvPr>
              <p14:cNvContentPartPr/>
              <p14:nvPr/>
            </p14:nvContentPartPr>
            <p14:xfrm>
              <a:off x="4152364" y="2128568"/>
              <a:ext cx="360" cy="360"/>
            </p14:xfrm>
          </p:contentPart>
        </mc:Choice>
        <mc:Fallback xmlns="">
          <p:pic>
            <p:nvPicPr>
              <p:cNvPr id="20" name="Entrada de lápiz 19">
                <a:extLst>
                  <a:ext uri="{FF2B5EF4-FFF2-40B4-BE49-F238E27FC236}">
                    <a16:creationId xmlns:a16="http://schemas.microsoft.com/office/drawing/2014/main" id="{634C7C79-AE8D-3417-C24C-5B65BB9E7EA7}"/>
                  </a:ext>
                </a:extLst>
              </p:cNvPr>
              <p:cNvPicPr/>
              <p:nvPr/>
            </p:nvPicPr>
            <p:blipFill>
              <a:blip r:embed="rId21"/>
              <a:stretch>
                <a:fillRect/>
              </a:stretch>
            </p:blipFill>
            <p:spPr>
              <a:xfrm>
                <a:off x="4098364" y="20209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trada de lápiz 20">
                <a:extLst>
                  <a:ext uri="{FF2B5EF4-FFF2-40B4-BE49-F238E27FC236}">
                    <a16:creationId xmlns:a16="http://schemas.microsoft.com/office/drawing/2014/main" id="{854811A8-1291-7D4D-1B4B-EB9FE4D8F869}"/>
                  </a:ext>
                </a:extLst>
              </p14:cNvPr>
              <p14:cNvContentPartPr/>
              <p14:nvPr/>
            </p14:nvContentPartPr>
            <p14:xfrm>
              <a:off x="4152364" y="2128568"/>
              <a:ext cx="360" cy="360"/>
            </p14:xfrm>
          </p:contentPart>
        </mc:Choice>
        <mc:Fallback xmlns="">
          <p:pic>
            <p:nvPicPr>
              <p:cNvPr id="21" name="Entrada de lápiz 20">
                <a:extLst>
                  <a:ext uri="{FF2B5EF4-FFF2-40B4-BE49-F238E27FC236}">
                    <a16:creationId xmlns:a16="http://schemas.microsoft.com/office/drawing/2014/main" id="{854811A8-1291-7D4D-1B4B-EB9FE4D8F869}"/>
                  </a:ext>
                </a:extLst>
              </p:cNvPr>
              <p:cNvPicPr/>
              <p:nvPr/>
            </p:nvPicPr>
            <p:blipFill>
              <a:blip r:embed="rId21"/>
              <a:stretch>
                <a:fillRect/>
              </a:stretch>
            </p:blipFill>
            <p:spPr>
              <a:xfrm>
                <a:off x="4098364" y="20209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2" name="Entrada de lápiz 21">
                <a:extLst>
                  <a:ext uri="{FF2B5EF4-FFF2-40B4-BE49-F238E27FC236}">
                    <a16:creationId xmlns:a16="http://schemas.microsoft.com/office/drawing/2014/main" id="{DC744344-C0FE-164A-882B-45B21A888D61}"/>
                  </a:ext>
                </a:extLst>
              </p14:cNvPr>
              <p14:cNvContentPartPr/>
              <p14:nvPr/>
            </p14:nvContentPartPr>
            <p14:xfrm>
              <a:off x="4152364" y="2128568"/>
              <a:ext cx="360" cy="360"/>
            </p14:xfrm>
          </p:contentPart>
        </mc:Choice>
        <mc:Fallback xmlns="">
          <p:pic>
            <p:nvPicPr>
              <p:cNvPr id="22" name="Entrada de lápiz 21">
                <a:extLst>
                  <a:ext uri="{FF2B5EF4-FFF2-40B4-BE49-F238E27FC236}">
                    <a16:creationId xmlns:a16="http://schemas.microsoft.com/office/drawing/2014/main" id="{DC744344-C0FE-164A-882B-45B21A888D61}"/>
                  </a:ext>
                </a:extLst>
              </p:cNvPr>
              <p:cNvPicPr/>
              <p:nvPr/>
            </p:nvPicPr>
            <p:blipFill>
              <a:blip r:embed="rId30"/>
              <a:stretch>
                <a:fillRect/>
              </a:stretch>
            </p:blipFill>
            <p:spPr>
              <a:xfrm>
                <a:off x="4098364" y="20209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Entrada de lápiz 22">
                <a:extLst>
                  <a:ext uri="{FF2B5EF4-FFF2-40B4-BE49-F238E27FC236}">
                    <a16:creationId xmlns:a16="http://schemas.microsoft.com/office/drawing/2014/main" id="{01378B99-4F05-846A-7A82-029FD3BF644C}"/>
                  </a:ext>
                </a:extLst>
              </p14:cNvPr>
              <p14:cNvContentPartPr/>
              <p14:nvPr/>
            </p14:nvContentPartPr>
            <p14:xfrm>
              <a:off x="4152364" y="2128568"/>
              <a:ext cx="360" cy="360"/>
            </p14:xfrm>
          </p:contentPart>
        </mc:Choice>
        <mc:Fallback xmlns="">
          <p:pic>
            <p:nvPicPr>
              <p:cNvPr id="23" name="Entrada de lápiz 22">
                <a:extLst>
                  <a:ext uri="{FF2B5EF4-FFF2-40B4-BE49-F238E27FC236}">
                    <a16:creationId xmlns:a16="http://schemas.microsoft.com/office/drawing/2014/main" id="{01378B99-4F05-846A-7A82-029FD3BF644C}"/>
                  </a:ext>
                </a:extLst>
              </p:cNvPr>
              <p:cNvPicPr/>
              <p:nvPr/>
            </p:nvPicPr>
            <p:blipFill>
              <a:blip r:embed="rId21"/>
              <a:stretch>
                <a:fillRect/>
              </a:stretch>
            </p:blipFill>
            <p:spPr>
              <a:xfrm>
                <a:off x="4098364" y="20209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Entrada de lápiz 23">
                <a:extLst>
                  <a:ext uri="{FF2B5EF4-FFF2-40B4-BE49-F238E27FC236}">
                    <a16:creationId xmlns:a16="http://schemas.microsoft.com/office/drawing/2014/main" id="{14533F05-BCC8-B717-D1FD-3088FE9CD09A}"/>
                  </a:ext>
                </a:extLst>
              </p14:cNvPr>
              <p14:cNvContentPartPr/>
              <p14:nvPr/>
            </p14:nvContentPartPr>
            <p14:xfrm>
              <a:off x="4152364" y="2128568"/>
              <a:ext cx="360" cy="360"/>
            </p14:xfrm>
          </p:contentPart>
        </mc:Choice>
        <mc:Fallback xmlns="">
          <p:pic>
            <p:nvPicPr>
              <p:cNvPr id="24" name="Entrada de lápiz 23">
                <a:extLst>
                  <a:ext uri="{FF2B5EF4-FFF2-40B4-BE49-F238E27FC236}">
                    <a16:creationId xmlns:a16="http://schemas.microsoft.com/office/drawing/2014/main" id="{14533F05-BCC8-B717-D1FD-3088FE9CD09A}"/>
                  </a:ext>
                </a:extLst>
              </p:cNvPr>
              <p:cNvPicPr/>
              <p:nvPr/>
            </p:nvPicPr>
            <p:blipFill>
              <a:blip r:embed="rId21"/>
              <a:stretch>
                <a:fillRect/>
              </a:stretch>
            </p:blipFill>
            <p:spPr>
              <a:xfrm>
                <a:off x="4098364" y="20209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5" name="Entrada de lápiz 24">
                <a:extLst>
                  <a:ext uri="{FF2B5EF4-FFF2-40B4-BE49-F238E27FC236}">
                    <a16:creationId xmlns:a16="http://schemas.microsoft.com/office/drawing/2014/main" id="{94EC27ED-9C0A-F50C-059C-069329F446D9}"/>
                  </a:ext>
                </a:extLst>
              </p14:cNvPr>
              <p14:cNvContentPartPr/>
              <p14:nvPr/>
            </p14:nvContentPartPr>
            <p14:xfrm>
              <a:off x="4152364" y="2128568"/>
              <a:ext cx="360" cy="360"/>
            </p14:xfrm>
          </p:contentPart>
        </mc:Choice>
        <mc:Fallback xmlns="">
          <p:pic>
            <p:nvPicPr>
              <p:cNvPr id="25" name="Entrada de lápiz 24">
                <a:extLst>
                  <a:ext uri="{FF2B5EF4-FFF2-40B4-BE49-F238E27FC236}">
                    <a16:creationId xmlns:a16="http://schemas.microsoft.com/office/drawing/2014/main" id="{94EC27ED-9C0A-F50C-059C-069329F446D9}"/>
                  </a:ext>
                </a:extLst>
              </p:cNvPr>
              <p:cNvPicPr/>
              <p:nvPr/>
            </p:nvPicPr>
            <p:blipFill>
              <a:blip r:embed="rId21"/>
              <a:stretch>
                <a:fillRect/>
              </a:stretch>
            </p:blipFill>
            <p:spPr>
              <a:xfrm>
                <a:off x="4098364" y="20209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Entrada de lápiz 25">
                <a:extLst>
                  <a:ext uri="{FF2B5EF4-FFF2-40B4-BE49-F238E27FC236}">
                    <a16:creationId xmlns:a16="http://schemas.microsoft.com/office/drawing/2014/main" id="{EA3972F6-2C6B-A5FF-B2E5-D8C4DE097B18}"/>
                  </a:ext>
                </a:extLst>
              </p14:cNvPr>
              <p14:cNvContentPartPr/>
              <p14:nvPr/>
            </p14:nvContentPartPr>
            <p14:xfrm>
              <a:off x="3972004" y="2143328"/>
              <a:ext cx="1167840" cy="151560"/>
            </p14:xfrm>
          </p:contentPart>
        </mc:Choice>
        <mc:Fallback xmlns="">
          <p:pic>
            <p:nvPicPr>
              <p:cNvPr id="26" name="Entrada de lápiz 25">
                <a:extLst>
                  <a:ext uri="{FF2B5EF4-FFF2-40B4-BE49-F238E27FC236}">
                    <a16:creationId xmlns:a16="http://schemas.microsoft.com/office/drawing/2014/main" id="{EA3972F6-2C6B-A5FF-B2E5-D8C4DE097B18}"/>
                  </a:ext>
                </a:extLst>
              </p:cNvPr>
              <p:cNvPicPr/>
              <p:nvPr/>
            </p:nvPicPr>
            <p:blipFill>
              <a:blip r:embed="rId35"/>
              <a:stretch>
                <a:fillRect/>
              </a:stretch>
            </p:blipFill>
            <p:spPr>
              <a:xfrm>
                <a:off x="3918364" y="2035688"/>
                <a:ext cx="1275480" cy="3672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Entrada de lápiz 26">
                <a:extLst>
                  <a:ext uri="{FF2B5EF4-FFF2-40B4-BE49-F238E27FC236}">
                    <a16:creationId xmlns:a16="http://schemas.microsoft.com/office/drawing/2014/main" id="{6A661881-7240-88F8-FEBD-BD8AC0B44C56}"/>
                  </a:ext>
                </a:extLst>
              </p14:cNvPr>
              <p14:cNvContentPartPr/>
              <p14:nvPr/>
            </p14:nvContentPartPr>
            <p14:xfrm>
              <a:off x="3869764" y="2112728"/>
              <a:ext cx="1287000" cy="181080"/>
            </p14:xfrm>
          </p:contentPart>
        </mc:Choice>
        <mc:Fallback xmlns="">
          <p:pic>
            <p:nvPicPr>
              <p:cNvPr id="27" name="Entrada de lápiz 26">
                <a:extLst>
                  <a:ext uri="{FF2B5EF4-FFF2-40B4-BE49-F238E27FC236}">
                    <a16:creationId xmlns:a16="http://schemas.microsoft.com/office/drawing/2014/main" id="{6A661881-7240-88F8-FEBD-BD8AC0B44C56}"/>
                  </a:ext>
                </a:extLst>
              </p:cNvPr>
              <p:cNvPicPr/>
              <p:nvPr/>
            </p:nvPicPr>
            <p:blipFill>
              <a:blip r:embed="rId37"/>
              <a:stretch>
                <a:fillRect/>
              </a:stretch>
            </p:blipFill>
            <p:spPr>
              <a:xfrm>
                <a:off x="3815764" y="2004728"/>
                <a:ext cx="1394640"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8" name="Entrada de lápiz 27">
                <a:extLst>
                  <a:ext uri="{FF2B5EF4-FFF2-40B4-BE49-F238E27FC236}">
                    <a16:creationId xmlns:a16="http://schemas.microsoft.com/office/drawing/2014/main" id="{AC6A613A-BBF4-0739-420F-75D558103769}"/>
                  </a:ext>
                </a:extLst>
              </p14:cNvPr>
              <p14:cNvContentPartPr/>
              <p14:nvPr/>
            </p14:nvContentPartPr>
            <p14:xfrm>
              <a:off x="4062004" y="2146928"/>
              <a:ext cx="178200" cy="56880"/>
            </p14:xfrm>
          </p:contentPart>
        </mc:Choice>
        <mc:Fallback xmlns="">
          <p:pic>
            <p:nvPicPr>
              <p:cNvPr id="28" name="Entrada de lápiz 27">
                <a:extLst>
                  <a:ext uri="{FF2B5EF4-FFF2-40B4-BE49-F238E27FC236}">
                    <a16:creationId xmlns:a16="http://schemas.microsoft.com/office/drawing/2014/main" id="{AC6A613A-BBF4-0739-420F-75D558103769}"/>
                  </a:ext>
                </a:extLst>
              </p:cNvPr>
              <p:cNvPicPr/>
              <p:nvPr/>
            </p:nvPicPr>
            <p:blipFill>
              <a:blip r:embed="rId39"/>
              <a:stretch>
                <a:fillRect/>
              </a:stretch>
            </p:blipFill>
            <p:spPr>
              <a:xfrm>
                <a:off x="4008364" y="2039288"/>
                <a:ext cx="28584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 name="Entrada de lápiz 28">
                <a:extLst>
                  <a:ext uri="{FF2B5EF4-FFF2-40B4-BE49-F238E27FC236}">
                    <a16:creationId xmlns:a16="http://schemas.microsoft.com/office/drawing/2014/main" id="{7313C42B-CF4C-BAD5-A48A-5EDDDBD9A237}"/>
                  </a:ext>
                </a:extLst>
              </p14:cNvPr>
              <p14:cNvContentPartPr/>
              <p14:nvPr/>
            </p14:nvContentPartPr>
            <p14:xfrm>
              <a:off x="4197004" y="2143328"/>
              <a:ext cx="748440" cy="76680"/>
            </p14:xfrm>
          </p:contentPart>
        </mc:Choice>
        <mc:Fallback xmlns="">
          <p:pic>
            <p:nvPicPr>
              <p:cNvPr id="29" name="Entrada de lápiz 28">
                <a:extLst>
                  <a:ext uri="{FF2B5EF4-FFF2-40B4-BE49-F238E27FC236}">
                    <a16:creationId xmlns:a16="http://schemas.microsoft.com/office/drawing/2014/main" id="{7313C42B-CF4C-BAD5-A48A-5EDDDBD9A237}"/>
                  </a:ext>
                </a:extLst>
              </p:cNvPr>
              <p:cNvPicPr/>
              <p:nvPr/>
            </p:nvPicPr>
            <p:blipFill>
              <a:blip r:embed="rId41"/>
              <a:stretch>
                <a:fillRect/>
              </a:stretch>
            </p:blipFill>
            <p:spPr>
              <a:xfrm>
                <a:off x="4143364" y="2035688"/>
                <a:ext cx="85608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0" name="Entrada de lápiz 29">
                <a:extLst>
                  <a:ext uri="{FF2B5EF4-FFF2-40B4-BE49-F238E27FC236}">
                    <a16:creationId xmlns:a16="http://schemas.microsoft.com/office/drawing/2014/main" id="{1B81615E-4744-BD77-F669-B036B7CEF8F8}"/>
                  </a:ext>
                </a:extLst>
              </p14:cNvPr>
              <p14:cNvContentPartPr/>
              <p14:nvPr/>
            </p14:nvContentPartPr>
            <p14:xfrm>
              <a:off x="4047604" y="2098688"/>
              <a:ext cx="988200" cy="91800"/>
            </p14:xfrm>
          </p:contentPart>
        </mc:Choice>
        <mc:Fallback xmlns="">
          <p:pic>
            <p:nvPicPr>
              <p:cNvPr id="30" name="Entrada de lápiz 29">
                <a:extLst>
                  <a:ext uri="{FF2B5EF4-FFF2-40B4-BE49-F238E27FC236}">
                    <a16:creationId xmlns:a16="http://schemas.microsoft.com/office/drawing/2014/main" id="{1B81615E-4744-BD77-F669-B036B7CEF8F8}"/>
                  </a:ext>
                </a:extLst>
              </p:cNvPr>
              <p:cNvPicPr/>
              <p:nvPr/>
            </p:nvPicPr>
            <p:blipFill>
              <a:blip r:embed="rId43"/>
              <a:stretch>
                <a:fillRect/>
              </a:stretch>
            </p:blipFill>
            <p:spPr>
              <a:xfrm>
                <a:off x="3975604" y="1954688"/>
                <a:ext cx="1131840" cy="379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Entrada de lápiz 30">
                <a:extLst>
                  <a:ext uri="{FF2B5EF4-FFF2-40B4-BE49-F238E27FC236}">
                    <a16:creationId xmlns:a16="http://schemas.microsoft.com/office/drawing/2014/main" id="{34187B42-4A74-7149-C5F8-99FFF4C20553}"/>
                  </a:ext>
                </a:extLst>
              </p14:cNvPr>
              <p14:cNvContentPartPr/>
              <p14:nvPr/>
            </p14:nvContentPartPr>
            <p14:xfrm>
              <a:off x="2663044" y="2127848"/>
              <a:ext cx="2512080" cy="345960"/>
            </p14:xfrm>
          </p:contentPart>
        </mc:Choice>
        <mc:Fallback xmlns="">
          <p:pic>
            <p:nvPicPr>
              <p:cNvPr id="31" name="Entrada de lápiz 30">
                <a:extLst>
                  <a:ext uri="{FF2B5EF4-FFF2-40B4-BE49-F238E27FC236}">
                    <a16:creationId xmlns:a16="http://schemas.microsoft.com/office/drawing/2014/main" id="{34187B42-4A74-7149-C5F8-99FFF4C20553}"/>
                  </a:ext>
                </a:extLst>
              </p:cNvPr>
              <p:cNvPicPr/>
              <p:nvPr/>
            </p:nvPicPr>
            <p:blipFill>
              <a:blip r:embed="rId45"/>
              <a:stretch>
                <a:fillRect/>
              </a:stretch>
            </p:blipFill>
            <p:spPr>
              <a:xfrm>
                <a:off x="2591404" y="1984208"/>
                <a:ext cx="2655720" cy="633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2" name="Entrada de lápiz 31">
                <a:extLst>
                  <a:ext uri="{FF2B5EF4-FFF2-40B4-BE49-F238E27FC236}">
                    <a16:creationId xmlns:a16="http://schemas.microsoft.com/office/drawing/2014/main" id="{E28EA98C-6115-1D0E-80CE-D0766ECC3DC0}"/>
                  </a:ext>
                </a:extLst>
              </p14:cNvPr>
              <p14:cNvContentPartPr/>
              <p14:nvPr/>
            </p14:nvContentPartPr>
            <p14:xfrm>
              <a:off x="-2009036" y="1124168"/>
              <a:ext cx="360" cy="360"/>
            </p14:xfrm>
          </p:contentPart>
        </mc:Choice>
        <mc:Fallback xmlns="">
          <p:pic>
            <p:nvPicPr>
              <p:cNvPr id="32" name="Entrada de lápiz 31">
                <a:extLst>
                  <a:ext uri="{FF2B5EF4-FFF2-40B4-BE49-F238E27FC236}">
                    <a16:creationId xmlns:a16="http://schemas.microsoft.com/office/drawing/2014/main" id="{E28EA98C-6115-1D0E-80CE-D0766ECC3DC0}"/>
                  </a:ext>
                </a:extLst>
              </p:cNvPr>
              <p:cNvPicPr/>
              <p:nvPr/>
            </p:nvPicPr>
            <p:blipFill>
              <a:blip r:embed="rId47"/>
              <a:stretch>
                <a:fillRect/>
              </a:stretch>
            </p:blipFill>
            <p:spPr>
              <a:xfrm>
                <a:off x="-2081036" y="98016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 name="Entrada de lápiz 32">
                <a:extLst>
                  <a:ext uri="{FF2B5EF4-FFF2-40B4-BE49-F238E27FC236}">
                    <a16:creationId xmlns:a16="http://schemas.microsoft.com/office/drawing/2014/main" id="{F5083FF7-C61C-B7C3-C39A-F040617F5379}"/>
                  </a:ext>
                </a:extLst>
              </p14:cNvPr>
              <p14:cNvContentPartPr/>
              <p14:nvPr/>
            </p14:nvContentPartPr>
            <p14:xfrm>
              <a:off x="2233204" y="2293448"/>
              <a:ext cx="360" cy="360"/>
            </p14:xfrm>
          </p:contentPart>
        </mc:Choice>
        <mc:Fallback xmlns="">
          <p:pic>
            <p:nvPicPr>
              <p:cNvPr id="33" name="Entrada de lápiz 32">
                <a:extLst>
                  <a:ext uri="{FF2B5EF4-FFF2-40B4-BE49-F238E27FC236}">
                    <a16:creationId xmlns:a16="http://schemas.microsoft.com/office/drawing/2014/main" id="{F5083FF7-C61C-B7C3-C39A-F040617F5379}"/>
                  </a:ext>
                </a:extLst>
              </p:cNvPr>
              <p:cNvPicPr/>
              <p:nvPr/>
            </p:nvPicPr>
            <p:blipFill>
              <a:blip r:embed="rId47"/>
              <a:stretch>
                <a:fillRect/>
              </a:stretch>
            </p:blipFill>
            <p:spPr>
              <a:xfrm>
                <a:off x="2161564" y="214980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Entrada de lápiz 33">
                <a:extLst>
                  <a:ext uri="{FF2B5EF4-FFF2-40B4-BE49-F238E27FC236}">
                    <a16:creationId xmlns:a16="http://schemas.microsoft.com/office/drawing/2014/main" id="{445BA6D9-46EA-6716-7240-FDB643FC6D9B}"/>
                  </a:ext>
                </a:extLst>
              </p14:cNvPr>
              <p14:cNvContentPartPr/>
              <p14:nvPr/>
            </p14:nvContentPartPr>
            <p14:xfrm>
              <a:off x="2233204" y="2293448"/>
              <a:ext cx="360" cy="360"/>
            </p14:xfrm>
          </p:contentPart>
        </mc:Choice>
        <mc:Fallback xmlns="">
          <p:pic>
            <p:nvPicPr>
              <p:cNvPr id="34" name="Entrada de lápiz 33">
                <a:extLst>
                  <a:ext uri="{FF2B5EF4-FFF2-40B4-BE49-F238E27FC236}">
                    <a16:creationId xmlns:a16="http://schemas.microsoft.com/office/drawing/2014/main" id="{445BA6D9-46EA-6716-7240-FDB643FC6D9B}"/>
                  </a:ext>
                </a:extLst>
              </p:cNvPr>
              <p:cNvPicPr/>
              <p:nvPr/>
            </p:nvPicPr>
            <p:blipFill>
              <a:blip r:embed="rId47"/>
              <a:stretch>
                <a:fillRect/>
              </a:stretch>
            </p:blipFill>
            <p:spPr>
              <a:xfrm>
                <a:off x="2161564" y="214980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Entrada de lápiz 34">
                <a:extLst>
                  <a:ext uri="{FF2B5EF4-FFF2-40B4-BE49-F238E27FC236}">
                    <a16:creationId xmlns:a16="http://schemas.microsoft.com/office/drawing/2014/main" id="{8B68B989-9AB2-CAD7-BF98-73332561ED26}"/>
                  </a:ext>
                </a:extLst>
              </p14:cNvPr>
              <p14:cNvContentPartPr/>
              <p14:nvPr/>
            </p14:nvContentPartPr>
            <p14:xfrm>
              <a:off x="2233204" y="2293448"/>
              <a:ext cx="360" cy="360"/>
            </p14:xfrm>
          </p:contentPart>
        </mc:Choice>
        <mc:Fallback xmlns="">
          <p:pic>
            <p:nvPicPr>
              <p:cNvPr id="35" name="Entrada de lápiz 34">
                <a:extLst>
                  <a:ext uri="{FF2B5EF4-FFF2-40B4-BE49-F238E27FC236}">
                    <a16:creationId xmlns:a16="http://schemas.microsoft.com/office/drawing/2014/main" id="{8B68B989-9AB2-CAD7-BF98-73332561ED26}"/>
                  </a:ext>
                </a:extLst>
              </p:cNvPr>
              <p:cNvPicPr/>
              <p:nvPr/>
            </p:nvPicPr>
            <p:blipFill>
              <a:blip r:embed="rId47"/>
              <a:stretch>
                <a:fillRect/>
              </a:stretch>
            </p:blipFill>
            <p:spPr>
              <a:xfrm>
                <a:off x="2161564" y="214980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Entrada de lápiz 35">
                <a:extLst>
                  <a:ext uri="{FF2B5EF4-FFF2-40B4-BE49-F238E27FC236}">
                    <a16:creationId xmlns:a16="http://schemas.microsoft.com/office/drawing/2014/main" id="{F9B71EFA-6CAD-8B46-61A9-0CAB59700786}"/>
                  </a:ext>
                </a:extLst>
              </p14:cNvPr>
              <p14:cNvContentPartPr/>
              <p14:nvPr/>
            </p14:nvContentPartPr>
            <p14:xfrm>
              <a:off x="4152364" y="2112368"/>
              <a:ext cx="1062720" cy="226800"/>
            </p14:xfrm>
          </p:contentPart>
        </mc:Choice>
        <mc:Fallback xmlns="">
          <p:pic>
            <p:nvPicPr>
              <p:cNvPr id="36" name="Entrada de lápiz 35">
                <a:extLst>
                  <a:ext uri="{FF2B5EF4-FFF2-40B4-BE49-F238E27FC236}">
                    <a16:creationId xmlns:a16="http://schemas.microsoft.com/office/drawing/2014/main" id="{F9B71EFA-6CAD-8B46-61A9-0CAB59700786}"/>
                  </a:ext>
                </a:extLst>
              </p:cNvPr>
              <p:cNvPicPr/>
              <p:nvPr/>
            </p:nvPicPr>
            <p:blipFill>
              <a:blip r:embed="rId52"/>
              <a:stretch>
                <a:fillRect/>
              </a:stretch>
            </p:blipFill>
            <p:spPr>
              <a:xfrm>
                <a:off x="4080364" y="1968368"/>
                <a:ext cx="1206360" cy="5144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Entrada de lápiz 36">
                <a:extLst>
                  <a:ext uri="{FF2B5EF4-FFF2-40B4-BE49-F238E27FC236}">
                    <a16:creationId xmlns:a16="http://schemas.microsoft.com/office/drawing/2014/main" id="{3F077106-D734-73D6-D5EE-73CC933500CD}"/>
                  </a:ext>
                </a:extLst>
              </p14:cNvPr>
              <p14:cNvContentPartPr/>
              <p14:nvPr/>
            </p14:nvContentPartPr>
            <p14:xfrm>
              <a:off x="5006644" y="2308208"/>
              <a:ext cx="360" cy="360"/>
            </p14:xfrm>
          </p:contentPart>
        </mc:Choice>
        <mc:Fallback xmlns="">
          <p:pic>
            <p:nvPicPr>
              <p:cNvPr id="37" name="Entrada de lápiz 36">
                <a:extLst>
                  <a:ext uri="{FF2B5EF4-FFF2-40B4-BE49-F238E27FC236}">
                    <a16:creationId xmlns:a16="http://schemas.microsoft.com/office/drawing/2014/main" id="{3F077106-D734-73D6-D5EE-73CC933500CD}"/>
                  </a:ext>
                </a:extLst>
              </p:cNvPr>
              <p:cNvPicPr/>
              <p:nvPr/>
            </p:nvPicPr>
            <p:blipFill>
              <a:blip r:embed="rId47"/>
              <a:stretch>
                <a:fillRect/>
              </a:stretch>
            </p:blipFill>
            <p:spPr>
              <a:xfrm>
                <a:off x="4934644" y="216456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Entrada de lápiz 37">
                <a:extLst>
                  <a:ext uri="{FF2B5EF4-FFF2-40B4-BE49-F238E27FC236}">
                    <a16:creationId xmlns:a16="http://schemas.microsoft.com/office/drawing/2014/main" id="{0E984941-06E7-E63F-23C0-4A5E7402150F}"/>
                  </a:ext>
                </a:extLst>
              </p14:cNvPr>
              <p14:cNvContentPartPr/>
              <p14:nvPr/>
            </p14:nvContentPartPr>
            <p14:xfrm>
              <a:off x="5006644" y="2308208"/>
              <a:ext cx="360" cy="360"/>
            </p14:xfrm>
          </p:contentPart>
        </mc:Choice>
        <mc:Fallback xmlns="">
          <p:pic>
            <p:nvPicPr>
              <p:cNvPr id="38" name="Entrada de lápiz 37">
                <a:extLst>
                  <a:ext uri="{FF2B5EF4-FFF2-40B4-BE49-F238E27FC236}">
                    <a16:creationId xmlns:a16="http://schemas.microsoft.com/office/drawing/2014/main" id="{0E984941-06E7-E63F-23C0-4A5E7402150F}"/>
                  </a:ext>
                </a:extLst>
              </p:cNvPr>
              <p:cNvPicPr/>
              <p:nvPr/>
            </p:nvPicPr>
            <p:blipFill>
              <a:blip r:embed="rId47"/>
              <a:stretch>
                <a:fillRect/>
              </a:stretch>
            </p:blipFill>
            <p:spPr>
              <a:xfrm>
                <a:off x="4934644" y="216456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9" name="Entrada de lápiz 38">
                <a:extLst>
                  <a:ext uri="{FF2B5EF4-FFF2-40B4-BE49-F238E27FC236}">
                    <a16:creationId xmlns:a16="http://schemas.microsoft.com/office/drawing/2014/main" id="{668821BF-6C00-F3C8-4730-D11CE6042BDC}"/>
                  </a:ext>
                </a:extLst>
              </p14:cNvPr>
              <p14:cNvContentPartPr/>
              <p14:nvPr/>
            </p14:nvContentPartPr>
            <p14:xfrm>
              <a:off x="1393684" y="1558688"/>
              <a:ext cx="360" cy="360"/>
            </p14:xfrm>
          </p:contentPart>
        </mc:Choice>
        <mc:Fallback xmlns="">
          <p:pic>
            <p:nvPicPr>
              <p:cNvPr id="39" name="Entrada de lápiz 38">
                <a:extLst>
                  <a:ext uri="{FF2B5EF4-FFF2-40B4-BE49-F238E27FC236}">
                    <a16:creationId xmlns:a16="http://schemas.microsoft.com/office/drawing/2014/main" id="{668821BF-6C00-F3C8-4730-D11CE6042BDC}"/>
                  </a:ext>
                </a:extLst>
              </p:cNvPr>
              <p:cNvPicPr/>
              <p:nvPr/>
            </p:nvPicPr>
            <p:blipFill>
              <a:blip r:embed="rId47"/>
              <a:stretch>
                <a:fillRect/>
              </a:stretch>
            </p:blipFill>
            <p:spPr>
              <a:xfrm>
                <a:off x="1322044" y="141468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0" name="Entrada de lápiz 39">
                <a:extLst>
                  <a:ext uri="{FF2B5EF4-FFF2-40B4-BE49-F238E27FC236}">
                    <a16:creationId xmlns:a16="http://schemas.microsoft.com/office/drawing/2014/main" id="{04D3BBB1-FC5A-7422-C268-1EB858C92288}"/>
                  </a:ext>
                </a:extLst>
              </p14:cNvPr>
              <p14:cNvContentPartPr/>
              <p14:nvPr/>
            </p14:nvContentPartPr>
            <p14:xfrm>
              <a:off x="1393684" y="1558688"/>
              <a:ext cx="360" cy="360"/>
            </p14:xfrm>
          </p:contentPart>
        </mc:Choice>
        <mc:Fallback xmlns="">
          <p:pic>
            <p:nvPicPr>
              <p:cNvPr id="40" name="Entrada de lápiz 39">
                <a:extLst>
                  <a:ext uri="{FF2B5EF4-FFF2-40B4-BE49-F238E27FC236}">
                    <a16:creationId xmlns:a16="http://schemas.microsoft.com/office/drawing/2014/main" id="{04D3BBB1-FC5A-7422-C268-1EB858C92288}"/>
                  </a:ext>
                </a:extLst>
              </p:cNvPr>
              <p:cNvPicPr/>
              <p:nvPr/>
            </p:nvPicPr>
            <p:blipFill>
              <a:blip r:embed="rId57"/>
              <a:stretch>
                <a:fillRect/>
              </a:stretch>
            </p:blipFill>
            <p:spPr>
              <a:xfrm>
                <a:off x="1322044" y="141468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1" name="Entrada de lápiz 40">
                <a:extLst>
                  <a:ext uri="{FF2B5EF4-FFF2-40B4-BE49-F238E27FC236}">
                    <a16:creationId xmlns:a16="http://schemas.microsoft.com/office/drawing/2014/main" id="{C5A05C3F-EFF1-CC8C-AB9C-C7754E415A7B}"/>
                  </a:ext>
                </a:extLst>
              </p14:cNvPr>
              <p14:cNvContentPartPr/>
              <p14:nvPr/>
            </p14:nvContentPartPr>
            <p14:xfrm>
              <a:off x="1393684" y="1558688"/>
              <a:ext cx="360" cy="360"/>
            </p14:xfrm>
          </p:contentPart>
        </mc:Choice>
        <mc:Fallback xmlns="">
          <p:pic>
            <p:nvPicPr>
              <p:cNvPr id="41" name="Entrada de lápiz 40">
                <a:extLst>
                  <a:ext uri="{FF2B5EF4-FFF2-40B4-BE49-F238E27FC236}">
                    <a16:creationId xmlns:a16="http://schemas.microsoft.com/office/drawing/2014/main" id="{C5A05C3F-EFF1-CC8C-AB9C-C7754E415A7B}"/>
                  </a:ext>
                </a:extLst>
              </p:cNvPr>
              <p:cNvPicPr/>
              <p:nvPr/>
            </p:nvPicPr>
            <p:blipFill>
              <a:blip r:embed="rId47"/>
              <a:stretch>
                <a:fillRect/>
              </a:stretch>
            </p:blipFill>
            <p:spPr>
              <a:xfrm>
                <a:off x="1322044" y="141468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2" name="Entrada de lápiz 41">
                <a:extLst>
                  <a:ext uri="{FF2B5EF4-FFF2-40B4-BE49-F238E27FC236}">
                    <a16:creationId xmlns:a16="http://schemas.microsoft.com/office/drawing/2014/main" id="{6D5FFEFB-EC07-E74F-7BDA-C1826103A9CC}"/>
                  </a:ext>
                </a:extLst>
              </p14:cNvPr>
              <p14:cNvContentPartPr/>
              <p14:nvPr/>
            </p14:nvContentPartPr>
            <p14:xfrm>
              <a:off x="1393684" y="1558688"/>
              <a:ext cx="360" cy="360"/>
            </p14:xfrm>
          </p:contentPart>
        </mc:Choice>
        <mc:Fallback xmlns="">
          <p:pic>
            <p:nvPicPr>
              <p:cNvPr id="42" name="Entrada de lápiz 41">
                <a:extLst>
                  <a:ext uri="{FF2B5EF4-FFF2-40B4-BE49-F238E27FC236}">
                    <a16:creationId xmlns:a16="http://schemas.microsoft.com/office/drawing/2014/main" id="{6D5FFEFB-EC07-E74F-7BDA-C1826103A9CC}"/>
                  </a:ext>
                </a:extLst>
              </p:cNvPr>
              <p:cNvPicPr/>
              <p:nvPr/>
            </p:nvPicPr>
            <p:blipFill>
              <a:blip r:embed="rId47"/>
              <a:stretch>
                <a:fillRect/>
              </a:stretch>
            </p:blipFill>
            <p:spPr>
              <a:xfrm>
                <a:off x="1322044" y="141468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3" name="Entrada de lápiz 42">
                <a:extLst>
                  <a:ext uri="{FF2B5EF4-FFF2-40B4-BE49-F238E27FC236}">
                    <a16:creationId xmlns:a16="http://schemas.microsoft.com/office/drawing/2014/main" id="{0F10C7FE-0AAA-DF8A-D2DD-7DB2AFBE8300}"/>
                  </a:ext>
                </a:extLst>
              </p14:cNvPr>
              <p14:cNvContentPartPr/>
              <p14:nvPr/>
            </p14:nvContentPartPr>
            <p14:xfrm>
              <a:off x="1393684" y="1558688"/>
              <a:ext cx="360" cy="360"/>
            </p14:xfrm>
          </p:contentPart>
        </mc:Choice>
        <mc:Fallback xmlns="">
          <p:pic>
            <p:nvPicPr>
              <p:cNvPr id="43" name="Entrada de lápiz 42">
                <a:extLst>
                  <a:ext uri="{FF2B5EF4-FFF2-40B4-BE49-F238E27FC236}">
                    <a16:creationId xmlns:a16="http://schemas.microsoft.com/office/drawing/2014/main" id="{0F10C7FE-0AAA-DF8A-D2DD-7DB2AFBE8300}"/>
                  </a:ext>
                </a:extLst>
              </p:cNvPr>
              <p:cNvPicPr/>
              <p:nvPr/>
            </p:nvPicPr>
            <p:blipFill>
              <a:blip r:embed="rId57"/>
              <a:stretch>
                <a:fillRect/>
              </a:stretch>
            </p:blipFill>
            <p:spPr>
              <a:xfrm>
                <a:off x="1322044" y="1414688"/>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9" name="Entrada de lápiz 48">
                <a:extLst>
                  <a:ext uri="{FF2B5EF4-FFF2-40B4-BE49-F238E27FC236}">
                    <a16:creationId xmlns:a16="http://schemas.microsoft.com/office/drawing/2014/main" id="{16B9B07B-8517-655D-34CE-DA5F4D599A86}"/>
                  </a:ext>
                </a:extLst>
              </p14:cNvPr>
              <p14:cNvContentPartPr/>
              <p14:nvPr/>
            </p14:nvContentPartPr>
            <p14:xfrm>
              <a:off x="4152364" y="2278328"/>
              <a:ext cx="897480" cy="16200"/>
            </p14:xfrm>
          </p:contentPart>
        </mc:Choice>
        <mc:Fallback xmlns="">
          <p:pic>
            <p:nvPicPr>
              <p:cNvPr id="49" name="Entrada de lápiz 48">
                <a:extLst>
                  <a:ext uri="{FF2B5EF4-FFF2-40B4-BE49-F238E27FC236}">
                    <a16:creationId xmlns:a16="http://schemas.microsoft.com/office/drawing/2014/main" id="{16B9B07B-8517-655D-34CE-DA5F4D599A86}"/>
                  </a:ext>
                </a:extLst>
              </p:cNvPr>
              <p:cNvPicPr/>
              <p:nvPr/>
            </p:nvPicPr>
            <p:blipFill>
              <a:blip r:embed="rId62"/>
              <a:stretch>
                <a:fillRect/>
              </a:stretch>
            </p:blipFill>
            <p:spPr>
              <a:xfrm>
                <a:off x="4080364" y="2134328"/>
                <a:ext cx="104112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0" name="Entrada de lápiz 49">
                <a:extLst>
                  <a:ext uri="{FF2B5EF4-FFF2-40B4-BE49-F238E27FC236}">
                    <a16:creationId xmlns:a16="http://schemas.microsoft.com/office/drawing/2014/main" id="{6CB6B285-6F20-5E10-BF98-97EB3DF30B42}"/>
                  </a:ext>
                </a:extLst>
              </p14:cNvPr>
              <p14:cNvContentPartPr/>
              <p14:nvPr/>
            </p14:nvContentPartPr>
            <p14:xfrm>
              <a:off x="3512644" y="2093288"/>
              <a:ext cx="1569240" cy="80640"/>
            </p14:xfrm>
          </p:contentPart>
        </mc:Choice>
        <mc:Fallback xmlns="">
          <p:pic>
            <p:nvPicPr>
              <p:cNvPr id="50" name="Entrada de lápiz 49">
                <a:extLst>
                  <a:ext uri="{FF2B5EF4-FFF2-40B4-BE49-F238E27FC236}">
                    <a16:creationId xmlns:a16="http://schemas.microsoft.com/office/drawing/2014/main" id="{6CB6B285-6F20-5E10-BF98-97EB3DF30B42}"/>
                  </a:ext>
                </a:extLst>
              </p:cNvPr>
              <p:cNvPicPr/>
              <p:nvPr/>
            </p:nvPicPr>
            <p:blipFill>
              <a:blip r:embed="rId64"/>
              <a:stretch>
                <a:fillRect/>
              </a:stretch>
            </p:blipFill>
            <p:spPr>
              <a:xfrm>
                <a:off x="3440644" y="1949288"/>
                <a:ext cx="171288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1" name="Entrada de lápiz 50">
                <a:extLst>
                  <a:ext uri="{FF2B5EF4-FFF2-40B4-BE49-F238E27FC236}">
                    <a16:creationId xmlns:a16="http://schemas.microsoft.com/office/drawing/2014/main" id="{31471672-62D3-C857-5469-2B2D2461BCE3}"/>
                  </a:ext>
                </a:extLst>
              </p14:cNvPr>
              <p14:cNvContentPartPr/>
              <p14:nvPr/>
            </p14:nvContentPartPr>
            <p14:xfrm>
              <a:off x="3882004" y="2263568"/>
              <a:ext cx="360" cy="360"/>
            </p14:xfrm>
          </p:contentPart>
        </mc:Choice>
        <mc:Fallback xmlns="">
          <p:pic>
            <p:nvPicPr>
              <p:cNvPr id="51" name="Entrada de lápiz 50">
                <a:extLst>
                  <a:ext uri="{FF2B5EF4-FFF2-40B4-BE49-F238E27FC236}">
                    <a16:creationId xmlns:a16="http://schemas.microsoft.com/office/drawing/2014/main" id="{31471672-62D3-C857-5469-2B2D2461BCE3}"/>
                  </a:ext>
                </a:extLst>
              </p:cNvPr>
              <p:cNvPicPr/>
              <p:nvPr/>
            </p:nvPicPr>
            <p:blipFill>
              <a:blip r:embed="rId21"/>
              <a:stretch>
                <a:fillRect/>
              </a:stretch>
            </p:blipFill>
            <p:spPr>
              <a:xfrm>
                <a:off x="3828364" y="21555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2" name="Entrada de lápiz 51">
                <a:extLst>
                  <a:ext uri="{FF2B5EF4-FFF2-40B4-BE49-F238E27FC236}">
                    <a16:creationId xmlns:a16="http://schemas.microsoft.com/office/drawing/2014/main" id="{421304CB-824A-0926-1614-CDCC8255F35E}"/>
                  </a:ext>
                </a:extLst>
              </p14:cNvPr>
              <p14:cNvContentPartPr/>
              <p14:nvPr/>
            </p14:nvContentPartPr>
            <p14:xfrm>
              <a:off x="4076764" y="2142968"/>
              <a:ext cx="1019520" cy="16200"/>
            </p14:xfrm>
          </p:contentPart>
        </mc:Choice>
        <mc:Fallback xmlns="">
          <p:pic>
            <p:nvPicPr>
              <p:cNvPr id="52" name="Entrada de lápiz 51">
                <a:extLst>
                  <a:ext uri="{FF2B5EF4-FFF2-40B4-BE49-F238E27FC236}">
                    <a16:creationId xmlns:a16="http://schemas.microsoft.com/office/drawing/2014/main" id="{421304CB-824A-0926-1614-CDCC8255F35E}"/>
                  </a:ext>
                </a:extLst>
              </p:cNvPr>
              <p:cNvPicPr/>
              <p:nvPr/>
            </p:nvPicPr>
            <p:blipFill>
              <a:blip r:embed="rId67"/>
              <a:stretch>
                <a:fillRect/>
              </a:stretch>
            </p:blipFill>
            <p:spPr>
              <a:xfrm>
                <a:off x="4023124" y="2035328"/>
                <a:ext cx="112716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4" name="Entrada de lápiz 53">
                <a:extLst>
                  <a:ext uri="{FF2B5EF4-FFF2-40B4-BE49-F238E27FC236}">
                    <a16:creationId xmlns:a16="http://schemas.microsoft.com/office/drawing/2014/main" id="{8BAAC249-87AD-F249-3AED-4113FAA44FC0}"/>
                  </a:ext>
                </a:extLst>
              </p14:cNvPr>
              <p14:cNvContentPartPr/>
              <p14:nvPr/>
            </p14:nvContentPartPr>
            <p14:xfrm>
              <a:off x="3869764" y="2126148"/>
              <a:ext cx="1601470" cy="856619"/>
            </p14:xfrm>
          </p:contentPart>
        </mc:Choice>
        <mc:Fallback xmlns="">
          <p:pic>
            <p:nvPicPr>
              <p:cNvPr id="54" name="Entrada de lápiz 53">
                <a:extLst>
                  <a:ext uri="{FF2B5EF4-FFF2-40B4-BE49-F238E27FC236}">
                    <a16:creationId xmlns:a16="http://schemas.microsoft.com/office/drawing/2014/main" id="{8BAAC249-87AD-F249-3AED-4113FAA44FC0}"/>
                  </a:ext>
                </a:extLst>
              </p:cNvPr>
              <p:cNvPicPr/>
              <p:nvPr/>
            </p:nvPicPr>
            <p:blipFill>
              <a:blip r:embed="rId69"/>
              <a:stretch>
                <a:fillRect/>
              </a:stretch>
            </p:blipFill>
            <p:spPr>
              <a:xfrm>
                <a:off x="3833760" y="2090125"/>
                <a:ext cx="1673119" cy="928304"/>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5" name="Entrada de lápiz 54">
                <a:extLst>
                  <a:ext uri="{FF2B5EF4-FFF2-40B4-BE49-F238E27FC236}">
                    <a16:creationId xmlns:a16="http://schemas.microsoft.com/office/drawing/2014/main" id="{C2AC12EE-EAEA-1790-9871-4E050FDD12FB}"/>
                  </a:ext>
                </a:extLst>
              </p14:cNvPr>
              <p14:cNvContentPartPr/>
              <p14:nvPr/>
            </p14:nvContentPartPr>
            <p14:xfrm>
              <a:off x="-1349156" y="3792488"/>
              <a:ext cx="360" cy="360"/>
            </p14:xfrm>
          </p:contentPart>
        </mc:Choice>
        <mc:Fallback xmlns="">
          <p:pic>
            <p:nvPicPr>
              <p:cNvPr id="55" name="Entrada de lápiz 54">
                <a:extLst>
                  <a:ext uri="{FF2B5EF4-FFF2-40B4-BE49-F238E27FC236}">
                    <a16:creationId xmlns:a16="http://schemas.microsoft.com/office/drawing/2014/main" id="{C2AC12EE-EAEA-1790-9871-4E050FDD12FB}"/>
                  </a:ext>
                </a:extLst>
              </p:cNvPr>
              <p:cNvPicPr/>
              <p:nvPr/>
            </p:nvPicPr>
            <p:blipFill>
              <a:blip r:embed="rId71"/>
              <a:stretch>
                <a:fillRect/>
              </a:stretch>
            </p:blipFill>
            <p:spPr>
              <a:xfrm>
                <a:off x="-1384796" y="3756848"/>
                <a:ext cx="72000" cy="72000"/>
              </a:xfrm>
              <a:prstGeom prst="rect">
                <a:avLst/>
              </a:prstGeom>
            </p:spPr>
          </p:pic>
        </mc:Fallback>
      </mc:AlternateContent>
      <p:sp>
        <p:nvSpPr>
          <p:cNvPr id="2" name="Título 1">
            <a:extLst>
              <a:ext uri="{FF2B5EF4-FFF2-40B4-BE49-F238E27FC236}">
                <a16:creationId xmlns:a16="http://schemas.microsoft.com/office/drawing/2014/main" id="{80689371-35E7-B3CF-5CBC-CBE2AA4F51AC}"/>
              </a:ext>
            </a:extLst>
          </p:cNvPr>
          <p:cNvSpPr>
            <a:spLocks noGrp="1"/>
          </p:cNvSpPr>
          <p:nvPr>
            <p:ph type="title"/>
          </p:nvPr>
        </p:nvSpPr>
        <p:spPr>
          <a:xfrm>
            <a:off x="838200" y="-124016"/>
            <a:ext cx="10515600" cy="1325563"/>
          </a:xfrm>
        </p:spPr>
        <p:txBody>
          <a:bodyPr/>
          <a:lstStyle/>
          <a:p>
            <a:r>
              <a:rPr lang="es-ES" sz="4000" dirty="0"/>
              <a:t>4. Dar </a:t>
            </a:r>
            <a:r>
              <a:rPr lang="es-ES" sz="4000" dirty="0" err="1"/>
              <a:t>click</a:t>
            </a:r>
            <a:r>
              <a:rPr lang="es-ES" sz="4000" dirty="0"/>
              <a:t> en donde dice “Más información”.</a:t>
            </a:r>
            <a:endParaRPr lang="es-MX" sz="4000" dirty="0"/>
          </a:p>
        </p:txBody>
      </p:sp>
    </p:spTree>
    <p:extLst>
      <p:ext uri="{BB962C8B-B14F-4D97-AF65-F5344CB8AC3E}">
        <p14:creationId xmlns:p14="http://schemas.microsoft.com/office/powerpoint/2010/main" val="198483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85F883D-FB09-06F5-7E74-9094A26C2B14}"/>
              </a:ext>
            </a:extLst>
          </p:cNvPr>
          <p:cNvPicPr>
            <a:picLocks noChangeAspect="1"/>
          </p:cNvPicPr>
          <p:nvPr/>
        </p:nvPicPr>
        <p:blipFill>
          <a:blip r:embed="rId2"/>
          <a:stretch>
            <a:fillRect/>
          </a:stretch>
        </p:blipFill>
        <p:spPr>
          <a:xfrm>
            <a:off x="1063053" y="1029745"/>
            <a:ext cx="10530955" cy="5558432"/>
          </a:xfrm>
          <a:prstGeom prst="rect">
            <a:avLst/>
          </a:prstGeom>
        </p:spPr>
      </p:pic>
      <p:sp>
        <p:nvSpPr>
          <p:cNvPr id="2" name="Título 1">
            <a:extLst>
              <a:ext uri="{FF2B5EF4-FFF2-40B4-BE49-F238E27FC236}">
                <a16:creationId xmlns:a16="http://schemas.microsoft.com/office/drawing/2014/main" id="{0A038FBD-B98E-DBCA-DDC7-ABB31DFB6870}"/>
              </a:ext>
            </a:extLst>
          </p:cNvPr>
          <p:cNvSpPr>
            <a:spLocks noGrp="1"/>
          </p:cNvSpPr>
          <p:nvPr>
            <p:ph type="title"/>
          </p:nvPr>
        </p:nvSpPr>
        <p:spPr>
          <a:xfrm>
            <a:off x="853555" y="-144538"/>
            <a:ext cx="10515600" cy="1325563"/>
          </a:xfrm>
        </p:spPr>
        <p:txBody>
          <a:bodyPr/>
          <a:lstStyle/>
          <a:p>
            <a:r>
              <a:rPr lang="es-ES" sz="3600" dirty="0"/>
              <a:t>5. Dar </a:t>
            </a:r>
            <a:r>
              <a:rPr lang="es-ES" sz="3600" dirty="0" err="1"/>
              <a:t>click</a:t>
            </a:r>
            <a:r>
              <a:rPr lang="es-ES" sz="3600" dirty="0"/>
              <a:t> en “Ejecutar de todas formas”:</a:t>
            </a:r>
            <a:endParaRPr lang="es-MX" sz="3600" dirty="0"/>
          </a:p>
        </p:txBody>
      </p:sp>
      <p:sp>
        <p:nvSpPr>
          <p:cNvPr id="3" name="Rectángulo 2">
            <a:extLst>
              <a:ext uri="{FF2B5EF4-FFF2-40B4-BE49-F238E27FC236}">
                <a16:creationId xmlns:a16="http://schemas.microsoft.com/office/drawing/2014/main" id="{7356949F-9D81-37F0-F095-CAA48461F51F}"/>
              </a:ext>
            </a:extLst>
          </p:cNvPr>
          <p:cNvSpPr/>
          <p:nvPr/>
        </p:nvSpPr>
        <p:spPr>
          <a:xfrm>
            <a:off x="5501640" y="4945380"/>
            <a:ext cx="1798320" cy="601980"/>
          </a:xfrm>
          <a:prstGeom prst="rect">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2703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E52CB11D-E1E6-6548-3712-552FD1F88B93}"/>
              </a:ext>
            </a:extLst>
          </p:cNvPr>
          <p:cNvPicPr>
            <a:picLocks noChangeAspect="1"/>
          </p:cNvPicPr>
          <p:nvPr/>
        </p:nvPicPr>
        <p:blipFill rotWithShape="1">
          <a:blip r:embed="rId2">
            <a:extLst>
              <a:ext uri="{28A0092B-C50C-407E-A947-70E740481C1C}">
                <a14:useLocalDpi xmlns:a14="http://schemas.microsoft.com/office/drawing/2010/main" val="0"/>
              </a:ext>
            </a:extLst>
          </a:blip>
          <a:srcRect l="34442" t="23804" r="17189" b="16060"/>
          <a:stretch/>
        </p:blipFill>
        <p:spPr>
          <a:xfrm>
            <a:off x="3387777" y="1222780"/>
            <a:ext cx="5866615" cy="5470384"/>
          </a:xfrm>
          <a:prstGeom prst="rect">
            <a:avLst/>
          </a:prstGeom>
        </p:spPr>
      </p:pic>
      <p:sp>
        <p:nvSpPr>
          <p:cNvPr id="2" name="Título 1">
            <a:extLst>
              <a:ext uri="{FF2B5EF4-FFF2-40B4-BE49-F238E27FC236}">
                <a16:creationId xmlns:a16="http://schemas.microsoft.com/office/drawing/2014/main" id="{A8F24D6E-2896-57FE-9E7E-4E964A646C29}"/>
              </a:ext>
            </a:extLst>
          </p:cNvPr>
          <p:cNvSpPr>
            <a:spLocks noGrp="1"/>
          </p:cNvSpPr>
          <p:nvPr>
            <p:ph type="title"/>
          </p:nvPr>
        </p:nvSpPr>
        <p:spPr>
          <a:xfrm>
            <a:off x="838200" y="164836"/>
            <a:ext cx="10515600" cy="1325563"/>
          </a:xfrm>
        </p:spPr>
        <p:txBody>
          <a:bodyPr/>
          <a:lstStyle/>
          <a:p>
            <a:r>
              <a:rPr lang="es-ES" dirty="0"/>
              <a:t>6. Dar </a:t>
            </a:r>
            <a:r>
              <a:rPr lang="es-ES" dirty="0" err="1"/>
              <a:t>click</a:t>
            </a:r>
            <a:r>
              <a:rPr lang="es-ES" dirty="0"/>
              <a:t> en “sí”. </a:t>
            </a:r>
            <a:endParaRPr lang="es-MX" dirty="0"/>
          </a:p>
        </p:txBody>
      </p:sp>
    </p:spTree>
    <p:extLst>
      <p:ext uri="{BB962C8B-B14F-4D97-AF65-F5344CB8AC3E}">
        <p14:creationId xmlns:p14="http://schemas.microsoft.com/office/powerpoint/2010/main" val="215444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exto&#10;&#10;Descripción generada automáticamente">
            <a:extLst>
              <a:ext uri="{FF2B5EF4-FFF2-40B4-BE49-F238E27FC236}">
                <a16:creationId xmlns:a16="http://schemas.microsoft.com/office/drawing/2014/main" id="{526F1EF0-ED5B-2222-5618-8932D92C2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043" y="918149"/>
            <a:ext cx="7749914" cy="5812436"/>
          </a:xfrm>
          <a:prstGeom prst="rect">
            <a:avLst/>
          </a:prstGeom>
        </p:spPr>
      </p:pic>
      <p:sp>
        <p:nvSpPr>
          <p:cNvPr id="2" name="Título 1">
            <a:extLst>
              <a:ext uri="{FF2B5EF4-FFF2-40B4-BE49-F238E27FC236}">
                <a16:creationId xmlns:a16="http://schemas.microsoft.com/office/drawing/2014/main" id="{52FCA2F6-D7B1-2989-82A7-001FD661FAEE}"/>
              </a:ext>
            </a:extLst>
          </p:cNvPr>
          <p:cNvSpPr>
            <a:spLocks noGrp="1"/>
          </p:cNvSpPr>
          <p:nvPr>
            <p:ph type="title"/>
          </p:nvPr>
        </p:nvSpPr>
        <p:spPr>
          <a:xfrm>
            <a:off x="853190" y="0"/>
            <a:ext cx="10029669" cy="1043949"/>
          </a:xfrm>
        </p:spPr>
        <p:txBody>
          <a:bodyPr/>
          <a:lstStyle/>
          <a:p>
            <a:r>
              <a:rPr lang="es-ES" dirty="0"/>
              <a:t>7. Dar </a:t>
            </a:r>
            <a:r>
              <a:rPr lang="es-ES" dirty="0" err="1"/>
              <a:t>click</a:t>
            </a:r>
            <a:r>
              <a:rPr lang="es-ES" dirty="0"/>
              <a:t> en “</a:t>
            </a:r>
            <a:r>
              <a:rPr lang="es-ES" dirty="0" err="1"/>
              <a:t>Install</a:t>
            </a:r>
            <a:r>
              <a:rPr lang="es-ES" dirty="0"/>
              <a:t>”.</a:t>
            </a:r>
            <a:endParaRPr lang="es-MX" dirty="0"/>
          </a:p>
        </p:txBody>
      </p:sp>
    </p:spTree>
    <p:extLst>
      <p:ext uri="{BB962C8B-B14F-4D97-AF65-F5344CB8AC3E}">
        <p14:creationId xmlns:p14="http://schemas.microsoft.com/office/powerpoint/2010/main" val="21230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65C1C9-1432-38E6-E2FC-37F56AA4AEDB}"/>
              </a:ext>
            </a:extLst>
          </p:cNvPr>
          <p:cNvSpPr>
            <a:spLocks noGrp="1"/>
          </p:cNvSpPr>
          <p:nvPr>
            <p:ph type="title"/>
          </p:nvPr>
        </p:nvSpPr>
        <p:spPr>
          <a:xfrm>
            <a:off x="571219" y="-124185"/>
            <a:ext cx="10515600" cy="1325563"/>
          </a:xfrm>
        </p:spPr>
        <p:txBody>
          <a:bodyPr/>
          <a:lstStyle/>
          <a:p>
            <a:r>
              <a:rPr lang="es-ES" sz="3600" dirty="0"/>
              <a:t>8. Verificar que el emulador se esté instalando.</a:t>
            </a:r>
            <a:endParaRPr lang="es-MX" sz="3600" dirty="0"/>
          </a:p>
        </p:txBody>
      </p:sp>
      <p:pic>
        <p:nvPicPr>
          <p:cNvPr id="4" name="Imagen 3" descr="Pantalla de computadora con letras&#10;&#10;Descripción generada automáticamente con confianza media">
            <a:extLst>
              <a:ext uri="{FF2B5EF4-FFF2-40B4-BE49-F238E27FC236}">
                <a16:creationId xmlns:a16="http://schemas.microsoft.com/office/drawing/2014/main" id="{6C871C6E-5CA4-51E6-8EFF-31349BFE2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665" y="874792"/>
            <a:ext cx="7650669" cy="5738002"/>
          </a:xfrm>
          <a:prstGeom prst="rect">
            <a:avLst/>
          </a:prstGeom>
        </p:spPr>
      </p:pic>
    </p:spTree>
    <p:extLst>
      <p:ext uri="{BB962C8B-B14F-4D97-AF65-F5344CB8AC3E}">
        <p14:creationId xmlns:p14="http://schemas.microsoft.com/office/powerpoint/2010/main" val="2334911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E0D1D-33D6-4803-5FF7-62131157F691}"/>
              </a:ext>
            </a:extLst>
          </p:cNvPr>
          <p:cNvSpPr>
            <a:spLocks noGrp="1"/>
          </p:cNvSpPr>
          <p:nvPr>
            <p:ph type="title"/>
          </p:nvPr>
        </p:nvSpPr>
        <p:spPr>
          <a:xfrm>
            <a:off x="1167984" y="178816"/>
            <a:ext cx="10515600" cy="1325563"/>
          </a:xfrm>
        </p:spPr>
        <p:txBody>
          <a:bodyPr/>
          <a:lstStyle/>
          <a:p>
            <a:r>
              <a:rPr lang="es-ES" sz="2800" dirty="0"/>
              <a:t>9. Verificar que el emulador se haya instalado completamente.</a:t>
            </a:r>
            <a:endParaRPr lang="es-MX" sz="2800" dirty="0"/>
          </a:p>
        </p:txBody>
      </p:sp>
      <p:pic>
        <p:nvPicPr>
          <p:cNvPr id="4" name="Imagen 3" descr="Interfaz de usuario gráfica&#10;&#10;Descripción generada automáticamente">
            <a:extLst>
              <a:ext uri="{FF2B5EF4-FFF2-40B4-BE49-F238E27FC236}">
                <a16:creationId xmlns:a16="http://schemas.microsoft.com/office/drawing/2014/main" id="{FA039432-4203-568A-8D9C-3D033C212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524" y="1307890"/>
            <a:ext cx="6932952" cy="5199715"/>
          </a:xfrm>
          <a:prstGeom prst="rect">
            <a:avLst/>
          </a:prstGeom>
        </p:spPr>
      </p:pic>
    </p:spTree>
    <p:extLst>
      <p:ext uri="{BB962C8B-B14F-4D97-AF65-F5344CB8AC3E}">
        <p14:creationId xmlns:p14="http://schemas.microsoft.com/office/powerpoint/2010/main" val="734970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ircle with black border&#10;&#10;Description automatically generated">
            <a:extLst>
              <a:ext uri="{FF2B5EF4-FFF2-40B4-BE49-F238E27FC236}">
                <a16:creationId xmlns:a16="http://schemas.microsoft.com/office/drawing/2014/main" id="{2F099573-A477-BD27-B152-D179A4E0237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D447867-9519-26DA-D53E-6B5B2A2779F4}"/>
              </a:ext>
            </a:extLst>
          </p:cNvPr>
          <p:cNvSpPr txBox="1"/>
          <p:nvPr/>
        </p:nvSpPr>
        <p:spPr>
          <a:xfrm>
            <a:off x="7491574" y="1497771"/>
            <a:ext cx="3679117" cy="3293209"/>
          </a:xfrm>
          <a:prstGeom prst="rect">
            <a:avLst/>
          </a:prstGeom>
          <a:noFill/>
        </p:spPr>
        <p:txBody>
          <a:bodyPr wrap="square" rtlCol="0">
            <a:spAutoFit/>
          </a:bodyPr>
          <a:lstStyle/>
          <a:p>
            <a:pPr>
              <a:lnSpc>
                <a:spcPct val="80000"/>
              </a:lnSpc>
            </a:pPr>
            <a:r>
              <a:rPr lang="es-MX" sz="2000" b="1" spc="-80" dirty="0">
                <a:latin typeface="Roobert SemiBold" pitchFamily="50" charset="0"/>
                <a:cs typeface="Roobert SemiBold" pitchFamily="50" charset="0"/>
              </a:rPr>
              <a:t>Preparación de mi dispositivo</a:t>
            </a:r>
          </a:p>
          <a:p>
            <a:pPr>
              <a:lnSpc>
                <a:spcPct val="80000"/>
              </a:lnSpc>
            </a:pPr>
            <a:r>
              <a:rPr lang="es-MX" sz="2000" b="1" spc="-80" dirty="0">
                <a:latin typeface="Roobert SemiBold" pitchFamily="50" charset="0"/>
                <a:cs typeface="Roobert SemiBold" pitchFamily="50" charset="0"/>
              </a:rPr>
              <a:t>(5 minutos) </a:t>
            </a:r>
          </a:p>
          <a:p>
            <a:pPr>
              <a:lnSpc>
                <a:spcPct val="80000"/>
              </a:lnSpc>
            </a:pPr>
            <a:endParaRPr lang="es-MX" sz="2000" b="1" spc="-80" dirty="0">
              <a:latin typeface="Roobert SemiBold" pitchFamily="50" charset="0"/>
              <a:cs typeface="Roobert SemiBold" pitchFamily="50" charset="0"/>
            </a:endParaRPr>
          </a:p>
          <a:p>
            <a:pPr>
              <a:lnSpc>
                <a:spcPct val="80000"/>
              </a:lnSpc>
            </a:pPr>
            <a:r>
              <a:rPr lang="es-MX" sz="2000" b="1" spc="-80" dirty="0">
                <a:latin typeface="Roobert SemiBold" pitchFamily="50" charset="0"/>
                <a:cs typeface="Roobert SemiBold" pitchFamily="50" charset="0"/>
              </a:rPr>
              <a:t>Para realizar la certificación en tableta</a:t>
            </a:r>
          </a:p>
          <a:p>
            <a:pPr>
              <a:lnSpc>
                <a:spcPct val="80000"/>
              </a:lnSpc>
            </a:pPr>
            <a:r>
              <a:rPr lang="es-MX" sz="2000" b="1" spc="-80" dirty="0">
                <a:latin typeface="Roobert SemiBold" pitchFamily="50" charset="0"/>
                <a:cs typeface="Roobert SemiBold" pitchFamily="50" charset="0"/>
              </a:rPr>
              <a:t>(20 minutos)</a:t>
            </a:r>
          </a:p>
          <a:p>
            <a:pPr>
              <a:lnSpc>
                <a:spcPct val="80000"/>
              </a:lnSpc>
            </a:pPr>
            <a:endParaRPr lang="es-MX" sz="2000" b="1" spc="-80" dirty="0">
              <a:latin typeface="Roobert SemiBold" pitchFamily="50" charset="0"/>
              <a:cs typeface="Roobert SemiBold" pitchFamily="50" charset="0"/>
            </a:endParaRPr>
          </a:p>
          <a:p>
            <a:pPr>
              <a:lnSpc>
                <a:spcPct val="80000"/>
              </a:lnSpc>
            </a:pPr>
            <a:r>
              <a:rPr lang="es-MX" sz="2000" b="1" spc="-80" dirty="0">
                <a:latin typeface="Roobert SemiBold" pitchFamily="50" charset="0"/>
                <a:cs typeface="Roobert SemiBold" pitchFamily="50" charset="0"/>
              </a:rPr>
              <a:t>Para realizar la certificación en computadora</a:t>
            </a:r>
          </a:p>
          <a:p>
            <a:pPr>
              <a:lnSpc>
                <a:spcPct val="80000"/>
              </a:lnSpc>
            </a:pPr>
            <a:r>
              <a:rPr lang="es-MX" sz="2000" b="1" spc="-80" dirty="0">
                <a:latin typeface="Roobert SemiBold" pitchFamily="50" charset="0"/>
                <a:cs typeface="Roobert SemiBold" pitchFamily="50" charset="0"/>
              </a:rPr>
              <a:t>(20 minutos)</a:t>
            </a:r>
          </a:p>
          <a:p>
            <a:pPr>
              <a:lnSpc>
                <a:spcPct val="80000"/>
              </a:lnSpc>
            </a:pPr>
            <a:endParaRPr lang="es-MX" sz="2000" b="1" spc="-80" dirty="0">
              <a:latin typeface="Roobert SemiBold" pitchFamily="50" charset="0"/>
              <a:cs typeface="Roobert SemiBold" pitchFamily="50" charset="0"/>
            </a:endParaRPr>
          </a:p>
          <a:p>
            <a:pPr>
              <a:lnSpc>
                <a:spcPct val="80000"/>
              </a:lnSpc>
            </a:pPr>
            <a:r>
              <a:rPr lang="es-MX" sz="2000" b="1" spc="-80" dirty="0">
                <a:latin typeface="Roobert SemiBold" pitchFamily="50" charset="0"/>
                <a:cs typeface="Roobert SemiBold" pitchFamily="50" charset="0"/>
              </a:rPr>
              <a:t>Recursos disponibles</a:t>
            </a:r>
          </a:p>
          <a:p>
            <a:pPr>
              <a:lnSpc>
                <a:spcPct val="80000"/>
              </a:lnSpc>
            </a:pPr>
            <a:endParaRPr lang="en-GB" sz="2000" b="1" spc="-80" dirty="0">
              <a:latin typeface="Roobert SemiBold" pitchFamily="50" charset="0"/>
              <a:cs typeface="Roobert SemiBold" pitchFamily="50" charset="0"/>
            </a:endParaRPr>
          </a:p>
        </p:txBody>
      </p:sp>
      <p:pic>
        <p:nvPicPr>
          <p:cNvPr id="3" name="Graphic 2">
            <a:extLst>
              <a:ext uri="{FF2B5EF4-FFF2-40B4-BE49-F238E27FC236}">
                <a16:creationId xmlns:a16="http://schemas.microsoft.com/office/drawing/2014/main" id="{0C51A5BF-12F1-C976-36D6-FD1DC651061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CE92825C-C6A7-EC15-C97F-6E77CD8EC4AB}"/>
              </a:ext>
            </a:extLst>
          </p:cNvPr>
          <p:cNvSpPr txBox="1"/>
          <p:nvPr/>
        </p:nvSpPr>
        <p:spPr>
          <a:xfrm>
            <a:off x="1021308" y="2165131"/>
            <a:ext cx="4085207" cy="830997"/>
          </a:xfrm>
          <a:prstGeom prst="rect">
            <a:avLst/>
          </a:prstGeom>
          <a:noFill/>
        </p:spPr>
        <p:txBody>
          <a:bodyPr wrap="square" rtlCol="0">
            <a:spAutoFit/>
          </a:bodyPr>
          <a:lstStyle/>
          <a:p>
            <a:pPr>
              <a:lnSpc>
                <a:spcPct val="80000"/>
              </a:lnSpc>
            </a:pPr>
            <a:r>
              <a:rPr lang="es-MX" sz="6000" b="1" spc="-150">
                <a:solidFill>
                  <a:schemeClr val="bg1"/>
                </a:solidFill>
                <a:latin typeface="Roobert SemiBold" pitchFamily="50" charset="0"/>
                <a:cs typeface="Roobert SemiBold" pitchFamily="50" charset="0"/>
              </a:rPr>
              <a:t>Contenidos</a:t>
            </a:r>
            <a:r>
              <a:rPr lang="en-GB" sz="6000" b="1" spc="-150">
                <a:solidFill>
                  <a:schemeClr val="bg1"/>
                </a:solidFill>
                <a:latin typeface="Roobert SemiBold" pitchFamily="50" charset="0"/>
                <a:cs typeface="Roobert SemiBold" pitchFamily="50" charset="0"/>
              </a:rPr>
              <a:t> </a:t>
            </a:r>
          </a:p>
        </p:txBody>
      </p:sp>
      <p:sp>
        <p:nvSpPr>
          <p:cNvPr id="7" name="TextBox 6">
            <a:extLst>
              <a:ext uri="{FF2B5EF4-FFF2-40B4-BE49-F238E27FC236}">
                <a16:creationId xmlns:a16="http://schemas.microsoft.com/office/drawing/2014/main" id="{CC053392-07F5-E017-8C59-0A7F801B3813}"/>
              </a:ext>
            </a:extLst>
          </p:cNvPr>
          <p:cNvSpPr txBox="1"/>
          <p:nvPr/>
        </p:nvSpPr>
        <p:spPr>
          <a:xfrm>
            <a:off x="6824602" y="1497771"/>
            <a:ext cx="666972" cy="4770537"/>
          </a:xfrm>
          <a:prstGeom prst="rect">
            <a:avLst/>
          </a:prstGeom>
          <a:noFill/>
        </p:spPr>
        <p:txBody>
          <a:bodyPr wrap="square" rtlCol="0">
            <a:spAutoFit/>
          </a:bodyPr>
          <a:lstStyle/>
          <a:p>
            <a:pPr algn="r">
              <a:lnSpc>
                <a:spcPct val="80000"/>
              </a:lnSpc>
            </a:pPr>
            <a:r>
              <a:rPr lang="en-GB" sz="2000" b="1" spc="-80" dirty="0">
                <a:solidFill>
                  <a:srgbClr val="0085B3"/>
                </a:solidFill>
                <a:latin typeface="Roobert SemiBold" pitchFamily="50" charset="0"/>
                <a:cs typeface="Roobert SemiBold" pitchFamily="50" charset="0"/>
              </a:rPr>
              <a:t>01</a:t>
            </a: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r>
              <a:rPr lang="en-GB" sz="2000" b="1" spc="-80" dirty="0">
                <a:solidFill>
                  <a:srgbClr val="0085B3"/>
                </a:solidFill>
                <a:latin typeface="Roobert SemiBold" pitchFamily="50" charset="0"/>
                <a:cs typeface="Roobert SemiBold" pitchFamily="50" charset="0"/>
              </a:rPr>
              <a:t>02</a:t>
            </a: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r>
              <a:rPr lang="en-GB" sz="2000" b="1" spc="-80" dirty="0">
                <a:solidFill>
                  <a:srgbClr val="0085B3"/>
                </a:solidFill>
                <a:latin typeface="Roobert SemiBold" pitchFamily="50" charset="0"/>
                <a:cs typeface="Roobert SemiBold" pitchFamily="50" charset="0"/>
              </a:rPr>
              <a:t>03</a:t>
            </a: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r>
              <a:rPr lang="en-GB" sz="2000" b="1" spc="-80" dirty="0">
                <a:solidFill>
                  <a:srgbClr val="0085B3"/>
                </a:solidFill>
                <a:latin typeface="Roobert SemiBold" pitchFamily="50" charset="0"/>
                <a:cs typeface="Roobert SemiBold" pitchFamily="50" charset="0"/>
              </a:rPr>
              <a:t>04</a:t>
            </a: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p:txBody>
      </p:sp>
    </p:spTree>
    <p:extLst>
      <p:ext uri="{BB962C8B-B14F-4D97-AF65-F5344CB8AC3E}">
        <p14:creationId xmlns:p14="http://schemas.microsoft.com/office/powerpoint/2010/main" val="1166873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7E33B-3091-FA21-E265-C9F0B57FA131}"/>
              </a:ext>
            </a:extLst>
          </p:cNvPr>
          <p:cNvSpPr>
            <a:spLocks noGrp="1"/>
          </p:cNvSpPr>
          <p:nvPr>
            <p:ph type="title"/>
          </p:nvPr>
        </p:nvSpPr>
        <p:spPr>
          <a:xfrm>
            <a:off x="764709" y="0"/>
            <a:ext cx="10515600" cy="1325563"/>
          </a:xfrm>
        </p:spPr>
        <p:txBody>
          <a:bodyPr/>
          <a:lstStyle/>
          <a:p>
            <a:r>
              <a:rPr lang="es-ES" sz="3000" dirty="0"/>
              <a:t>10. Observar en el escritorio o descargas que el emulador ya esté instalado y darle </a:t>
            </a:r>
            <a:r>
              <a:rPr lang="es-ES" sz="3000" dirty="0" err="1"/>
              <a:t>click</a:t>
            </a:r>
            <a:r>
              <a:rPr lang="es-ES" sz="3000" dirty="0"/>
              <a:t> para abrirlo.</a:t>
            </a:r>
            <a:endParaRPr lang="es-MX" sz="3000" dirty="0"/>
          </a:p>
        </p:txBody>
      </p:sp>
      <p:pic>
        <p:nvPicPr>
          <p:cNvPr id="8" name="Imagen 7">
            <a:extLst>
              <a:ext uri="{FF2B5EF4-FFF2-40B4-BE49-F238E27FC236}">
                <a16:creationId xmlns:a16="http://schemas.microsoft.com/office/drawing/2014/main" id="{3F19DB70-268C-33FE-3596-57C075EC04A9}"/>
              </a:ext>
            </a:extLst>
          </p:cNvPr>
          <p:cNvPicPr>
            <a:picLocks noChangeAspect="1"/>
          </p:cNvPicPr>
          <p:nvPr/>
        </p:nvPicPr>
        <p:blipFill>
          <a:blip r:embed="rId2"/>
          <a:stretch>
            <a:fillRect/>
          </a:stretch>
        </p:blipFill>
        <p:spPr>
          <a:xfrm>
            <a:off x="1171106" y="1205747"/>
            <a:ext cx="9849787" cy="5537801"/>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Entrada de lápiz 11">
                <a:extLst>
                  <a:ext uri="{FF2B5EF4-FFF2-40B4-BE49-F238E27FC236}">
                    <a16:creationId xmlns:a16="http://schemas.microsoft.com/office/drawing/2014/main" id="{98BC91A2-E9F4-60E1-D48A-09614F334DF5}"/>
                  </a:ext>
                </a:extLst>
              </p14:cNvPr>
              <p14:cNvContentPartPr/>
              <p14:nvPr/>
            </p14:nvContentPartPr>
            <p14:xfrm>
              <a:off x="1738375" y="3426727"/>
              <a:ext cx="1081080" cy="1095840"/>
            </p14:xfrm>
          </p:contentPart>
        </mc:Choice>
        <mc:Fallback xmlns="">
          <p:pic>
            <p:nvPicPr>
              <p:cNvPr id="12" name="Entrada de lápiz 11">
                <a:extLst>
                  <a:ext uri="{FF2B5EF4-FFF2-40B4-BE49-F238E27FC236}">
                    <a16:creationId xmlns:a16="http://schemas.microsoft.com/office/drawing/2014/main" id="{98BC91A2-E9F4-60E1-D48A-09614F334DF5}"/>
                  </a:ext>
                </a:extLst>
              </p:cNvPr>
              <p:cNvPicPr/>
              <p:nvPr/>
            </p:nvPicPr>
            <p:blipFill>
              <a:blip r:embed="rId4"/>
              <a:stretch>
                <a:fillRect/>
              </a:stretch>
            </p:blipFill>
            <p:spPr>
              <a:xfrm>
                <a:off x="1729372" y="3417724"/>
                <a:ext cx="1098726" cy="1113486"/>
              </a:xfrm>
              <a:prstGeom prst="rect">
                <a:avLst/>
              </a:prstGeom>
            </p:spPr>
          </p:pic>
        </mc:Fallback>
      </mc:AlternateContent>
    </p:spTree>
    <p:extLst>
      <p:ext uri="{BB962C8B-B14F-4D97-AF65-F5344CB8AC3E}">
        <p14:creationId xmlns:p14="http://schemas.microsoft.com/office/powerpoint/2010/main" val="3766555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6AAE8BF-249E-A3FE-4BF0-F3E7AF3B98D0}"/>
              </a:ext>
            </a:extLst>
          </p:cNvPr>
          <p:cNvSpPr>
            <a:spLocks noGrp="1"/>
          </p:cNvSpPr>
          <p:nvPr>
            <p:ph type="title"/>
          </p:nvPr>
        </p:nvSpPr>
        <p:spPr/>
        <p:txBody>
          <a:bodyPr/>
          <a:lstStyle/>
          <a:p>
            <a:r>
              <a:rPr lang="es-ES" sz="3200" dirty="0"/>
              <a:t>11. Se abrirá una pestaña negra y esperamos para que el emulador comience a operar.</a:t>
            </a:r>
            <a:endParaRPr lang="es-MX" sz="3200" dirty="0"/>
          </a:p>
        </p:txBody>
      </p:sp>
      <p:pic>
        <p:nvPicPr>
          <p:cNvPr id="4" name="Imagen 3">
            <a:extLst>
              <a:ext uri="{FF2B5EF4-FFF2-40B4-BE49-F238E27FC236}">
                <a16:creationId xmlns:a16="http://schemas.microsoft.com/office/drawing/2014/main" id="{EEA4DE3F-C878-0294-B66B-3202F8EE3C93}"/>
              </a:ext>
            </a:extLst>
          </p:cNvPr>
          <p:cNvPicPr>
            <a:picLocks noChangeAspect="1"/>
          </p:cNvPicPr>
          <p:nvPr/>
        </p:nvPicPr>
        <p:blipFill>
          <a:blip r:embed="rId2"/>
          <a:stretch>
            <a:fillRect/>
          </a:stretch>
        </p:blipFill>
        <p:spPr>
          <a:xfrm>
            <a:off x="1895085" y="1712314"/>
            <a:ext cx="8723524" cy="4913339"/>
          </a:xfrm>
          <a:prstGeom prst="rect">
            <a:avLst/>
          </a:prstGeom>
        </p:spPr>
      </p:pic>
    </p:spTree>
    <p:extLst>
      <p:ext uri="{BB962C8B-B14F-4D97-AF65-F5344CB8AC3E}">
        <p14:creationId xmlns:p14="http://schemas.microsoft.com/office/powerpoint/2010/main" val="1430536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4E8F71A-5F6B-4DBB-287B-C6C6787973CB}"/>
              </a:ext>
            </a:extLst>
          </p:cNvPr>
          <p:cNvPicPr>
            <a:picLocks noChangeAspect="1"/>
          </p:cNvPicPr>
          <p:nvPr/>
        </p:nvPicPr>
        <p:blipFill>
          <a:blip r:embed="rId2"/>
          <a:stretch>
            <a:fillRect/>
          </a:stretch>
        </p:blipFill>
        <p:spPr>
          <a:xfrm>
            <a:off x="1927835" y="1114636"/>
            <a:ext cx="8336329" cy="5486302"/>
          </a:xfrm>
          <a:prstGeom prst="rect">
            <a:avLst/>
          </a:prstGeom>
        </p:spPr>
      </p:pic>
      <p:sp>
        <p:nvSpPr>
          <p:cNvPr id="2" name="Título 1">
            <a:extLst>
              <a:ext uri="{FF2B5EF4-FFF2-40B4-BE49-F238E27FC236}">
                <a16:creationId xmlns:a16="http://schemas.microsoft.com/office/drawing/2014/main" id="{AAE241A1-5512-E0B6-8314-1A54615AF314}"/>
              </a:ext>
            </a:extLst>
          </p:cNvPr>
          <p:cNvSpPr>
            <a:spLocks noGrp="1"/>
          </p:cNvSpPr>
          <p:nvPr>
            <p:ph type="title"/>
          </p:nvPr>
        </p:nvSpPr>
        <p:spPr>
          <a:xfrm>
            <a:off x="838199" y="257062"/>
            <a:ext cx="10515600" cy="1325563"/>
          </a:xfrm>
        </p:spPr>
        <p:txBody>
          <a:bodyPr/>
          <a:lstStyle/>
          <a:p>
            <a:r>
              <a:rPr lang="es-ES" dirty="0"/>
              <a:t>12. Darle </a:t>
            </a:r>
            <a:r>
              <a:rPr lang="es-ES" dirty="0" err="1"/>
              <a:t>click</a:t>
            </a:r>
            <a:r>
              <a:rPr lang="es-ES" dirty="0"/>
              <a:t> en “Ok”</a:t>
            </a:r>
            <a:endParaRPr lang="es-MX" dirty="0"/>
          </a:p>
        </p:txBody>
      </p:sp>
    </p:spTree>
    <p:extLst>
      <p:ext uri="{BB962C8B-B14F-4D97-AF65-F5344CB8AC3E}">
        <p14:creationId xmlns:p14="http://schemas.microsoft.com/office/powerpoint/2010/main" val="3655281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4D663-C868-ED91-5F13-A27000349364}"/>
              </a:ext>
            </a:extLst>
          </p:cNvPr>
          <p:cNvSpPr>
            <a:spLocks noGrp="1"/>
          </p:cNvSpPr>
          <p:nvPr>
            <p:ph type="title"/>
          </p:nvPr>
        </p:nvSpPr>
        <p:spPr/>
        <p:txBody>
          <a:bodyPr/>
          <a:lstStyle/>
          <a:p>
            <a:r>
              <a:rPr lang="es-ES" dirty="0"/>
              <a:t>13. Para practicar darle </a:t>
            </a:r>
            <a:r>
              <a:rPr lang="es-ES" dirty="0" err="1"/>
              <a:t>click</a:t>
            </a:r>
            <a:r>
              <a:rPr lang="es-ES" dirty="0"/>
              <a:t> en “</a:t>
            </a:r>
            <a:r>
              <a:rPr lang="es-ES" dirty="0" err="1"/>
              <a:t>Practice</a:t>
            </a:r>
            <a:r>
              <a:rPr lang="es-ES" dirty="0"/>
              <a:t>”</a:t>
            </a:r>
            <a:endParaRPr lang="es-MX" dirty="0"/>
          </a:p>
        </p:txBody>
      </p:sp>
      <p:pic>
        <p:nvPicPr>
          <p:cNvPr id="6" name="Imagen 5">
            <a:extLst>
              <a:ext uri="{FF2B5EF4-FFF2-40B4-BE49-F238E27FC236}">
                <a16:creationId xmlns:a16="http://schemas.microsoft.com/office/drawing/2014/main" id="{AF132270-0D75-8203-B5C7-1D4BB4637E53}"/>
              </a:ext>
            </a:extLst>
          </p:cNvPr>
          <p:cNvPicPr>
            <a:picLocks noChangeAspect="1"/>
          </p:cNvPicPr>
          <p:nvPr/>
        </p:nvPicPr>
        <p:blipFill rotWithShape="1">
          <a:blip r:embed="rId2"/>
          <a:srcRect l="2632" t="8703" r="29343" b="5415"/>
          <a:stretch/>
        </p:blipFill>
        <p:spPr>
          <a:xfrm>
            <a:off x="2759243" y="1885562"/>
            <a:ext cx="7267074" cy="4842442"/>
          </a:xfrm>
          <a:prstGeom prst="rect">
            <a:avLst/>
          </a:prstGeom>
        </p:spPr>
      </p:pic>
    </p:spTree>
    <p:extLst>
      <p:ext uri="{BB962C8B-B14F-4D97-AF65-F5344CB8AC3E}">
        <p14:creationId xmlns:p14="http://schemas.microsoft.com/office/powerpoint/2010/main" val="1804692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FC5D6B-EEAE-9C0E-750D-E6C4CD29AAB0}"/>
              </a:ext>
            </a:extLst>
          </p:cNvPr>
          <p:cNvSpPr>
            <a:spLocks noGrp="1"/>
          </p:cNvSpPr>
          <p:nvPr>
            <p:ph type="title"/>
          </p:nvPr>
        </p:nvSpPr>
        <p:spPr/>
        <p:txBody>
          <a:bodyPr/>
          <a:lstStyle/>
          <a:p>
            <a:r>
              <a:rPr lang="es-ES" dirty="0"/>
              <a:t>14. Elegir el nivel correspondiente.</a:t>
            </a:r>
            <a:endParaRPr lang="es-MX" dirty="0"/>
          </a:p>
        </p:txBody>
      </p:sp>
      <p:pic>
        <p:nvPicPr>
          <p:cNvPr id="4" name="Imagen 3">
            <a:extLst>
              <a:ext uri="{FF2B5EF4-FFF2-40B4-BE49-F238E27FC236}">
                <a16:creationId xmlns:a16="http://schemas.microsoft.com/office/drawing/2014/main" id="{E1F511BA-7985-D0E2-9907-2678551146BA}"/>
              </a:ext>
            </a:extLst>
          </p:cNvPr>
          <p:cNvPicPr>
            <a:picLocks noChangeAspect="1"/>
          </p:cNvPicPr>
          <p:nvPr/>
        </p:nvPicPr>
        <p:blipFill>
          <a:blip r:embed="rId2"/>
          <a:stretch>
            <a:fillRect/>
          </a:stretch>
        </p:blipFill>
        <p:spPr>
          <a:xfrm>
            <a:off x="3001257" y="1730132"/>
            <a:ext cx="7217564" cy="4750021"/>
          </a:xfrm>
          <a:prstGeom prst="rect">
            <a:avLst/>
          </a:prstGeom>
        </p:spPr>
      </p:pic>
    </p:spTree>
    <p:extLst>
      <p:ext uri="{BB962C8B-B14F-4D97-AF65-F5344CB8AC3E}">
        <p14:creationId xmlns:p14="http://schemas.microsoft.com/office/powerpoint/2010/main" val="3599831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4D663-C868-ED91-5F13-A27000349364}"/>
              </a:ext>
            </a:extLst>
          </p:cNvPr>
          <p:cNvSpPr>
            <a:spLocks noGrp="1"/>
          </p:cNvSpPr>
          <p:nvPr>
            <p:ph type="title"/>
          </p:nvPr>
        </p:nvSpPr>
        <p:spPr/>
        <p:txBody>
          <a:bodyPr/>
          <a:lstStyle/>
          <a:p>
            <a:r>
              <a:rPr lang="es-ES" sz="4000" dirty="0"/>
              <a:t>13. Para hacer la certificación darle </a:t>
            </a:r>
            <a:r>
              <a:rPr lang="es-ES" sz="4000" dirty="0" err="1"/>
              <a:t>click</a:t>
            </a:r>
            <a:r>
              <a:rPr lang="es-ES" sz="4000" dirty="0"/>
              <a:t> en “</a:t>
            </a:r>
            <a:r>
              <a:rPr lang="es-ES" sz="4000" dirty="0" err="1"/>
              <a:t>Start</a:t>
            </a:r>
            <a:r>
              <a:rPr lang="es-ES" sz="4000" dirty="0"/>
              <a:t>”</a:t>
            </a:r>
            <a:endParaRPr lang="es-MX" sz="4000" dirty="0"/>
          </a:p>
        </p:txBody>
      </p:sp>
      <p:pic>
        <p:nvPicPr>
          <p:cNvPr id="6" name="Imagen 5">
            <a:extLst>
              <a:ext uri="{FF2B5EF4-FFF2-40B4-BE49-F238E27FC236}">
                <a16:creationId xmlns:a16="http://schemas.microsoft.com/office/drawing/2014/main" id="{AF132270-0D75-8203-B5C7-1D4BB4637E53}"/>
              </a:ext>
            </a:extLst>
          </p:cNvPr>
          <p:cNvPicPr>
            <a:picLocks noChangeAspect="1"/>
          </p:cNvPicPr>
          <p:nvPr/>
        </p:nvPicPr>
        <p:blipFill rotWithShape="1">
          <a:blip r:embed="rId2"/>
          <a:srcRect l="2632" t="8703" r="29343" b="5415"/>
          <a:stretch/>
        </p:blipFill>
        <p:spPr>
          <a:xfrm>
            <a:off x="2759243" y="1885562"/>
            <a:ext cx="7267074" cy="4842442"/>
          </a:xfrm>
          <a:prstGeom prst="rect">
            <a:avLst/>
          </a:prstGeom>
        </p:spPr>
      </p:pic>
    </p:spTree>
    <p:extLst>
      <p:ext uri="{BB962C8B-B14F-4D97-AF65-F5344CB8AC3E}">
        <p14:creationId xmlns:p14="http://schemas.microsoft.com/office/powerpoint/2010/main" val="2038777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C70C00-663E-273D-CDF7-DFF90A7D5C78}"/>
              </a:ext>
            </a:extLst>
          </p:cNvPr>
          <p:cNvPicPr>
            <a:picLocks noChangeAspect="1"/>
          </p:cNvPicPr>
          <p:nvPr/>
        </p:nvPicPr>
        <p:blipFill>
          <a:blip r:embed="rId2"/>
          <a:stretch>
            <a:fillRect/>
          </a:stretch>
        </p:blipFill>
        <p:spPr>
          <a:xfrm>
            <a:off x="2247900" y="1252698"/>
            <a:ext cx="8066197" cy="5308523"/>
          </a:xfrm>
          <a:prstGeom prst="rect">
            <a:avLst/>
          </a:prstGeom>
        </p:spPr>
      </p:pic>
      <p:sp>
        <p:nvSpPr>
          <p:cNvPr id="2" name="Título 1">
            <a:extLst>
              <a:ext uri="{FF2B5EF4-FFF2-40B4-BE49-F238E27FC236}">
                <a16:creationId xmlns:a16="http://schemas.microsoft.com/office/drawing/2014/main" id="{6F93A201-0648-8AE7-1CFE-4AECA995AA5C}"/>
              </a:ext>
            </a:extLst>
          </p:cNvPr>
          <p:cNvSpPr>
            <a:spLocks noGrp="1"/>
          </p:cNvSpPr>
          <p:nvPr>
            <p:ph type="title"/>
          </p:nvPr>
        </p:nvSpPr>
        <p:spPr>
          <a:xfrm>
            <a:off x="838200" y="92611"/>
            <a:ext cx="10515600" cy="1325563"/>
          </a:xfrm>
        </p:spPr>
        <p:txBody>
          <a:bodyPr/>
          <a:lstStyle/>
          <a:p>
            <a:r>
              <a:rPr lang="es-ES" sz="3600" dirty="0"/>
              <a:t>14. Colocar el </a:t>
            </a:r>
            <a:r>
              <a:rPr lang="es-ES" sz="3600" dirty="0" err="1"/>
              <a:t>Acces</a:t>
            </a:r>
            <a:r>
              <a:rPr lang="es-ES" sz="3600" dirty="0"/>
              <a:t> </a:t>
            </a:r>
            <a:r>
              <a:rPr lang="es-ES" sz="3600" dirty="0" err="1"/>
              <a:t>Code</a:t>
            </a:r>
            <a:r>
              <a:rPr lang="es-ES" sz="3600" dirty="0"/>
              <a:t> y el Test ID que nosotras les proporcionaremos.</a:t>
            </a:r>
            <a:endParaRPr lang="es-MX" sz="3600" dirty="0"/>
          </a:p>
        </p:txBody>
      </p:sp>
    </p:spTree>
    <p:extLst>
      <p:ext uri="{BB962C8B-B14F-4D97-AF65-F5344CB8AC3E}">
        <p14:creationId xmlns:p14="http://schemas.microsoft.com/office/powerpoint/2010/main" val="793345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F92F74-B8A8-6D76-CA31-01A961CD6199}"/>
              </a:ext>
            </a:extLst>
          </p:cNvPr>
          <p:cNvSpPr>
            <a:spLocks noGrp="1"/>
          </p:cNvSpPr>
          <p:nvPr>
            <p:ph idx="4294967295"/>
          </p:nvPr>
        </p:nvSpPr>
        <p:spPr>
          <a:xfrm>
            <a:off x="1665288" y="700088"/>
            <a:ext cx="10526712" cy="5934075"/>
          </a:xfrm>
          <a:prstGeom prst="rect">
            <a:avLst/>
          </a:prstGeom>
        </p:spPr>
        <p:txBody>
          <a:bodyPr>
            <a:normAutofit/>
          </a:bodyPr>
          <a:lstStyle/>
          <a:p>
            <a:pPr marL="0" indent="0" algn="ctr">
              <a:buNone/>
            </a:pPr>
            <a:r>
              <a:rPr lang="es-MX" sz="3600" dirty="0"/>
              <a:t>El día del examen</a:t>
            </a:r>
            <a:endParaRPr lang="es-MX" dirty="0"/>
          </a:p>
          <a:p>
            <a:pPr marL="457200" lvl="1" indent="0">
              <a:buNone/>
            </a:pPr>
            <a:endParaRPr lang="es-MX" dirty="0"/>
          </a:p>
          <a:p>
            <a:pPr marL="457200" lvl="1" indent="0">
              <a:buNone/>
            </a:pPr>
            <a:r>
              <a:rPr lang="es-MX" b="1" dirty="0"/>
              <a:t>Recomendaciones: </a:t>
            </a:r>
          </a:p>
          <a:p>
            <a:pPr marL="914400" lvl="1" indent="-457200">
              <a:buFont typeface="+mj-lt"/>
              <a:buAutoNum type="arabicPeriod"/>
            </a:pPr>
            <a:endParaRPr lang="es-MX" dirty="0"/>
          </a:p>
          <a:p>
            <a:pPr marL="914400" lvl="1" indent="-457200">
              <a:buFont typeface="+mj-lt"/>
              <a:buAutoNum type="arabicPeriod"/>
            </a:pPr>
            <a:r>
              <a:rPr lang="es-MX" dirty="0"/>
              <a:t>Realizar la prueba en un lugar adecuado, silencioso y con buena conectividad.</a:t>
            </a:r>
          </a:p>
          <a:p>
            <a:pPr marL="914400" lvl="1" indent="-457200">
              <a:buFont typeface="+mj-lt"/>
              <a:buAutoNum type="arabicPeriod"/>
            </a:pPr>
            <a:r>
              <a:rPr lang="es-MX" dirty="0"/>
              <a:t>No cerrar ni cambiar de pestaña.</a:t>
            </a:r>
          </a:p>
          <a:p>
            <a:pPr marL="914400" lvl="1" indent="-457200">
              <a:buFont typeface="+mj-lt"/>
              <a:buAutoNum type="arabicPeriod"/>
            </a:pPr>
            <a:r>
              <a:rPr lang="es-MX" dirty="0"/>
              <a:t>Reiniciar el emulador si la pantalla negra persiste.</a:t>
            </a:r>
          </a:p>
          <a:p>
            <a:pPr marL="914400" lvl="1" indent="-457200">
              <a:buFont typeface="+mj-lt"/>
              <a:buAutoNum type="arabicPeriod"/>
            </a:pPr>
            <a:r>
              <a:rPr lang="es-MX" dirty="0"/>
              <a:t>Si la pantalla negra no se quita-mandarnos mensaje por WA.</a:t>
            </a:r>
          </a:p>
          <a:p>
            <a:pPr marL="914400" lvl="1" indent="-457200">
              <a:buFont typeface="+mj-lt"/>
              <a:buAutoNum type="arabicPeriod"/>
            </a:pPr>
            <a:r>
              <a:rPr lang="es-MX" dirty="0"/>
              <a:t>En caso de que la pantalla se ponga azul y pida un código-contactarnos por WA.</a:t>
            </a:r>
          </a:p>
          <a:p>
            <a:pPr marL="914400" lvl="1" indent="-457200">
              <a:buFont typeface="+mj-lt"/>
              <a:buAutoNum type="arabicPeriod"/>
            </a:pPr>
            <a:r>
              <a:rPr lang="es-MX" dirty="0"/>
              <a:t>Verificar minuciosamente que el código ingresado sea el correcto. </a:t>
            </a:r>
          </a:p>
          <a:p>
            <a:pPr marL="914400" lvl="1" indent="-457200">
              <a:buFont typeface="+mj-lt"/>
              <a:buAutoNum type="arabicPeriod"/>
            </a:pPr>
            <a:r>
              <a:rPr lang="es-MX" dirty="0"/>
              <a:t>Al final de terminar el examen verificar que se haya subido correctamente.</a:t>
            </a:r>
          </a:p>
          <a:p>
            <a:pPr marL="457200" lvl="1" indent="0">
              <a:buNone/>
            </a:pPr>
            <a:endParaRPr lang="es-MX" dirty="0"/>
          </a:p>
          <a:p>
            <a:pPr marL="457200" lvl="1" indent="0">
              <a:buNone/>
            </a:pPr>
            <a:endParaRPr lang="es-MX" dirty="0"/>
          </a:p>
        </p:txBody>
      </p:sp>
      <p:pic>
        <p:nvPicPr>
          <p:cNvPr id="2" name="Imagen 1">
            <a:extLst>
              <a:ext uri="{FF2B5EF4-FFF2-40B4-BE49-F238E27FC236}">
                <a16:creationId xmlns:a16="http://schemas.microsoft.com/office/drawing/2014/main" id="{866D4405-8EF2-86C5-FAF0-D001AF4AE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96" y="635745"/>
            <a:ext cx="2238747" cy="1396601"/>
          </a:xfrm>
          <a:prstGeom prst="rect">
            <a:avLst/>
          </a:prstGeom>
        </p:spPr>
      </p:pic>
      <p:pic>
        <p:nvPicPr>
          <p:cNvPr id="4" name="Imagen 3">
            <a:extLst>
              <a:ext uri="{FF2B5EF4-FFF2-40B4-BE49-F238E27FC236}">
                <a16:creationId xmlns:a16="http://schemas.microsoft.com/office/drawing/2014/main" id="{9B4B0775-3A1F-214B-E29E-9F1168030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Tree>
    <p:extLst>
      <p:ext uri="{BB962C8B-B14F-4D97-AF65-F5344CB8AC3E}">
        <p14:creationId xmlns:p14="http://schemas.microsoft.com/office/powerpoint/2010/main" val="663467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35C38FA-FF1E-F0A5-5CF5-812378BE0EA8}"/>
              </a:ext>
            </a:extLst>
          </p:cNvPr>
          <p:cNvSpPr>
            <a:spLocks noGrp="1"/>
          </p:cNvSpPr>
          <p:nvPr>
            <p:ph type="body" sz="quarter" idx="13"/>
          </p:nvPr>
        </p:nvSpPr>
        <p:spPr>
          <a:xfrm rot="-180000">
            <a:off x="2284054" y="2675705"/>
            <a:ext cx="7623892" cy="1751440"/>
          </a:xfrm>
        </p:spPr>
        <p:txBody>
          <a:bodyPr/>
          <a:lstStyle/>
          <a:p>
            <a:pPr algn="ctr"/>
            <a:r>
              <a:rPr lang="en-US" dirty="0"/>
              <a:t>¿ </a:t>
            </a:r>
            <a:r>
              <a:rPr lang="es-MX" dirty="0"/>
              <a:t>Qué pasa si tengo alguna situación? </a:t>
            </a:r>
          </a:p>
          <a:p>
            <a:endParaRPr lang="es-MX" dirty="0"/>
          </a:p>
        </p:txBody>
      </p:sp>
    </p:spTree>
    <p:extLst>
      <p:ext uri="{BB962C8B-B14F-4D97-AF65-F5344CB8AC3E}">
        <p14:creationId xmlns:p14="http://schemas.microsoft.com/office/powerpoint/2010/main" val="9395915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7EB876A-8BEA-A1DB-FFF9-83B118A275E5}"/>
              </a:ext>
            </a:extLst>
          </p:cNvPr>
          <p:cNvSpPr>
            <a:spLocks noGrp="1"/>
          </p:cNvSpPr>
          <p:nvPr>
            <p:ph type="body" sz="quarter" idx="11"/>
          </p:nvPr>
        </p:nvSpPr>
        <p:spPr>
          <a:xfrm rot="21600000">
            <a:off x="950970" y="1177009"/>
            <a:ext cx="3157567" cy="810370"/>
          </a:xfrm>
        </p:spPr>
        <p:txBody>
          <a:bodyPr/>
          <a:lstStyle/>
          <a:p>
            <a:r>
              <a:rPr lang="es-MX" dirty="0"/>
              <a:t>Canal de comunicación para cualquier situación con la prueba. </a:t>
            </a:r>
            <a:endParaRPr lang="en-US" dirty="0"/>
          </a:p>
        </p:txBody>
      </p:sp>
      <p:sp>
        <p:nvSpPr>
          <p:cNvPr id="5" name="Marcador de texto 4">
            <a:extLst>
              <a:ext uri="{FF2B5EF4-FFF2-40B4-BE49-F238E27FC236}">
                <a16:creationId xmlns:a16="http://schemas.microsoft.com/office/drawing/2014/main" id="{E9B5C99F-2AAD-F0DC-1756-D7CF592A600D}"/>
              </a:ext>
            </a:extLst>
          </p:cNvPr>
          <p:cNvSpPr>
            <a:spLocks noGrp="1"/>
          </p:cNvSpPr>
          <p:nvPr>
            <p:ph type="body" sz="quarter" idx="14"/>
          </p:nvPr>
        </p:nvSpPr>
        <p:spPr>
          <a:xfrm>
            <a:off x="5177597" y="1251550"/>
            <a:ext cx="2611355" cy="665281"/>
          </a:xfrm>
        </p:spPr>
        <p:txBody>
          <a:bodyPr/>
          <a:lstStyle/>
          <a:p>
            <a:r>
              <a:rPr lang="en-US" dirty="0" err="1"/>
              <a:t>whatsapp</a:t>
            </a:r>
            <a:r>
              <a:rPr lang="en-US" dirty="0"/>
              <a:t> </a:t>
            </a:r>
          </a:p>
        </p:txBody>
      </p:sp>
      <p:sp>
        <p:nvSpPr>
          <p:cNvPr id="6" name="Marcador de texto 5">
            <a:extLst>
              <a:ext uri="{FF2B5EF4-FFF2-40B4-BE49-F238E27FC236}">
                <a16:creationId xmlns:a16="http://schemas.microsoft.com/office/drawing/2014/main" id="{C20E0421-E27A-FE75-7A40-A6F53C1EA659}"/>
              </a:ext>
            </a:extLst>
          </p:cNvPr>
          <p:cNvSpPr>
            <a:spLocks noGrp="1"/>
          </p:cNvSpPr>
          <p:nvPr>
            <p:ph type="body" sz="quarter" idx="15"/>
          </p:nvPr>
        </p:nvSpPr>
        <p:spPr>
          <a:xfrm>
            <a:off x="5061799" y="1736250"/>
            <a:ext cx="2432077" cy="1026443"/>
          </a:xfrm>
        </p:spPr>
        <p:txBody>
          <a:bodyPr/>
          <a:lstStyle/>
          <a:p>
            <a:pPr algn="just"/>
            <a:r>
              <a:rPr lang="es-MX" dirty="0"/>
              <a:t>Tendremos un grupo de </a:t>
            </a:r>
            <a:r>
              <a:rPr lang="es-MX" dirty="0" err="1"/>
              <a:t>Whatssapp</a:t>
            </a:r>
            <a:r>
              <a:rPr lang="es-MX" dirty="0"/>
              <a:t> en caso de que tengan alguna dificultad con el examen. </a:t>
            </a:r>
          </a:p>
          <a:p>
            <a:pPr algn="just"/>
            <a:r>
              <a:rPr lang="es-MX" dirty="0"/>
              <a:t>Escribirnos: Nombre del estudiante, nombre del docente y correo electrónico del docente responsable.</a:t>
            </a:r>
          </a:p>
          <a:p>
            <a:pPr algn="just"/>
            <a:endParaRPr lang="en-US" dirty="0"/>
          </a:p>
        </p:txBody>
      </p:sp>
      <p:sp>
        <p:nvSpPr>
          <p:cNvPr id="7" name="Marcador de texto 6">
            <a:extLst>
              <a:ext uri="{FF2B5EF4-FFF2-40B4-BE49-F238E27FC236}">
                <a16:creationId xmlns:a16="http://schemas.microsoft.com/office/drawing/2014/main" id="{7C7CAA8C-B3C7-0438-BE0A-8EF4D36F9255}"/>
              </a:ext>
            </a:extLst>
          </p:cNvPr>
          <p:cNvSpPr>
            <a:spLocks noGrp="1"/>
          </p:cNvSpPr>
          <p:nvPr>
            <p:ph type="body" sz="quarter" idx="16"/>
          </p:nvPr>
        </p:nvSpPr>
        <p:spPr>
          <a:xfrm>
            <a:off x="8993356" y="1159847"/>
            <a:ext cx="2611355" cy="665281"/>
          </a:xfrm>
        </p:spPr>
        <p:txBody>
          <a:bodyPr/>
          <a:lstStyle/>
          <a:p>
            <a:r>
              <a:rPr lang="es-MX" b="1" dirty="0"/>
              <a:t>zoom</a:t>
            </a:r>
          </a:p>
          <a:p>
            <a:endParaRPr lang="en-US" dirty="0"/>
          </a:p>
        </p:txBody>
      </p:sp>
      <p:sp>
        <p:nvSpPr>
          <p:cNvPr id="8" name="Marcador de texto 7">
            <a:extLst>
              <a:ext uri="{FF2B5EF4-FFF2-40B4-BE49-F238E27FC236}">
                <a16:creationId xmlns:a16="http://schemas.microsoft.com/office/drawing/2014/main" id="{5F70B43C-F49B-E29F-CE05-DFC1A741B948}"/>
              </a:ext>
            </a:extLst>
          </p:cNvPr>
          <p:cNvSpPr>
            <a:spLocks noGrp="1"/>
          </p:cNvSpPr>
          <p:nvPr>
            <p:ph type="body" sz="quarter" idx="17"/>
          </p:nvPr>
        </p:nvSpPr>
        <p:spPr>
          <a:xfrm>
            <a:off x="8710867" y="2088878"/>
            <a:ext cx="2893844" cy="1195096"/>
          </a:xfrm>
        </p:spPr>
        <p:txBody>
          <a:bodyPr/>
          <a:lstStyle/>
          <a:p>
            <a:r>
              <a:rPr lang="es-MX" dirty="0"/>
              <a:t>Les pediremos que nos compartan su pantalla  y nos comuniquemos por el zoom para poder visualizar el problema.</a:t>
            </a:r>
            <a:endParaRPr lang="en-US" dirty="0"/>
          </a:p>
        </p:txBody>
      </p:sp>
      <p:sp>
        <p:nvSpPr>
          <p:cNvPr id="9" name="Marcador de texto 8">
            <a:extLst>
              <a:ext uri="{FF2B5EF4-FFF2-40B4-BE49-F238E27FC236}">
                <a16:creationId xmlns:a16="http://schemas.microsoft.com/office/drawing/2014/main" id="{D252B701-EBB8-E025-349D-349F3D981681}"/>
              </a:ext>
            </a:extLst>
          </p:cNvPr>
          <p:cNvSpPr>
            <a:spLocks noGrp="1"/>
          </p:cNvSpPr>
          <p:nvPr>
            <p:ph type="body" sz="quarter" idx="18"/>
          </p:nvPr>
        </p:nvSpPr>
        <p:spPr>
          <a:xfrm>
            <a:off x="5177597" y="3969066"/>
            <a:ext cx="2611355" cy="665281"/>
          </a:xfrm>
        </p:spPr>
        <p:txBody>
          <a:bodyPr/>
          <a:lstStyle/>
          <a:p>
            <a:endParaRPr lang="es-MX" b="1" dirty="0"/>
          </a:p>
          <a:p>
            <a:endParaRPr lang="en-US" dirty="0"/>
          </a:p>
        </p:txBody>
      </p:sp>
      <p:sp>
        <p:nvSpPr>
          <p:cNvPr id="11" name="Marcador de texto 10">
            <a:extLst>
              <a:ext uri="{FF2B5EF4-FFF2-40B4-BE49-F238E27FC236}">
                <a16:creationId xmlns:a16="http://schemas.microsoft.com/office/drawing/2014/main" id="{9557EDFE-46BE-889B-6AD9-FAEC1FEC1109}"/>
              </a:ext>
            </a:extLst>
          </p:cNvPr>
          <p:cNvSpPr>
            <a:spLocks noGrp="1"/>
          </p:cNvSpPr>
          <p:nvPr>
            <p:ph type="body" sz="quarter" idx="20"/>
          </p:nvPr>
        </p:nvSpPr>
        <p:spPr>
          <a:xfrm>
            <a:off x="8993356" y="3969066"/>
            <a:ext cx="2611355" cy="665281"/>
          </a:xfrm>
        </p:spPr>
        <p:txBody>
          <a:bodyPr/>
          <a:lstStyle/>
          <a:p>
            <a:r>
              <a:rPr lang="es-MX" b="1"/>
              <a:t>Descriptores</a:t>
            </a:r>
          </a:p>
          <a:p>
            <a:endParaRPr lang="en-US"/>
          </a:p>
        </p:txBody>
      </p:sp>
      <p:sp>
        <p:nvSpPr>
          <p:cNvPr id="14" name="Marcador de texto 13">
            <a:extLst>
              <a:ext uri="{FF2B5EF4-FFF2-40B4-BE49-F238E27FC236}">
                <a16:creationId xmlns:a16="http://schemas.microsoft.com/office/drawing/2014/main" id="{B0417B97-CD04-C7C9-6B58-B077AF68D491}"/>
              </a:ext>
            </a:extLst>
          </p:cNvPr>
          <p:cNvSpPr>
            <a:spLocks noGrp="1"/>
          </p:cNvSpPr>
          <p:nvPr>
            <p:ph type="body" sz="quarter" idx="21"/>
          </p:nvPr>
        </p:nvSpPr>
        <p:spPr/>
        <p:txBody>
          <a:bodyPr/>
          <a:lstStyle/>
          <a:p>
            <a:endParaRPr lang="es-MX"/>
          </a:p>
        </p:txBody>
      </p:sp>
      <p:sp>
        <p:nvSpPr>
          <p:cNvPr id="17" name="Rectángulo 16">
            <a:extLst>
              <a:ext uri="{FF2B5EF4-FFF2-40B4-BE49-F238E27FC236}">
                <a16:creationId xmlns:a16="http://schemas.microsoft.com/office/drawing/2014/main" id="{E9D884C7-945B-6C70-EE8B-82D159A4AED9}"/>
              </a:ext>
            </a:extLst>
          </p:cNvPr>
          <p:cNvSpPr/>
          <p:nvPr/>
        </p:nvSpPr>
        <p:spPr>
          <a:xfrm>
            <a:off x="4277032" y="3795252"/>
            <a:ext cx="7688826" cy="28120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79508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70ECC7-80D7-AA45-AFB2-B51401D2F4A0}"/>
              </a:ext>
            </a:extLst>
          </p:cNvPr>
          <p:cNvSpPr>
            <a:spLocks noGrp="1"/>
          </p:cNvSpPr>
          <p:nvPr>
            <p:ph type="title" idx="4294967295"/>
          </p:nvPr>
        </p:nvSpPr>
        <p:spPr>
          <a:xfrm>
            <a:off x="838200" y="1991591"/>
            <a:ext cx="10515600" cy="1325563"/>
          </a:xfrm>
          <a:prstGeom prst="rect">
            <a:avLst/>
          </a:prstGeom>
        </p:spPr>
        <p:txBody>
          <a:bodyPr>
            <a:normAutofit/>
          </a:bodyPr>
          <a:lstStyle/>
          <a:p>
            <a:r>
              <a:rPr lang="es-MX" sz="3600" dirty="0"/>
              <a:t>2 opciones: Computadora y Tableta</a:t>
            </a:r>
          </a:p>
        </p:txBody>
      </p:sp>
      <p:sp>
        <p:nvSpPr>
          <p:cNvPr id="3" name="Marcador de contenido 2">
            <a:extLst>
              <a:ext uri="{FF2B5EF4-FFF2-40B4-BE49-F238E27FC236}">
                <a16:creationId xmlns:a16="http://schemas.microsoft.com/office/drawing/2014/main" id="{7CF17056-6E0A-DF6B-43AB-E7D25159F001}"/>
              </a:ext>
            </a:extLst>
          </p:cNvPr>
          <p:cNvSpPr>
            <a:spLocks noGrp="1"/>
          </p:cNvSpPr>
          <p:nvPr>
            <p:ph idx="4294967295"/>
          </p:nvPr>
        </p:nvSpPr>
        <p:spPr>
          <a:xfrm>
            <a:off x="726732" y="2690741"/>
            <a:ext cx="9583737" cy="4351338"/>
          </a:xfrm>
          <a:prstGeom prst="rect">
            <a:avLst/>
          </a:prstGeom>
        </p:spPr>
        <p:txBody>
          <a:bodyPr>
            <a:normAutofit/>
          </a:bodyPr>
          <a:lstStyle/>
          <a:p>
            <a:r>
              <a:rPr lang="es-MX" dirty="0"/>
              <a:t>Link para descargar Zoom</a:t>
            </a:r>
          </a:p>
          <a:p>
            <a:r>
              <a:rPr lang="es-MX" dirty="0"/>
              <a:t>Descarga la aplicación en Android </a:t>
            </a:r>
            <a:r>
              <a:rPr lang="es-MX" dirty="0">
                <a:hlinkClick r:id="rId2"/>
              </a:rPr>
              <a:t>aquí.</a:t>
            </a:r>
            <a:endParaRPr lang="es-MX" dirty="0"/>
          </a:p>
          <a:p>
            <a:pPr lvl="1"/>
            <a:r>
              <a:rPr lang="es-MX" dirty="0"/>
              <a:t>Proceso de descarga desde la </a:t>
            </a:r>
            <a:r>
              <a:rPr lang="es-MX" dirty="0" err="1"/>
              <a:t>Playstore</a:t>
            </a:r>
            <a:endParaRPr lang="es-MX" dirty="0"/>
          </a:p>
          <a:p>
            <a:r>
              <a:rPr lang="es-MX" dirty="0"/>
              <a:t>Descarga la aplicación en iPad </a:t>
            </a:r>
            <a:r>
              <a:rPr lang="es-MX" dirty="0">
                <a:hlinkClick r:id="rId3"/>
              </a:rPr>
              <a:t>aquí.</a:t>
            </a:r>
            <a:endParaRPr lang="es-MX" dirty="0"/>
          </a:p>
          <a:p>
            <a:pPr lvl="1"/>
            <a:r>
              <a:rPr lang="es-MX" dirty="0"/>
              <a:t>Proceso de descarga desde la </a:t>
            </a:r>
            <a:r>
              <a:rPr lang="es-MX" dirty="0" err="1"/>
              <a:t>Appstore</a:t>
            </a:r>
            <a:r>
              <a:rPr lang="es-MX" dirty="0"/>
              <a:t>.</a:t>
            </a:r>
          </a:p>
          <a:p>
            <a:pPr marL="0" indent="0">
              <a:buNone/>
            </a:pPr>
            <a:endParaRPr lang="es-MX" dirty="0"/>
          </a:p>
          <a:p>
            <a:pPr marL="457200" lvl="1" indent="0">
              <a:buNone/>
            </a:pPr>
            <a:endParaRPr lang="es-MX" dirty="0"/>
          </a:p>
        </p:txBody>
      </p:sp>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pic>
        <p:nvPicPr>
          <p:cNvPr id="7" name="Imagen 6">
            <a:extLst>
              <a:ext uri="{FF2B5EF4-FFF2-40B4-BE49-F238E27FC236}">
                <a16:creationId xmlns:a16="http://schemas.microsoft.com/office/drawing/2014/main" id="{5CA6D372-D12B-18EA-D0AA-3BFCCC3A07F9}"/>
              </a:ext>
            </a:extLst>
          </p:cNvPr>
          <p:cNvPicPr>
            <a:picLocks noChangeAspect="1"/>
          </p:cNvPicPr>
          <p:nvPr/>
        </p:nvPicPr>
        <p:blipFill>
          <a:blip r:embed="rId6"/>
          <a:stretch>
            <a:fillRect/>
          </a:stretch>
        </p:blipFill>
        <p:spPr>
          <a:xfrm>
            <a:off x="7836310" y="4763055"/>
            <a:ext cx="4012544" cy="1735626"/>
          </a:xfrm>
          <a:prstGeom prst="rect">
            <a:avLst/>
          </a:prstGeom>
        </p:spPr>
      </p:pic>
      <p:pic>
        <p:nvPicPr>
          <p:cNvPr id="9" name="Imagen 8">
            <a:extLst>
              <a:ext uri="{FF2B5EF4-FFF2-40B4-BE49-F238E27FC236}">
                <a16:creationId xmlns:a16="http://schemas.microsoft.com/office/drawing/2014/main" id="{E0A44820-5B5A-AAF8-819B-EC3FB243B3B1}"/>
              </a:ext>
            </a:extLst>
          </p:cNvPr>
          <p:cNvPicPr>
            <a:picLocks noChangeAspect="1"/>
          </p:cNvPicPr>
          <p:nvPr/>
        </p:nvPicPr>
        <p:blipFill>
          <a:blip r:embed="rId7"/>
          <a:stretch>
            <a:fillRect/>
          </a:stretch>
        </p:blipFill>
        <p:spPr>
          <a:xfrm>
            <a:off x="9164156" y="1991591"/>
            <a:ext cx="2524020" cy="2412145"/>
          </a:xfrm>
          <a:prstGeom prst="rect">
            <a:avLst/>
          </a:prstGeom>
        </p:spPr>
      </p:pic>
    </p:spTree>
    <p:extLst>
      <p:ext uri="{BB962C8B-B14F-4D97-AF65-F5344CB8AC3E}">
        <p14:creationId xmlns:p14="http://schemas.microsoft.com/office/powerpoint/2010/main" val="332617194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221C511-B725-8813-5F4F-ABF449B36BC4}"/>
              </a:ext>
            </a:extLst>
          </p:cNvPr>
          <p:cNvSpPr txBox="1"/>
          <p:nvPr/>
        </p:nvSpPr>
        <p:spPr>
          <a:xfrm rot="-180000">
            <a:off x="807761" y="1707994"/>
            <a:ext cx="6064496" cy="2899896"/>
          </a:xfrm>
          <a:prstGeom prst="rect">
            <a:avLst/>
          </a:prstGeom>
          <a:noFill/>
        </p:spPr>
        <p:txBody>
          <a:bodyPr wrap="square" rtlCol="0">
            <a:spAutoFit/>
          </a:bodyPr>
          <a:lstStyle/>
          <a:p>
            <a:pPr algn="ctr">
              <a:lnSpc>
                <a:spcPct val="65000"/>
              </a:lnSpc>
            </a:pPr>
            <a:r>
              <a:rPr lang="en-GB" sz="13800" b="1" spc="-340">
                <a:solidFill>
                  <a:srgbClr val="FFFFFF"/>
                </a:solidFill>
                <a:latin typeface="Roobert SemiBold" pitchFamily="50" charset="0"/>
                <a:cs typeface="Roobert SemiBold" pitchFamily="50" charset="0"/>
              </a:rPr>
              <a:t>Thank</a:t>
            </a:r>
          </a:p>
          <a:p>
            <a:pPr algn="ctr">
              <a:lnSpc>
                <a:spcPct val="65000"/>
              </a:lnSpc>
            </a:pPr>
            <a:r>
              <a:rPr lang="en-GB" sz="13800" b="1" spc="-1530">
                <a:solidFill>
                  <a:srgbClr val="FFFFFF"/>
                </a:solidFill>
                <a:latin typeface="Roobert SemiBold" pitchFamily="50" charset="0"/>
                <a:cs typeface="Roobert SemiBold" pitchFamily="50" charset="0"/>
              </a:rPr>
              <a:t>Y</a:t>
            </a:r>
            <a:r>
              <a:rPr lang="en-GB" sz="13800" b="1" spc="-340">
                <a:solidFill>
                  <a:srgbClr val="FFFFFF"/>
                </a:solidFill>
                <a:latin typeface="Roobert SemiBold" pitchFamily="50" charset="0"/>
                <a:cs typeface="Roobert SemiBold" pitchFamily="50" charset="0"/>
              </a:rPr>
              <a:t>ou</a:t>
            </a:r>
          </a:p>
        </p:txBody>
      </p:sp>
      <p:pic>
        <p:nvPicPr>
          <p:cNvPr id="4" name="Picture 3" descr="A black circle with a black background&#10;&#10;Description automatically generated">
            <a:extLst>
              <a:ext uri="{FF2B5EF4-FFF2-40B4-BE49-F238E27FC236}">
                <a16:creationId xmlns:a16="http://schemas.microsoft.com/office/drawing/2014/main" id="{A771FA8E-CABE-4766-A1CE-B045D48C76C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30803" t="-1" b="42718"/>
          <a:stretch/>
        </p:blipFill>
        <p:spPr>
          <a:xfrm flipH="1">
            <a:off x="7420708" y="3279449"/>
            <a:ext cx="4771291" cy="3578551"/>
          </a:xfrm>
          <a:prstGeom prst="rect">
            <a:avLst/>
          </a:prstGeom>
        </p:spPr>
      </p:pic>
      <p:pic>
        <p:nvPicPr>
          <p:cNvPr id="3" name="Graphic 2">
            <a:extLst>
              <a:ext uri="{FF2B5EF4-FFF2-40B4-BE49-F238E27FC236}">
                <a16:creationId xmlns:a16="http://schemas.microsoft.com/office/drawing/2014/main" id="{4BA65D66-8F96-D2CC-9731-F953CA6E52A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1710069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CF17056-6E0A-DF6B-43AB-E7D25159F001}"/>
              </a:ext>
            </a:extLst>
          </p:cNvPr>
          <p:cNvSpPr>
            <a:spLocks noGrp="1"/>
          </p:cNvSpPr>
          <p:nvPr>
            <p:ph idx="4294967295"/>
          </p:nvPr>
        </p:nvSpPr>
        <p:spPr>
          <a:xfrm>
            <a:off x="1828074" y="1991591"/>
            <a:ext cx="9390431" cy="4129791"/>
          </a:xfrm>
          <a:prstGeom prst="rect">
            <a:avLst/>
          </a:prstGeom>
        </p:spPr>
        <p:txBody>
          <a:bodyPr>
            <a:normAutofit fontScale="92500" lnSpcReduction="10000"/>
          </a:bodyPr>
          <a:lstStyle/>
          <a:p>
            <a:r>
              <a:rPr lang="es-MX" dirty="0"/>
              <a:t>Link para descargar Zoom</a:t>
            </a:r>
          </a:p>
          <a:p>
            <a:pPr marL="0" indent="0">
              <a:buNone/>
            </a:pPr>
            <a:r>
              <a:rPr lang="es-MX" dirty="0">
                <a:hlinkClick r:id="rId2"/>
              </a:rPr>
              <a:t>https://zoom.us/es/download</a:t>
            </a:r>
            <a:endParaRPr lang="es-MX" dirty="0"/>
          </a:p>
          <a:p>
            <a:pPr marL="0" indent="0">
              <a:buNone/>
            </a:pPr>
            <a:endParaRPr lang="es-MX" dirty="0"/>
          </a:p>
          <a:p>
            <a:r>
              <a:rPr lang="es-MX" dirty="0"/>
              <a:t>Descarga la aplicación en Android aquí. </a:t>
            </a:r>
            <a:r>
              <a:rPr lang="es-MX" b="0" i="0" u="sng" dirty="0">
                <a:solidFill>
                  <a:srgbClr val="005FC6"/>
                </a:solidFill>
                <a:effectLst/>
                <a:latin typeface="Ubuntu" panose="020B0504030602030204" pitchFamily="34" charset="0"/>
                <a:hlinkClick r:id="rId3"/>
              </a:rPr>
              <a:t>https://play.google.com/store/apps/details?id=com.pearson.tellintl</a:t>
            </a:r>
            <a:endParaRPr lang="es-MX" b="0" i="0" u="sng" dirty="0">
              <a:solidFill>
                <a:srgbClr val="005FC6"/>
              </a:solidFill>
              <a:effectLst/>
              <a:latin typeface="Ubuntu" panose="020B0504030602030204" pitchFamily="34" charset="0"/>
            </a:endParaRPr>
          </a:p>
          <a:p>
            <a:pPr marL="0" indent="0">
              <a:buNone/>
            </a:pPr>
            <a:endParaRPr lang="es-MX" dirty="0"/>
          </a:p>
          <a:p>
            <a:r>
              <a:rPr lang="es-MX" dirty="0"/>
              <a:t>Descarga la aplicación en iPad aquí </a:t>
            </a:r>
            <a:r>
              <a:rPr lang="es-MX" b="0" i="0" u="sng" dirty="0">
                <a:solidFill>
                  <a:srgbClr val="005FC6"/>
                </a:solidFill>
                <a:effectLst/>
                <a:latin typeface="Ubuntu" panose="020B0504030602030204" pitchFamily="34" charset="0"/>
                <a:hlinkClick r:id="rId4"/>
              </a:rPr>
              <a:t>https://apps.apple.com/gb/app/english-benchmark/id1412704161</a:t>
            </a:r>
            <a:r>
              <a:rPr lang="es-MX" b="0" i="0" dirty="0">
                <a:solidFill>
                  <a:srgbClr val="003057"/>
                </a:solidFill>
                <a:effectLst/>
                <a:latin typeface="Ubuntu" panose="020B0504030602030204" pitchFamily="34" charset="0"/>
              </a:rPr>
              <a:t> </a:t>
            </a:r>
            <a:endParaRPr lang="es-MX" dirty="0"/>
          </a:p>
          <a:p>
            <a:pPr marL="0" indent="0">
              <a:buNone/>
            </a:pPr>
            <a:endParaRPr lang="es-MX" dirty="0"/>
          </a:p>
          <a:p>
            <a:pPr marL="457200" lvl="1" indent="0">
              <a:buNone/>
            </a:pPr>
            <a:endParaRPr lang="es-MX" dirty="0"/>
          </a:p>
        </p:txBody>
      </p:sp>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sp>
        <p:nvSpPr>
          <p:cNvPr id="2" name="CuadroTexto 1">
            <a:extLst>
              <a:ext uri="{FF2B5EF4-FFF2-40B4-BE49-F238E27FC236}">
                <a16:creationId xmlns:a16="http://schemas.microsoft.com/office/drawing/2014/main" id="{FE25A9BD-1187-9219-9C4A-971BC9C3EF3D}"/>
              </a:ext>
            </a:extLst>
          </p:cNvPr>
          <p:cNvSpPr txBox="1"/>
          <p:nvPr/>
        </p:nvSpPr>
        <p:spPr>
          <a:xfrm>
            <a:off x="3282846" y="734518"/>
            <a:ext cx="5846164" cy="830997"/>
          </a:xfrm>
          <a:prstGeom prst="rect">
            <a:avLst/>
          </a:prstGeom>
          <a:noFill/>
        </p:spPr>
        <p:txBody>
          <a:bodyPr wrap="square" rtlCol="0">
            <a:spAutoFit/>
          </a:bodyPr>
          <a:lstStyle/>
          <a:p>
            <a:r>
              <a:rPr lang="es-ES" sz="2400" dirty="0"/>
              <a:t>¿Cómo instalar las aplicaciones en la tableta?</a:t>
            </a:r>
          </a:p>
        </p:txBody>
      </p:sp>
    </p:spTree>
    <p:extLst>
      <p:ext uri="{BB962C8B-B14F-4D97-AF65-F5344CB8AC3E}">
        <p14:creationId xmlns:p14="http://schemas.microsoft.com/office/powerpoint/2010/main" val="2576307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ircle with black border&#10;&#10;Description automatically generated">
            <a:extLst>
              <a:ext uri="{FF2B5EF4-FFF2-40B4-BE49-F238E27FC236}">
                <a16:creationId xmlns:a16="http://schemas.microsoft.com/office/drawing/2014/main" id="{2F099573-A477-BD27-B152-D179A4E0237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2" name="Rectangle 1">
            <a:extLst>
              <a:ext uri="{FF2B5EF4-FFF2-40B4-BE49-F238E27FC236}">
                <a16:creationId xmlns:a16="http://schemas.microsoft.com/office/drawing/2014/main" id="{1F1DCFE1-38A7-275E-68DA-E74C032E9517}"/>
              </a:ext>
            </a:extLst>
          </p:cNvPr>
          <p:cNvSpPr>
            <a:spLocks noGrp="1" noRot="1" noMove="1" noResize="1" noEditPoints="1" noAdjustHandles="1" noChangeArrowheads="1" noChangeShapeType="1"/>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D447867-9519-26DA-D53E-6B5B2A2779F4}"/>
              </a:ext>
            </a:extLst>
          </p:cNvPr>
          <p:cNvSpPr txBox="1"/>
          <p:nvPr/>
        </p:nvSpPr>
        <p:spPr>
          <a:xfrm>
            <a:off x="7491574" y="1497771"/>
            <a:ext cx="3679117" cy="2800767"/>
          </a:xfrm>
          <a:prstGeom prst="rect">
            <a:avLst/>
          </a:prstGeom>
          <a:noFill/>
        </p:spPr>
        <p:txBody>
          <a:bodyPr wrap="square" rtlCol="0">
            <a:spAutoFit/>
          </a:bodyPr>
          <a:lstStyle/>
          <a:p>
            <a:pPr>
              <a:lnSpc>
                <a:spcPct val="80000"/>
              </a:lnSpc>
            </a:pPr>
            <a:r>
              <a:rPr lang="es-MX" sz="2000" b="1" spc="-80" dirty="0">
                <a:latin typeface="Roobert SemiBold" pitchFamily="50" charset="0"/>
                <a:cs typeface="Roobert SemiBold" pitchFamily="50" charset="0"/>
              </a:rPr>
              <a:t>¿Cómo instalar la aplicación en tableta?</a:t>
            </a:r>
          </a:p>
          <a:p>
            <a:pPr>
              <a:lnSpc>
                <a:spcPct val="80000"/>
              </a:lnSpc>
            </a:pPr>
            <a:endParaRPr lang="es-MX" sz="2000" b="1" spc="-80" dirty="0">
              <a:latin typeface="Roobert SemiBold" pitchFamily="50" charset="0"/>
              <a:cs typeface="Roobert SemiBold" pitchFamily="50" charset="0"/>
            </a:endParaRPr>
          </a:p>
          <a:p>
            <a:pPr>
              <a:lnSpc>
                <a:spcPct val="80000"/>
              </a:lnSpc>
            </a:pPr>
            <a:r>
              <a:rPr lang="es-MX" sz="2000" b="1" spc="-80" dirty="0">
                <a:latin typeface="Roobert SemiBold" pitchFamily="50" charset="0"/>
                <a:cs typeface="Roobert SemiBold" pitchFamily="50" charset="0"/>
              </a:rPr>
              <a:t>¿Cómo ingreso a la práctica?</a:t>
            </a:r>
          </a:p>
          <a:p>
            <a:pPr>
              <a:lnSpc>
                <a:spcPct val="80000"/>
              </a:lnSpc>
            </a:pPr>
            <a:endParaRPr lang="es-MX" sz="2000" b="1" spc="-80" dirty="0">
              <a:latin typeface="Roobert SemiBold" pitchFamily="50" charset="0"/>
              <a:cs typeface="Roobert SemiBold" pitchFamily="50" charset="0"/>
            </a:endParaRPr>
          </a:p>
          <a:p>
            <a:pPr>
              <a:lnSpc>
                <a:spcPct val="80000"/>
              </a:lnSpc>
            </a:pPr>
            <a:endParaRPr lang="es-MX" sz="2000" b="1" spc="-80" dirty="0">
              <a:latin typeface="Roobert SemiBold" pitchFamily="50" charset="0"/>
              <a:cs typeface="Roobert SemiBold" pitchFamily="50" charset="0"/>
            </a:endParaRPr>
          </a:p>
          <a:p>
            <a:pPr>
              <a:lnSpc>
                <a:spcPct val="80000"/>
              </a:lnSpc>
            </a:pPr>
            <a:r>
              <a:rPr lang="es-MX" sz="2000" b="1" spc="-80" dirty="0">
                <a:latin typeface="Roobert SemiBold" pitchFamily="50" charset="0"/>
                <a:cs typeface="Roobert SemiBold" pitchFamily="50" charset="0"/>
              </a:rPr>
              <a:t>Recomendaciones para el día del examen.</a:t>
            </a:r>
          </a:p>
          <a:p>
            <a:pPr>
              <a:lnSpc>
                <a:spcPct val="80000"/>
              </a:lnSpc>
            </a:pPr>
            <a:endParaRPr lang="es-MX" sz="2000" b="1" spc="-80" dirty="0">
              <a:latin typeface="Roobert SemiBold" pitchFamily="50" charset="0"/>
              <a:cs typeface="Roobert SemiBold" pitchFamily="50" charset="0"/>
            </a:endParaRPr>
          </a:p>
          <a:p>
            <a:pPr>
              <a:lnSpc>
                <a:spcPct val="80000"/>
              </a:lnSpc>
            </a:pPr>
            <a:endParaRPr lang="es-MX" sz="2000" b="1" spc="-80" dirty="0">
              <a:latin typeface="Roobert SemiBold" pitchFamily="50" charset="0"/>
              <a:cs typeface="Roobert SemiBold" pitchFamily="50" charset="0"/>
            </a:endParaRPr>
          </a:p>
          <a:p>
            <a:pPr>
              <a:lnSpc>
                <a:spcPct val="80000"/>
              </a:lnSpc>
            </a:pPr>
            <a:endParaRPr lang="en-GB" sz="2000" b="1" spc="-80" dirty="0">
              <a:latin typeface="Roobert SemiBold" pitchFamily="50" charset="0"/>
              <a:cs typeface="Roobert SemiBold" pitchFamily="50" charset="0"/>
            </a:endParaRPr>
          </a:p>
        </p:txBody>
      </p:sp>
      <p:pic>
        <p:nvPicPr>
          <p:cNvPr id="3" name="Graphic 2">
            <a:extLst>
              <a:ext uri="{FF2B5EF4-FFF2-40B4-BE49-F238E27FC236}">
                <a16:creationId xmlns:a16="http://schemas.microsoft.com/office/drawing/2014/main" id="{0C51A5BF-12F1-C976-36D6-FD1DC651061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5" name="TextBox 4">
            <a:extLst>
              <a:ext uri="{FF2B5EF4-FFF2-40B4-BE49-F238E27FC236}">
                <a16:creationId xmlns:a16="http://schemas.microsoft.com/office/drawing/2014/main" id="{CE92825C-C6A7-EC15-C97F-6E77CD8EC4AB}"/>
              </a:ext>
            </a:extLst>
          </p:cNvPr>
          <p:cNvSpPr txBox="1"/>
          <p:nvPr/>
        </p:nvSpPr>
        <p:spPr>
          <a:xfrm>
            <a:off x="1021308" y="2165131"/>
            <a:ext cx="4085207" cy="830997"/>
          </a:xfrm>
          <a:prstGeom prst="rect">
            <a:avLst/>
          </a:prstGeom>
          <a:noFill/>
        </p:spPr>
        <p:txBody>
          <a:bodyPr wrap="square" rtlCol="0">
            <a:spAutoFit/>
          </a:bodyPr>
          <a:lstStyle/>
          <a:p>
            <a:pPr>
              <a:lnSpc>
                <a:spcPct val="80000"/>
              </a:lnSpc>
            </a:pPr>
            <a:r>
              <a:rPr lang="es-MX" sz="6000" b="1" spc="-150">
                <a:solidFill>
                  <a:schemeClr val="bg1"/>
                </a:solidFill>
                <a:latin typeface="Roobert SemiBold" pitchFamily="50" charset="0"/>
                <a:cs typeface="Roobert SemiBold" pitchFamily="50" charset="0"/>
              </a:rPr>
              <a:t>Contenidos</a:t>
            </a:r>
            <a:r>
              <a:rPr lang="en-GB" sz="6000" b="1" spc="-150">
                <a:solidFill>
                  <a:schemeClr val="bg1"/>
                </a:solidFill>
                <a:latin typeface="Roobert SemiBold" pitchFamily="50" charset="0"/>
                <a:cs typeface="Roobert SemiBold" pitchFamily="50" charset="0"/>
              </a:rPr>
              <a:t> </a:t>
            </a:r>
          </a:p>
        </p:txBody>
      </p:sp>
      <p:sp>
        <p:nvSpPr>
          <p:cNvPr id="7" name="TextBox 6">
            <a:extLst>
              <a:ext uri="{FF2B5EF4-FFF2-40B4-BE49-F238E27FC236}">
                <a16:creationId xmlns:a16="http://schemas.microsoft.com/office/drawing/2014/main" id="{CC053392-07F5-E017-8C59-0A7F801B3813}"/>
              </a:ext>
            </a:extLst>
          </p:cNvPr>
          <p:cNvSpPr txBox="1"/>
          <p:nvPr/>
        </p:nvSpPr>
        <p:spPr>
          <a:xfrm>
            <a:off x="6824602" y="1497771"/>
            <a:ext cx="666972" cy="4031873"/>
          </a:xfrm>
          <a:prstGeom prst="rect">
            <a:avLst/>
          </a:prstGeom>
          <a:noFill/>
        </p:spPr>
        <p:txBody>
          <a:bodyPr wrap="square" rtlCol="0">
            <a:spAutoFit/>
          </a:bodyPr>
          <a:lstStyle/>
          <a:p>
            <a:pPr algn="r">
              <a:lnSpc>
                <a:spcPct val="80000"/>
              </a:lnSpc>
            </a:pPr>
            <a:r>
              <a:rPr lang="en-GB" sz="2000" b="1" spc="-80" dirty="0">
                <a:solidFill>
                  <a:srgbClr val="0085B3"/>
                </a:solidFill>
                <a:latin typeface="Roobert SemiBold" pitchFamily="50" charset="0"/>
                <a:cs typeface="Roobert SemiBold" pitchFamily="50" charset="0"/>
              </a:rPr>
              <a:t>01</a:t>
            </a: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r>
              <a:rPr lang="en-GB" sz="2000" b="1" spc="-80" dirty="0">
                <a:solidFill>
                  <a:srgbClr val="0085B3"/>
                </a:solidFill>
                <a:latin typeface="Roobert SemiBold" pitchFamily="50" charset="0"/>
                <a:cs typeface="Roobert SemiBold" pitchFamily="50" charset="0"/>
              </a:rPr>
              <a:t>02</a:t>
            </a: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r>
              <a:rPr lang="en-GB" sz="2000" b="1" spc="-80" dirty="0">
                <a:solidFill>
                  <a:srgbClr val="0085B3"/>
                </a:solidFill>
                <a:latin typeface="Roobert SemiBold" pitchFamily="50" charset="0"/>
                <a:cs typeface="Roobert SemiBold" pitchFamily="50" charset="0"/>
              </a:rPr>
              <a:t>03</a:t>
            </a: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a:p>
            <a:pPr algn="r">
              <a:lnSpc>
                <a:spcPct val="80000"/>
              </a:lnSpc>
            </a:pPr>
            <a:endParaRPr lang="en-GB" sz="2000" b="1" spc="-80" dirty="0">
              <a:solidFill>
                <a:srgbClr val="0085B3"/>
              </a:solidFill>
              <a:latin typeface="Roobert SemiBold" pitchFamily="50" charset="0"/>
              <a:cs typeface="Roobert SemiBold" pitchFamily="50" charset="0"/>
            </a:endParaRPr>
          </a:p>
        </p:txBody>
      </p:sp>
    </p:spTree>
    <p:extLst>
      <p:ext uri="{BB962C8B-B14F-4D97-AF65-F5344CB8AC3E}">
        <p14:creationId xmlns:p14="http://schemas.microsoft.com/office/powerpoint/2010/main" val="85898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pic>
        <p:nvPicPr>
          <p:cNvPr id="6" name="Imagen 5">
            <a:extLst>
              <a:ext uri="{FF2B5EF4-FFF2-40B4-BE49-F238E27FC236}">
                <a16:creationId xmlns:a16="http://schemas.microsoft.com/office/drawing/2014/main" id="{78DF09B5-5CEB-EE15-9196-D112181526ED}"/>
              </a:ext>
            </a:extLst>
          </p:cNvPr>
          <p:cNvPicPr>
            <a:picLocks noChangeAspect="1"/>
          </p:cNvPicPr>
          <p:nvPr/>
        </p:nvPicPr>
        <p:blipFill rotWithShape="1">
          <a:blip r:embed="rId4"/>
          <a:srcRect r="1404" b="23491"/>
          <a:stretch/>
        </p:blipFill>
        <p:spPr>
          <a:xfrm>
            <a:off x="2041310" y="1991591"/>
            <a:ext cx="8109377" cy="3932972"/>
          </a:xfrm>
          <a:prstGeom prst="rect">
            <a:avLst/>
          </a:prstGeom>
        </p:spPr>
      </p:pic>
      <p:sp>
        <p:nvSpPr>
          <p:cNvPr id="7" name="Diagrama de flujo: conector 6">
            <a:extLst>
              <a:ext uri="{FF2B5EF4-FFF2-40B4-BE49-F238E27FC236}">
                <a16:creationId xmlns:a16="http://schemas.microsoft.com/office/drawing/2014/main" id="{6AA03858-4B93-AD5B-DDCD-CCFD7C00FC92}"/>
              </a:ext>
            </a:extLst>
          </p:cNvPr>
          <p:cNvSpPr/>
          <p:nvPr/>
        </p:nvSpPr>
        <p:spPr>
          <a:xfrm>
            <a:off x="6230910" y="2473377"/>
            <a:ext cx="1109272" cy="955623"/>
          </a:xfrm>
          <a:prstGeom prst="flowChartConnector">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F953D926-C48F-DE41-21B0-96455425EC2D}"/>
              </a:ext>
            </a:extLst>
          </p:cNvPr>
          <p:cNvSpPr txBox="1"/>
          <p:nvPr/>
        </p:nvSpPr>
        <p:spPr>
          <a:xfrm>
            <a:off x="3337808" y="1160887"/>
            <a:ext cx="5786203" cy="369332"/>
          </a:xfrm>
          <a:prstGeom prst="rect">
            <a:avLst/>
          </a:prstGeom>
          <a:noFill/>
        </p:spPr>
        <p:txBody>
          <a:bodyPr wrap="square" rtlCol="0">
            <a:spAutoFit/>
          </a:bodyPr>
          <a:lstStyle/>
          <a:p>
            <a:r>
              <a:rPr lang="es-MX" dirty="0"/>
              <a:t>1.- Abrir </a:t>
            </a:r>
            <a:r>
              <a:rPr lang="es-MX" b="1" dirty="0"/>
              <a:t>“Google </a:t>
            </a:r>
            <a:r>
              <a:rPr lang="es-MX" b="1" dirty="0" err="1"/>
              <a:t>play</a:t>
            </a:r>
            <a:r>
              <a:rPr lang="es-MX" b="1" dirty="0"/>
              <a:t>”</a:t>
            </a:r>
          </a:p>
        </p:txBody>
      </p:sp>
    </p:spTree>
    <p:extLst>
      <p:ext uri="{BB962C8B-B14F-4D97-AF65-F5344CB8AC3E}">
        <p14:creationId xmlns:p14="http://schemas.microsoft.com/office/powerpoint/2010/main" val="1060870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pic>
        <p:nvPicPr>
          <p:cNvPr id="2" name="Imagen 1">
            <a:extLst>
              <a:ext uri="{FF2B5EF4-FFF2-40B4-BE49-F238E27FC236}">
                <a16:creationId xmlns:a16="http://schemas.microsoft.com/office/drawing/2014/main" id="{CB545F16-FCC7-7FCC-F788-E4857F63B766}"/>
              </a:ext>
            </a:extLst>
          </p:cNvPr>
          <p:cNvPicPr>
            <a:picLocks noChangeAspect="1"/>
          </p:cNvPicPr>
          <p:nvPr/>
        </p:nvPicPr>
        <p:blipFill>
          <a:blip r:embed="rId4"/>
          <a:stretch>
            <a:fillRect/>
          </a:stretch>
        </p:blipFill>
        <p:spPr>
          <a:xfrm>
            <a:off x="2278506" y="1227335"/>
            <a:ext cx="8571854" cy="5645655"/>
          </a:xfrm>
          <a:prstGeom prst="rect">
            <a:avLst/>
          </a:prstGeom>
        </p:spPr>
      </p:pic>
      <p:sp>
        <p:nvSpPr>
          <p:cNvPr id="3" name="CuadroTexto 2">
            <a:extLst>
              <a:ext uri="{FF2B5EF4-FFF2-40B4-BE49-F238E27FC236}">
                <a16:creationId xmlns:a16="http://schemas.microsoft.com/office/drawing/2014/main" id="{1CF24ADE-B8DC-E9B3-5A20-4A8ED513DAEB}"/>
              </a:ext>
            </a:extLst>
          </p:cNvPr>
          <p:cNvSpPr txBox="1"/>
          <p:nvPr/>
        </p:nvSpPr>
        <p:spPr>
          <a:xfrm>
            <a:off x="3057993" y="594990"/>
            <a:ext cx="6381588" cy="646331"/>
          </a:xfrm>
          <a:prstGeom prst="rect">
            <a:avLst/>
          </a:prstGeom>
          <a:noFill/>
        </p:spPr>
        <p:txBody>
          <a:bodyPr wrap="square" rtlCol="0">
            <a:spAutoFit/>
          </a:bodyPr>
          <a:lstStyle/>
          <a:p>
            <a:r>
              <a:rPr lang="es-MX" dirty="0"/>
              <a:t>2.- Ingresar en la barra de búsqueda </a:t>
            </a:r>
            <a:r>
              <a:rPr lang="es-MX" b="1" dirty="0"/>
              <a:t>“English </a:t>
            </a:r>
            <a:r>
              <a:rPr lang="es-MX" b="1" dirty="0" err="1"/>
              <a:t>benchmark</a:t>
            </a:r>
            <a:r>
              <a:rPr lang="es-MX" b="1" dirty="0"/>
              <a:t> </a:t>
            </a:r>
            <a:r>
              <a:rPr lang="es-MX" b="1" dirty="0" err="1"/>
              <a:t>young</a:t>
            </a:r>
            <a:r>
              <a:rPr lang="es-MX" b="1" dirty="0"/>
              <a:t> </a:t>
            </a:r>
            <a:r>
              <a:rPr lang="es-MX" b="1" dirty="0" err="1"/>
              <a:t>leaners</a:t>
            </a:r>
            <a:r>
              <a:rPr lang="es-MX" b="1" dirty="0"/>
              <a:t>”</a:t>
            </a:r>
          </a:p>
        </p:txBody>
      </p:sp>
      <p:sp>
        <p:nvSpPr>
          <p:cNvPr id="9" name="Elipse 8">
            <a:extLst>
              <a:ext uri="{FF2B5EF4-FFF2-40B4-BE49-F238E27FC236}">
                <a16:creationId xmlns:a16="http://schemas.microsoft.com/office/drawing/2014/main" id="{D4CAC053-8761-9C05-F7F8-79DAE3E8D071}"/>
              </a:ext>
            </a:extLst>
          </p:cNvPr>
          <p:cNvSpPr/>
          <p:nvPr/>
        </p:nvSpPr>
        <p:spPr>
          <a:xfrm>
            <a:off x="2818151" y="1651427"/>
            <a:ext cx="1948722" cy="340164"/>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8103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DD8B23-A084-A4C2-9A9A-AB4D6B982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32" y="594990"/>
            <a:ext cx="2238747" cy="1396601"/>
          </a:xfrm>
          <a:prstGeom prst="rect">
            <a:avLst/>
          </a:prstGeom>
        </p:spPr>
      </p:pic>
      <p:pic>
        <p:nvPicPr>
          <p:cNvPr id="5" name="Imagen 4">
            <a:extLst>
              <a:ext uri="{FF2B5EF4-FFF2-40B4-BE49-F238E27FC236}">
                <a16:creationId xmlns:a16="http://schemas.microsoft.com/office/drawing/2014/main" id="{80C35DA0-533B-0955-BD21-603606214A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8397" y="935155"/>
            <a:ext cx="1410779" cy="716272"/>
          </a:xfrm>
          <a:prstGeom prst="rect">
            <a:avLst/>
          </a:prstGeom>
        </p:spPr>
      </p:pic>
      <p:pic>
        <p:nvPicPr>
          <p:cNvPr id="6" name="Imagen 5">
            <a:extLst>
              <a:ext uri="{FF2B5EF4-FFF2-40B4-BE49-F238E27FC236}">
                <a16:creationId xmlns:a16="http://schemas.microsoft.com/office/drawing/2014/main" id="{768A72E5-EBBE-B9FD-4CC6-6B3696C4EC55}"/>
              </a:ext>
            </a:extLst>
          </p:cNvPr>
          <p:cNvPicPr>
            <a:picLocks noChangeAspect="1"/>
          </p:cNvPicPr>
          <p:nvPr/>
        </p:nvPicPr>
        <p:blipFill>
          <a:blip r:embed="rId4"/>
          <a:stretch>
            <a:fillRect/>
          </a:stretch>
        </p:blipFill>
        <p:spPr>
          <a:xfrm>
            <a:off x="1331440" y="1602143"/>
            <a:ext cx="9911184" cy="1112982"/>
          </a:xfrm>
          <a:prstGeom prst="rect">
            <a:avLst/>
          </a:prstGeom>
        </p:spPr>
      </p:pic>
      <p:pic>
        <p:nvPicPr>
          <p:cNvPr id="7" name="Imagen 6">
            <a:extLst>
              <a:ext uri="{FF2B5EF4-FFF2-40B4-BE49-F238E27FC236}">
                <a16:creationId xmlns:a16="http://schemas.microsoft.com/office/drawing/2014/main" id="{F9A14074-5853-4BA6-0D40-5D84D3CAEACB}"/>
              </a:ext>
            </a:extLst>
          </p:cNvPr>
          <p:cNvPicPr>
            <a:picLocks noChangeAspect="1"/>
          </p:cNvPicPr>
          <p:nvPr/>
        </p:nvPicPr>
        <p:blipFill rotWithShape="1">
          <a:blip r:embed="rId5"/>
          <a:srcRect r="1599"/>
          <a:stretch/>
        </p:blipFill>
        <p:spPr>
          <a:xfrm>
            <a:off x="1331440" y="2562815"/>
            <a:ext cx="9911184" cy="3765442"/>
          </a:xfrm>
          <a:prstGeom prst="rect">
            <a:avLst/>
          </a:prstGeom>
        </p:spPr>
      </p:pic>
      <p:sp>
        <p:nvSpPr>
          <p:cNvPr id="8" name="Diagrama de flujo: conector 7">
            <a:extLst>
              <a:ext uri="{FF2B5EF4-FFF2-40B4-BE49-F238E27FC236}">
                <a16:creationId xmlns:a16="http://schemas.microsoft.com/office/drawing/2014/main" id="{CD14C409-85A1-2D35-DE07-4CA81500F550}"/>
              </a:ext>
            </a:extLst>
          </p:cNvPr>
          <p:cNvSpPr/>
          <p:nvPr/>
        </p:nvSpPr>
        <p:spPr>
          <a:xfrm>
            <a:off x="9398834" y="2468108"/>
            <a:ext cx="1843790" cy="957869"/>
          </a:xfrm>
          <a:prstGeom prst="flowChartConnector">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0F7FAA9F-4A9C-EDA4-1E27-D87240109B9D}"/>
              </a:ext>
            </a:extLst>
          </p:cNvPr>
          <p:cNvSpPr txBox="1"/>
          <p:nvPr/>
        </p:nvSpPr>
        <p:spPr>
          <a:xfrm>
            <a:off x="2623279" y="594990"/>
            <a:ext cx="7075357" cy="369332"/>
          </a:xfrm>
          <a:prstGeom prst="rect">
            <a:avLst/>
          </a:prstGeom>
          <a:noFill/>
        </p:spPr>
        <p:txBody>
          <a:bodyPr wrap="square" rtlCol="0">
            <a:spAutoFit/>
          </a:bodyPr>
          <a:lstStyle/>
          <a:p>
            <a:r>
              <a:rPr lang="es-MX" dirty="0"/>
              <a:t>3. Presionar </a:t>
            </a:r>
            <a:r>
              <a:rPr lang="es-MX" b="1" dirty="0"/>
              <a:t>“instalar” </a:t>
            </a:r>
          </a:p>
        </p:txBody>
      </p:sp>
    </p:spTree>
    <p:extLst>
      <p:ext uri="{BB962C8B-B14F-4D97-AF65-F5344CB8AC3E}">
        <p14:creationId xmlns:p14="http://schemas.microsoft.com/office/powerpoint/2010/main" val="52217121"/>
      </p:ext>
    </p:extLst>
  </p:cSld>
  <p:clrMapOvr>
    <a:masterClrMapping/>
  </p:clrMapOvr>
</p:sld>
</file>

<file path=ppt/theme/theme1.xml><?xml version="1.0" encoding="utf-8"?>
<a:theme xmlns:a="http://schemas.openxmlformats.org/drawingml/2006/main" name="Blank">
  <a:themeElements>
    <a:clrScheme name="Pearson Colours">
      <a:dk1>
        <a:srgbClr val="000000"/>
      </a:dk1>
      <a:lt1>
        <a:srgbClr val="FFFFFF"/>
      </a:lt1>
      <a:dk2>
        <a:srgbClr val="0085B3"/>
      </a:dk2>
      <a:lt2>
        <a:srgbClr val="FFFFFF"/>
      </a:lt2>
      <a:accent1>
        <a:srgbClr val="FFAE00"/>
      </a:accent1>
      <a:accent2>
        <a:srgbClr val="FF757A"/>
      </a:accent2>
      <a:accent3>
        <a:srgbClr val="93E7EA"/>
      </a:accent3>
      <a:accent4>
        <a:srgbClr val="FFC000"/>
      </a:accent4>
      <a:accent5>
        <a:srgbClr val="2B9AC0"/>
      </a:accent5>
      <a:accent6>
        <a:srgbClr val="F3F3F3"/>
      </a:accent6>
      <a:hlink>
        <a:srgbClr val="FFAE00"/>
      </a:hlink>
      <a:folHlink>
        <a:srgbClr val="FFAE00"/>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Master Template" id="{9218B452-2B12-4FC7-A45B-0F0BA7A98347}" vid="{AD632CA2-C389-4C11-AC28-C1CA9C57AEE5}"/>
    </a:ext>
  </a:extLst>
</a:theme>
</file>

<file path=ppt/theme/theme2.xml><?xml version="1.0" encoding="utf-8"?>
<a:theme xmlns:a="http://schemas.openxmlformats.org/drawingml/2006/main" name="Title &amp; Conte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r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in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heme1">
  <a:themeElements>
    <a:clrScheme name="Royal Purple">
      <a:dk1>
        <a:srgbClr val="000000"/>
      </a:dk1>
      <a:lt1>
        <a:srgbClr val="FFFFFF"/>
      </a:lt1>
      <a:dk2>
        <a:srgbClr val="44546A"/>
      </a:dk2>
      <a:lt2>
        <a:srgbClr val="E7E6E6"/>
      </a:lt2>
      <a:accent1>
        <a:srgbClr val="0085B3"/>
      </a:accent1>
      <a:accent2>
        <a:srgbClr val="F8AC13"/>
      </a:accent2>
      <a:accent3>
        <a:srgbClr val="93E7EA"/>
      </a:accent3>
      <a:accent4>
        <a:srgbClr val="FF7579"/>
      </a:accent4>
      <a:accent5>
        <a:srgbClr val="83BD00"/>
      </a:accent5>
      <a:accent6>
        <a:srgbClr val="9E007D"/>
      </a:accent6>
      <a:hlink>
        <a:srgbClr val="F8AC11"/>
      </a:hlink>
      <a:folHlink>
        <a:srgbClr val="9D007D"/>
      </a:folHlink>
    </a:clrScheme>
    <a:fontScheme name="Tw Cen MT">
      <a:majorFont>
        <a:latin typeface="Roobert-Medium"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obert-Regular"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Roobert"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E0DF8B9B-3E96-C84C-B2BB-82C7404762E7}" vid="{2842AB51-6229-734E-B860-4777E8F21D75}"/>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AE860E73A2994380358B0ED9538053" ma:contentTypeVersion="18" ma:contentTypeDescription="Create a new document." ma:contentTypeScope="" ma:versionID="7f6165af9a7b00170c9a8220fe65cba4">
  <xsd:schema xmlns:xsd="http://www.w3.org/2001/XMLSchema" xmlns:xs="http://www.w3.org/2001/XMLSchema" xmlns:p="http://schemas.microsoft.com/office/2006/metadata/properties" xmlns:ns2="caddc159-c4ca-4a4a-9064-6dfaa4844b46" xmlns:ns3="e1b973b6-5219-468f-b3ec-38ae00307620" targetNamespace="http://schemas.microsoft.com/office/2006/metadata/properties" ma:root="true" ma:fieldsID="584aea686ce21392d4675e83efc2f509" ns2:_="" ns3:_="">
    <xsd:import namespace="caddc159-c4ca-4a4a-9064-6dfaa4844b46"/>
    <xsd:import namespace="e1b973b6-5219-468f-b3ec-38ae0030762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AutoKeyPoints" minOccurs="0"/>
                <xsd:element ref="ns2:MediaServiceKeyPoints" minOccurs="0"/>
                <xsd:element ref="ns2:MediaServiceObjectDetectorVersions" minOccurs="0"/>
                <xsd:element ref="ns2:MediaServiceLocation" minOccurs="0"/>
                <xsd:element ref="ns2:Imag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dc159-c4ca-4a4a-9064-6dfaa4844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Imagen" ma:index="25" nillable="true" ma:displayName="Imagen" ma:format="Thumbnail" ma:internalName="Imagen">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b973b6-5219-468f-b3ec-38ae0030762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b0fee3f-af5d-4698-bd18-bce58630faec}" ma:internalName="TaxCatchAll" ma:showField="CatchAllData" ma:web="e1b973b6-5219-468f-b3ec-38ae003076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ddc159-c4ca-4a4a-9064-6dfaa4844b46">
      <Terms xmlns="http://schemas.microsoft.com/office/infopath/2007/PartnerControls"/>
    </lcf76f155ced4ddcb4097134ff3c332f>
    <TaxCatchAll xmlns="e1b973b6-5219-468f-b3ec-38ae00307620" xsi:nil="true"/>
    <Imagen xmlns="caddc159-c4ca-4a4a-9064-6dfaa4844b46" xsi:nil="true"/>
    <MediaLengthInSeconds xmlns="caddc159-c4ca-4a4a-9064-6dfaa4844b46" xsi:nil="true"/>
    <SharedWithUsers xmlns="e1b973b6-5219-468f-b3ec-38ae00307620">
      <UserInfo>
        <DisplayName/>
        <AccountId xsi:nil="true"/>
        <AccountType/>
      </UserInfo>
    </SharedWithUsers>
  </documentManagement>
</p:properties>
</file>

<file path=customXml/itemProps1.xml><?xml version="1.0" encoding="utf-8"?>
<ds:datastoreItem xmlns:ds="http://schemas.openxmlformats.org/officeDocument/2006/customXml" ds:itemID="{19675D6B-4A2D-458E-A38C-63C68878C80E}">
  <ds:schemaRefs>
    <ds:schemaRef ds:uri="caddc159-c4ca-4a4a-9064-6dfaa4844b46"/>
    <ds:schemaRef ds:uri="e1b973b6-5219-468f-b3ec-38ae003076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2EDE80-DC1C-478E-AA81-E428C55508F2}">
  <ds:schemaRefs>
    <ds:schemaRef ds:uri="http://schemas.microsoft.com/sharepoint/v3/contenttype/forms"/>
  </ds:schemaRefs>
</ds:datastoreItem>
</file>

<file path=customXml/itemProps3.xml><?xml version="1.0" encoding="utf-8"?>
<ds:datastoreItem xmlns:ds="http://schemas.openxmlformats.org/officeDocument/2006/customXml" ds:itemID="{ECFB7509-714F-4FAB-99A3-8D48BA15915B}">
  <ds:schemaRefs>
    <ds:schemaRef ds:uri="caddc159-c4ca-4a4a-9064-6dfaa4844b46"/>
    <ds:schemaRef ds:uri="e1b973b6-5219-468f-b3ec-38ae003076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1428</TotalTime>
  <Words>869</Words>
  <Application>Microsoft Office PowerPoint</Application>
  <PresentationFormat>Panorámica</PresentationFormat>
  <Paragraphs>159</Paragraphs>
  <Slides>40</Slides>
  <Notes>1</Notes>
  <HiddenSlides>0</HiddenSlides>
  <MMClips>0</MMClips>
  <ScaleCrop>false</ScaleCrop>
  <HeadingPairs>
    <vt:vector size="6" baseType="variant">
      <vt:variant>
        <vt:lpstr>Fuentes usadas</vt:lpstr>
      </vt:variant>
      <vt:variant>
        <vt:i4>14</vt:i4>
      </vt:variant>
      <vt:variant>
        <vt:lpstr>Tema</vt:lpstr>
      </vt:variant>
      <vt:variant>
        <vt:i4>6</vt:i4>
      </vt:variant>
      <vt:variant>
        <vt:lpstr>Títulos de diapositiva</vt:lpstr>
      </vt:variant>
      <vt:variant>
        <vt:i4>40</vt:i4>
      </vt:variant>
    </vt:vector>
  </HeadingPairs>
  <TitlesOfParts>
    <vt:vector size="60" baseType="lpstr">
      <vt:lpstr>Snowflake Sans BETA Medium</vt:lpstr>
      <vt:lpstr>Calibri Light</vt:lpstr>
      <vt:lpstr>Roobert TRIAL SemiBold</vt:lpstr>
      <vt:lpstr>Roobert Medium</vt:lpstr>
      <vt:lpstr>Roobert</vt:lpstr>
      <vt:lpstr>Arial</vt:lpstr>
      <vt:lpstr>Open Sans Light</vt:lpstr>
      <vt:lpstr>Roobert-Regular</vt:lpstr>
      <vt:lpstr>Ubuntu</vt:lpstr>
      <vt:lpstr>Roobert SemiBold</vt:lpstr>
      <vt:lpstr>Arial Black</vt:lpstr>
      <vt:lpstr>Calibri</vt:lpstr>
      <vt:lpstr>Roobert Light</vt:lpstr>
      <vt:lpstr>Roobert-Medium</vt:lpstr>
      <vt:lpstr>Blank</vt:lpstr>
      <vt:lpstr>Title &amp; Contents</vt:lpstr>
      <vt:lpstr>Core Slides</vt:lpstr>
      <vt:lpstr>Points</vt:lpstr>
      <vt:lpstr>1_Theme1</vt:lpstr>
      <vt:lpstr>Tema de Office</vt:lpstr>
      <vt:lpstr>PROGRAMA NACIONAL DE INGLÉS</vt:lpstr>
      <vt:lpstr>Presentación de PowerPoint</vt:lpstr>
      <vt:lpstr>Presentación de PowerPoint</vt:lpstr>
      <vt:lpstr>2 opciones: Computadora y Tableta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1. Entrar a la página de descarga del emulador. </vt:lpstr>
      <vt:lpstr>2. Ir a step 2 y darle clik en donde dice “the link”.</vt:lpstr>
      <vt:lpstr>3. Verificar el proceso de descarga.</vt:lpstr>
      <vt:lpstr>4. Dar click en donde dice “Más información”.</vt:lpstr>
      <vt:lpstr>5. Dar click en “Ejecutar de todas formas”:</vt:lpstr>
      <vt:lpstr>6. Dar click en “sí”. </vt:lpstr>
      <vt:lpstr>7. Dar click en “Install”.</vt:lpstr>
      <vt:lpstr>8. Verificar que el emulador se esté instalando.</vt:lpstr>
      <vt:lpstr>9. Verificar que el emulador se haya instalado completamente.</vt:lpstr>
      <vt:lpstr>10. Observar en el escritorio o descargas que el emulador ya esté instalado y darle click para abrirlo.</vt:lpstr>
      <vt:lpstr>11. Se abrirá una pestaña negra y esperamos para que el emulador comience a operar.</vt:lpstr>
      <vt:lpstr>12. Darle click en “Ok”</vt:lpstr>
      <vt:lpstr>13. Para practicar darle click en “Practice”</vt:lpstr>
      <vt:lpstr>14. Elegir el nivel correspondiente.</vt:lpstr>
      <vt:lpstr>13. Para hacer la certificación darle click en “Start”</vt:lpstr>
      <vt:lpstr>14. Colocar el Acces Code y el Test ID que nosotras les proporcionaremos.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Skinner</dc:creator>
  <cp:lastModifiedBy>Adriana Teresa Palomo Corona</cp:lastModifiedBy>
  <cp:revision>7</cp:revision>
  <dcterms:created xsi:type="dcterms:W3CDTF">2023-09-05T11:03:44Z</dcterms:created>
  <dcterms:modified xsi:type="dcterms:W3CDTF">2023-10-26T16:19:13Z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0x0101002CAE860E73A2994380358B0ED9538053</vt:lpwstr>
  </property>
  <property fmtid="{D5CDD505-2E9C-101B-9397-08002B2CF9AE}" pid="3" name="MediaServiceImageTags">
    <vt:lpwstr/>
  </property>
  <property fmtid="{D5CDD505-2E9C-101B-9397-08002B2CF9AE}" pid="4" name="Order">
    <vt:lpwstr>5374700.00000000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